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theme/themeOverride2.xml" ContentType="application/vnd.openxmlformats-officedocument.themeOverr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theme/themeOverride3.xml" ContentType="application/vnd.openxmlformats-officedocument.themeOverride+xml"/>
  <Override PartName="/ppt/drawings/drawing1.xml" ContentType="application/vnd.openxmlformats-officedocument.drawingml.chartshapes+xml"/>
  <Override PartName="/ppt/notesSlides/notesSlide15.xml" ContentType="application/vnd.openxmlformats-officedocument.presentationml.notesSl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charts/chart8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charts/chart9.xml" ContentType="application/vnd.openxmlformats-officedocument.drawingml.chart+xml"/>
  <Override PartName="/ppt/charts/style9.xml" ContentType="application/vnd.ms-office.chartstyle+xml"/>
  <Override PartName="/ppt/charts/colors9.xml" ContentType="application/vnd.ms-office.chartcolorstyle+xml"/>
  <Override PartName="/ppt/drawings/drawing2.xml" ContentType="application/vnd.openxmlformats-officedocument.drawingml.chartshapes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rts/chart10.xml" ContentType="application/vnd.openxmlformats-officedocument.drawingml.chart+xml"/>
  <Override PartName="/ppt/charts/style10.xml" ContentType="application/vnd.ms-office.chartstyle+xml"/>
  <Override PartName="/ppt/charts/colors10.xml" ContentType="application/vnd.ms-office.chartcolorstyle+xml"/>
  <Override PartName="/ppt/charts/chart11.xml" ContentType="application/vnd.openxmlformats-officedocument.drawingml.chart+xml"/>
  <Override PartName="/ppt/charts/style11.xml" ContentType="application/vnd.ms-office.chartstyle+xml"/>
  <Override PartName="/ppt/charts/colors11.xml" ContentType="application/vnd.ms-office.chartcolorstyle+xml"/>
  <Override PartName="/ppt/charts/chart12.xml" ContentType="application/vnd.openxmlformats-officedocument.drawingml.chart+xml"/>
  <Override PartName="/ppt/charts/style12.xml" ContentType="application/vnd.ms-office.chartstyle+xml"/>
  <Override PartName="/ppt/charts/colors12.xml" ContentType="application/vnd.ms-office.chartcolorstyle+xml"/>
  <Override PartName="/ppt/charts/chart13.xml" ContentType="application/vnd.openxmlformats-officedocument.drawingml.chart+xml"/>
  <Override PartName="/ppt/charts/style13.xml" ContentType="application/vnd.ms-office.chartstyle+xml"/>
  <Override PartName="/ppt/charts/colors13.xml" ContentType="application/vnd.ms-office.chartcolorstyle+xml"/>
  <Override PartName="/ppt/drawings/drawing3.xml" ContentType="application/vnd.openxmlformats-officedocument.drawingml.chartshapes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charts/chart14.xml" ContentType="application/vnd.openxmlformats-officedocument.drawingml.chart+xml"/>
  <Override PartName="/ppt/charts/style14.xml" ContentType="application/vnd.ms-office.chartstyle+xml"/>
  <Override PartName="/ppt/charts/colors14.xml" ContentType="application/vnd.ms-office.chartcolorstyle+xml"/>
  <Override PartName="/ppt/charts/chart15.xml" ContentType="application/vnd.openxmlformats-officedocument.drawingml.chart+xml"/>
  <Override PartName="/ppt/charts/style15.xml" ContentType="application/vnd.ms-office.chartstyle+xml"/>
  <Override PartName="/ppt/charts/colors15.xml" ContentType="application/vnd.ms-office.chartcolorstyle+xml"/>
  <Override PartName="/ppt/charts/chart16.xml" ContentType="application/vnd.openxmlformats-officedocument.drawingml.chart+xml"/>
  <Override PartName="/ppt/charts/style16.xml" ContentType="application/vnd.ms-office.chartstyle+xml"/>
  <Override PartName="/ppt/charts/colors16.xml" ContentType="application/vnd.ms-office.chartcolorstyle+xml"/>
  <Override PartName="/ppt/charts/chart17.xml" ContentType="application/vnd.openxmlformats-officedocument.drawingml.chart+xml"/>
  <Override PartName="/ppt/charts/style17.xml" ContentType="application/vnd.ms-office.chartstyle+xml"/>
  <Override PartName="/ppt/charts/colors17.xml" ContentType="application/vnd.ms-office.chartcolorstyle+xml"/>
  <Override PartName="/ppt/drawings/drawing4.xml" ContentType="application/vnd.openxmlformats-officedocument.drawingml.chartshapes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rts/chart18.xml" ContentType="application/vnd.openxmlformats-officedocument.drawingml.chart+xml"/>
  <Override PartName="/ppt/charts/style18.xml" ContentType="application/vnd.ms-office.chartstyle+xml"/>
  <Override PartName="/ppt/charts/colors18.xml" ContentType="application/vnd.ms-office.chartcolorstyle+xml"/>
  <Override PartName="/ppt/charts/chart19.xml" ContentType="application/vnd.openxmlformats-officedocument.drawingml.chart+xml"/>
  <Override PartName="/ppt/charts/style19.xml" ContentType="application/vnd.ms-office.chartstyle+xml"/>
  <Override PartName="/ppt/charts/colors19.xml" ContentType="application/vnd.ms-office.chartcolorstyle+xml"/>
  <Override PartName="/ppt/charts/chart20.xml" ContentType="application/vnd.openxmlformats-officedocument.drawingml.chart+xml"/>
  <Override PartName="/ppt/charts/style20.xml" ContentType="application/vnd.ms-office.chartstyle+xml"/>
  <Override PartName="/ppt/charts/colors20.xml" ContentType="application/vnd.ms-office.chartcolorstyle+xml"/>
  <Override PartName="/ppt/charts/chart21.xml" ContentType="application/vnd.openxmlformats-officedocument.drawingml.chart+xml"/>
  <Override PartName="/ppt/charts/style21.xml" ContentType="application/vnd.ms-office.chartstyle+xml"/>
  <Override PartName="/ppt/charts/colors21.xml" ContentType="application/vnd.ms-office.chartcolorstyle+xml"/>
  <Override PartName="/ppt/drawings/drawing5.xml" ContentType="application/vnd.openxmlformats-officedocument.drawingml.chartshapes+xml"/>
  <Override PartName="/ppt/notesSlides/notesSlide31.xml" ContentType="application/vnd.openxmlformats-officedocument.presentationml.notesSlide+xml"/>
  <Override PartName="/ppt/charts/chart22.xml" ContentType="application/vnd.openxmlformats-officedocument.drawingml.chart+xml"/>
  <Override PartName="/ppt/charts/style22.xml" ContentType="application/vnd.ms-office.chartstyle+xml"/>
  <Override PartName="/ppt/charts/colors22.xml" ContentType="application/vnd.ms-office.chartcolorstyle+xml"/>
  <Override PartName="/ppt/charts/chart23.xml" ContentType="application/vnd.openxmlformats-officedocument.drawingml.chart+xml"/>
  <Override PartName="/ppt/charts/style23.xml" ContentType="application/vnd.ms-office.chartstyle+xml"/>
  <Override PartName="/ppt/charts/colors23.xml" ContentType="application/vnd.ms-office.chartcolorstyl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charts/chart24.xml" ContentType="application/vnd.openxmlformats-officedocument.drawingml.chart+xml"/>
  <Override PartName="/ppt/charts/style24.xml" ContentType="application/vnd.ms-office.chartstyle+xml"/>
  <Override PartName="/ppt/charts/colors24.xml" ContentType="application/vnd.ms-office.chartcolorstyle+xml"/>
  <Override PartName="/ppt/charts/chart25.xml" ContentType="application/vnd.openxmlformats-officedocument.drawingml.chart+xml"/>
  <Override PartName="/ppt/charts/style25.xml" ContentType="application/vnd.ms-office.chartstyle+xml"/>
  <Override PartName="/ppt/charts/colors25.xml" ContentType="application/vnd.ms-office.chartcolorstyle+xml"/>
  <Override PartName="/ppt/charts/chart26.xml" ContentType="application/vnd.openxmlformats-officedocument.drawingml.chart+xml"/>
  <Override PartName="/ppt/charts/style26.xml" ContentType="application/vnd.ms-office.chartstyle+xml"/>
  <Override PartName="/ppt/charts/colors26.xml" ContentType="application/vnd.ms-office.chartcolorstyl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charts/chart27.xml" ContentType="application/vnd.openxmlformats-officedocument.drawingml.chart+xml"/>
  <Override PartName="/ppt/charts/style27.xml" ContentType="application/vnd.ms-office.chartstyle+xml"/>
  <Override PartName="/ppt/charts/colors27.xml" ContentType="application/vnd.ms-office.chartcolorstyle+xml"/>
  <Override PartName="/ppt/charts/chart28.xml" ContentType="application/vnd.openxmlformats-officedocument.drawingml.chart+xml"/>
  <Override PartName="/ppt/charts/style28.xml" ContentType="application/vnd.ms-office.chartstyle+xml"/>
  <Override PartName="/ppt/charts/colors28.xml" ContentType="application/vnd.ms-office.chartcolorstyl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charts/chart29.xml" ContentType="application/vnd.openxmlformats-officedocument.drawingml.chart+xml"/>
  <Override PartName="/ppt/charts/style29.xml" ContentType="application/vnd.ms-office.chartstyle+xml"/>
  <Override PartName="/ppt/charts/colors29.xml" ContentType="application/vnd.ms-office.chartcolorstyle+xml"/>
  <Override PartName="/ppt/theme/themeOverride4.xml" ContentType="application/vnd.openxmlformats-officedocument.themeOverride+xml"/>
  <Override PartName="/ppt/charts/chart30.xml" ContentType="application/vnd.openxmlformats-officedocument.drawingml.chart+xml"/>
  <Override PartName="/ppt/charts/style30.xml" ContentType="application/vnd.ms-office.chartstyle+xml"/>
  <Override PartName="/ppt/charts/colors30.xml" ContentType="application/vnd.ms-office.chartcolorstyle+xml"/>
  <Override PartName="/ppt/theme/themeOverride5.xml" ContentType="application/vnd.openxmlformats-officedocument.themeOverride+xml"/>
  <Override PartName="/ppt/charts/chart31.xml" ContentType="application/vnd.openxmlformats-officedocument.drawingml.chart+xml"/>
  <Override PartName="/ppt/charts/style31.xml" ContentType="application/vnd.ms-office.chartstyle+xml"/>
  <Override PartName="/ppt/charts/colors31.xml" ContentType="application/vnd.ms-office.chartcolorstyle+xml"/>
  <Override PartName="/ppt/theme/themeOverride6.xml" ContentType="application/vnd.openxmlformats-officedocument.themeOverride+xml"/>
  <Override PartName="/ppt/charts/chart32.xml" ContentType="application/vnd.openxmlformats-officedocument.drawingml.chart+xml"/>
  <Override PartName="/ppt/charts/style32.xml" ContentType="application/vnd.ms-office.chartstyle+xml"/>
  <Override PartName="/ppt/charts/colors32.xml" ContentType="application/vnd.ms-office.chartcolorstyle+xml"/>
  <Override PartName="/ppt/theme/themeOverride7.xml" ContentType="application/vnd.openxmlformats-officedocument.themeOverride+xml"/>
  <Override PartName="/ppt/notesSlides/notesSlide38.xml" ContentType="application/vnd.openxmlformats-officedocument.presentationml.notesSlide+xml"/>
  <Override PartName="/ppt/charts/chart33.xml" ContentType="application/vnd.openxmlformats-officedocument.drawingml.chart+xml"/>
  <Override PartName="/ppt/charts/style33.xml" ContentType="application/vnd.ms-office.chartstyle+xml"/>
  <Override PartName="/ppt/charts/colors33.xml" ContentType="application/vnd.ms-office.chartcolorstyl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charts/chart34.xml" ContentType="application/vnd.openxmlformats-officedocument.drawingml.chart+xml"/>
  <Override PartName="/ppt/charts/style34.xml" ContentType="application/vnd.ms-office.chartstyle+xml"/>
  <Override PartName="/ppt/charts/colors34.xml" ContentType="application/vnd.ms-office.chartcolorstyle+xml"/>
  <Override PartName="/ppt/charts/chart35.xml" ContentType="application/vnd.openxmlformats-officedocument.drawingml.chart+xml"/>
  <Override PartName="/ppt/charts/style35.xml" ContentType="application/vnd.ms-office.chartstyle+xml"/>
  <Override PartName="/ppt/charts/colors35.xml" ContentType="application/vnd.ms-office.chartcolorstyl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charts/chart36.xml" ContentType="application/vnd.openxmlformats-officedocument.drawingml.chart+xml"/>
  <Override PartName="/ppt/charts/style36.xml" ContentType="application/vnd.ms-office.chartstyle+xml"/>
  <Override PartName="/ppt/charts/colors36.xml" ContentType="application/vnd.ms-office.chartcolorstyle+xml"/>
  <Override PartName="/ppt/charts/chart37.xml" ContentType="application/vnd.openxmlformats-officedocument.drawingml.chart+xml"/>
  <Override PartName="/ppt/charts/style37.xml" ContentType="application/vnd.ms-office.chartstyle+xml"/>
  <Override PartName="/ppt/charts/colors37.xml" ContentType="application/vnd.ms-office.chartcolorstyl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charts/chart38.xml" ContentType="application/vnd.openxmlformats-officedocument.drawingml.chart+xml"/>
  <Override PartName="/ppt/charts/style38.xml" ContentType="application/vnd.ms-office.chartstyle+xml"/>
  <Override PartName="/ppt/charts/colors38.xml" ContentType="application/vnd.ms-office.chartcolorstyle+xml"/>
  <Override PartName="/ppt/charts/chart39.xml" ContentType="application/vnd.openxmlformats-officedocument.drawingml.chart+xml"/>
  <Override PartName="/ppt/charts/style39.xml" ContentType="application/vnd.ms-office.chartstyle+xml"/>
  <Override PartName="/ppt/charts/colors39.xml" ContentType="application/vnd.ms-office.chartcolorstyle+xml"/>
  <Override PartName="/ppt/charts/chart40.xml" ContentType="application/vnd.openxmlformats-officedocument.drawingml.chart+xml"/>
  <Override PartName="/ppt/charts/style40.xml" ContentType="application/vnd.ms-office.chartstyle+xml"/>
  <Override PartName="/ppt/charts/colors40.xml" ContentType="application/vnd.ms-office.chartcolorstyl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charts/chart41.xml" ContentType="application/vnd.openxmlformats-officedocument.drawingml.chart+xml"/>
  <Override PartName="/ppt/charts/style41.xml" ContentType="application/vnd.ms-office.chartstyle+xml"/>
  <Override PartName="/ppt/charts/colors41.xml" ContentType="application/vnd.ms-office.chartcolorstyle+xml"/>
  <Override PartName="/ppt/charts/chart42.xml" ContentType="application/vnd.openxmlformats-officedocument.drawingml.chart+xml"/>
  <Override PartName="/ppt/charts/style42.xml" ContentType="application/vnd.ms-office.chartstyle+xml"/>
  <Override PartName="/ppt/charts/colors42.xml" ContentType="application/vnd.ms-office.chartcolorstyle+xml"/>
  <Override PartName="/ppt/charts/chart43.xml" ContentType="application/vnd.openxmlformats-officedocument.drawingml.chart+xml"/>
  <Override PartName="/ppt/charts/style43.xml" ContentType="application/vnd.ms-office.chartstyle+xml"/>
  <Override PartName="/ppt/charts/colors43.xml" ContentType="application/vnd.ms-office.chartcolorstyl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charts/chart44.xml" ContentType="application/vnd.openxmlformats-officedocument.drawingml.chart+xml"/>
  <Override PartName="/ppt/charts/style44.xml" ContentType="application/vnd.ms-office.chartstyle+xml"/>
  <Override PartName="/ppt/charts/colors44.xml" ContentType="application/vnd.ms-office.chartcolorstyle+xml"/>
  <Override PartName="/ppt/charts/chart45.xml" ContentType="application/vnd.openxmlformats-officedocument.drawingml.chart+xml"/>
  <Override PartName="/ppt/charts/style45.xml" ContentType="application/vnd.ms-office.chartstyle+xml"/>
  <Override PartName="/ppt/charts/colors45.xml" ContentType="application/vnd.ms-office.chartcolorstyle+xml"/>
  <Override PartName="/ppt/charts/chart46.xml" ContentType="application/vnd.openxmlformats-officedocument.drawingml.chart+xml"/>
  <Override PartName="/ppt/charts/style46.xml" ContentType="application/vnd.ms-office.chartstyle+xml"/>
  <Override PartName="/ppt/charts/colors46.xml" ContentType="application/vnd.ms-office.chartcolorstyl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charts/chart47.xml" ContentType="application/vnd.openxmlformats-officedocument.drawingml.chart+xml"/>
  <Override PartName="/ppt/charts/style47.xml" ContentType="application/vnd.ms-office.chartstyle+xml"/>
  <Override PartName="/ppt/charts/colors47.xml" ContentType="application/vnd.ms-office.chartcolorstyle+xml"/>
  <Override PartName="/ppt/charts/chart48.xml" ContentType="application/vnd.openxmlformats-officedocument.drawingml.chart+xml"/>
  <Override PartName="/ppt/charts/style48.xml" ContentType="application/vnd.ms-office.chartstyle+xml"/>
  <Override PartName="/ppt/charts/colors48.xml" ContentType="application/vnd.ms-office.chartcolorstyle+xml"/>
  <Override PartName="/ppt/theme/themeOverride8.xml" ContentType="application/vnd.openxmlformats-officedocument.themeOverride+xml"/>
  <Override PartName="/ppt/drawings/drawing6.xml" ContentType="application/vnd.openxmlformats-officedocument.drawingml.chartshapes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charts/chart49.xml" ContentType="application/vnd.openxmlformats-officedocument.drawingml.chart+xml"/>
  <Override PartName="/ppt/charts/style49.xml" ContentType="application/vnd.ms-office.chartstyle+xml"/>
  <Override PartName="/ppt/charts/colors49.xml" ContentType="application/vnd.ms-office.chartcolorstyle+xml"/>
  <Override PartName="/ppt/charts/chart50.xml" ContentType="application/vnd.openxmlformats-officedocument.drawingml.chart+xml"/>
  <Override PartName="/ppt/charts/style50.xml" ContentType="application/vnd.ms-office.chartstyle+xml"/>
  <Override PartName="/ppt/charts/colors50.xml" ContentType="application/vnd.ms-office.chartcolorstyl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charts/chart51.xml" ContentType="application/vnd.openxmlformats-officedocument.drawingml.chart+xml"/>
  <Override PartName="/ppt/charts/style51.xml" ContentType="application/vnd.ms-office.chartstyle+xml"/>
  <Override PartName="/ppt/charts/colors51.xml" ContentType="application/vnd.ms-office.chartcolorstyle+xml"/>
  <Override PartName="/ppt/charts/chart52.xml" ContentType="application/vnd.openxmlformats-officedocument.drawingml.chart+xml"/>
  <Override PartName="/ppt/charts/style52.xml" ContentType="application/vnd.ms-office.chartstyle+xml"/>
  <Override PartName="/ppt/charts/colors52.xml" ContentType="application/vnd.ms-office.chartcolorstyle+xml"/>
  <Override PartName="/ppt/charts/chart53.xml" ContentType="application/vnd.openxmlformats-officedocument.drawingml.chart+xml"/>
  <Override PartName="/ppt/charts/style53.xml" ContentType="application/vnd.ms-office.chartstyle+xml"/>
  <Override PartName="/ppt/charts/colors53.xml" ContentType="application/vnd.ms-office.chartcolorstyl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charts/chart54.xml" ContentType="application/vnd.openxmlformats-officedocument.drawingml.chart+xml"/>
  <Override PartName="/ppt/charts/style54.xml" ContentType="application/vnd.ms-office.chartstyle+xml"/>
  <Override PartName="/ppt/charts/colors54.xml" ContentType="application/vnd.ms-office.chartcolorstyle+xml"/>
  <Override PartName="/ppt/charts/chart55.xml" ContentType="application/vnd.openxmlformats-officedocument.drawingml.chart+xml"/>
  <Override PartName="/ppt/charts/style55.xml" ContentType="application/vnd.ms-office.chartstyle+xml"/>
  <Override PartName="/ppt/charts/colors55.xml" ContentType="application/vnd.ms-office.chartcolorstyle+xml"/>
  <Override PartName="/ppt/charts/chart56.xml" ContentType="application/vnd.openxmlformats-officedocument.drawingml.chart+xml"/>
  <Override PartName="/ppt/charts/style56.xml" ContentType="application/vnd.ms-office.chartstyle+xml"/>
  <Override PartName="/ppt/charts/colors56.xml" ContentType="application/vnd.ms-office.chartcolorstyle+xml"/>
  <Override PartName="/ppt/theme/themeOverride9.xml" ContentType="application/vnd.openxmlformats-officedocument.themeOverride+xml"/>
  <Override PartName="/ppt/charts/chart57.xml" ContentType="application/vnd.openxmlformats-officedocument.drawingml.chart+xml"/>
  <Override PartName="/ppt/charts/style57.xml" ContentType="application/vnd.ms-office.chartstyle+xml"/>
  <Override PartName="/ppt/charts/colors57.xml" ContentType="application/vnd.ms-office.chartcolorstyle+xml"/>
  <Override PartName="/ppt/theme/themeOverride10.xml" ContentType="application/vnd.openxmlformats-officedocument.themeOverride+xml"/>
  <Override PartName="/ppt/charts/chart58.xml" ContentType="application/vnd.openxmlformats-officedocument.drawingml.chart+xml"/>
  <Override PartName="/ppt/charts/style58.xml" ContentType="application/vnd.ms-office.chartstyle+xml"/>
  <Override PartName="/ppt/charts/colors58.xml" ContentType="application/vnd.ms-office.chartcolorstyle+xml"/>
  <Override PartName="/ppt/theme/themeOverride11.xml" ContentType="application/vnd.openxmlformats-officedocument.themeOverr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charts/chart59.xml" ContentType="application/vnd.openxmlformats-officedocument.drawingml.chart+xml"/>
  <Override PartName="/ppt/charts/style59.xml" ContentType="application/vnd.ms-office.chartstyle+xml"/>
  <Override PartName="/ppt/charts/colors59.xml" ContentType="application/vnd.ms-office.chartcolorstyle+xml"/>
  <Override PartName="/ppt/charts/chart60.xml" ContentType="application/vnd.openxmlformats-officedocument.drawingml.chart+xml"/>
  <Override PartName="/ppt/charts/style60.xml" ContentType="application/vnd.ms-office.chartstyle+xml"/>
  <Override PartName="/ppt/charts/colors60.xml" ContentType="application/vnd.ms-office.chartcolorstyl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0" r:id="rId4"/>
  </p:sldMasterIdLst>
  <p:notesMasterIdLst>
    <p:notesMasterId r:id="rId67"/>
  </p:notesMasterIdLst>
  <p:handoutMasterIdLst>
    <p:handoutMasterId r:id="rId68"/>
  </p:handoutMasterIdLst>
  <p:sldIdLst>
    <p:sldId id="256" r:id="rId5"/>
    <p:sldId id="258" r:id="rId6"/>
    <p:sldId id="261" r:id="rId7"/>
    <p:sldId id="272" r:id="rId8"/>
    <p:sldId id="330" r:id="rId9"/>
    <p:sldId id="331" r:id="rId10"/>
    <p:sldId id="332" r:id="rId11"/>
    <p:sldId id="350" r:id="rId12"/>
    <p:sldId id="334" r:id="rId13"/>
    <p:sldId id="333" r:id="rId14"/>
    <p:sldId id="335" r:id="rId15"/>
    <p:sldId id="349" r:id="rId16"/>
    <p:sldId id="320" r:id="rId17"/>
    <p:sldId id="345" r:id="rId18"/>
    <p:sldId id="347" r:id="rId19"/>
    <p:sldId id="348" r:id="rId20"/>
    <p:sldId id="346" r:id="rId21"/>
    <p:sldId id="323" r:id="rId22"/>
    <p:sldId id="259" r:id="rId23"/>
    <p:sldId id="267" r:id="rId24"/>
    <p:sldId id="351" r:id="rId25"/>
    <p:sldId id="352" r:id="rId26"/>
    <p:sldId id="324" r:id="rId27"/>
    <p:sldId id="359" r:id="rId28"/>
    <p:sldId id="356" r:id="rId29"/>
    <p:sldId id="325" r:id="rId30"/>
    <p:sldId id="357" r:id="rId31"/>
    <p:sldId id="358" r:id="rId32"/>
    <p:sldId id="326" r:id="rId33"/>
    <p:sldId id="403" r:id="rId34"/>
    <p:sldId id="404" r:id="rId35"/>
    <p:sldId id="327" r:id="rId36"/>
    <p:sldId id="405" r:id="rId37"/>
    <p:sldId id="328" r:id="rId38"/>
    <p:sldId id="406" r:id="rId39"/>
    <p:sldId id="329" r:id="rId40"/>
    <p:sldId id="407" r:id="rId41"/>
    <p:sldId id="408" r:id="rId42"/>
    <p:sldId id="322" r:id="rId43"/>
    <p:sldId id="260" r:id="rId44"/>
    <p:sldId id="353" r:id="rId45"/>
    <p:sldId id="336" r:id="rId46"/>
    <p:sldId id="354" r:id="rId47"/>
    <p:sldId id="337" r:id="rId48"/>
    <p:sldId id="355" r:id="rId49"/>
    <p:sldId id="339" r:id="rId50"/>
    <p:sldId id="399" r:id="rId51"/>
    <p:sldId id="338" r:id="rId52"/>
    <p:sldId id="400" r:id="rId53"/>
    <p:sldId id="340" r:id="rId54"/>
    <p:sldId id="401" r:id="rId55"/>
    <p:sldId id="341" r:id="rId56"/>
    <p:sldId id="402" r:id="rId57"/>
    <p:sldId id="342" r:id="rId58"/>
    <p:sldId id="360" r:id="rId59"/>
    <p:sldId id="343" r:id="rId60"/>
    <p:sldId id="361" r:id="rId61"/>
    <p:sldId id="344" r:id="rId62"/>
    <p:sldId id="362" r:id="rId63"/>
    <p:sldId id="411" r:id="rId64"/>
    <p:sldId id="412" r:id="rId65"/>
    <p:sldId id="319" r:id="rId66"/>
  </p:sldIdLst>
  <p:sldSz cx="24377650" cy="13716000"/>
  <p:notesSz cx="6858000" cy="9144000"/>
  <p:embeddedFontLst>
    <p:embeddedFont>
      <p:font typeface="Amasis MT Pro Black" panose="02040A04050005020304" pitchFamily="18" charset="0"/>
      <p:bold r:id="rId69"/>
      <p:boldItalic r:id="rId70"/>
    </p:embeddedFont>
    <p:embeddedFont>
      <p:font typeface="Bahnschrift" panose="020B0502040204020203" pitchFamily="34" charset="0"/>
      <p:regular r:id="rId71"/>
      <p:bold r:id="rId72"/>
    </p:embeddedFont>
    <p:embeddedFont>
      <p:font typeface="Baloo 2" panose="020B0604020202020204" charset="0"/>
      <p:regular r:id="rId73"/>
      <p:bold r:id="rId74"/>
    </p:embeddedFont>
    <p:embeddedFont>
      <p:font typeface="Calibri" panose="020F0502020204030204" pitchFamily="34" charset="0"/>
      <p:regular r:id="rId75"/>
      <p:bold r:id="rId76"/>
      <p:italic r:id="rId77"/>
      <p:boldItalic r:id="rId78"/>
    </p:embeddedFont>
    <p:embeddedFont>
      <p:font typeface="Calisto MT" panose="02040603050505030304" pitchFamily="18" charset="0"/>
      <p:regular r:id="rId79"/>
      <p:bold r:id="rId80"/>
      <p:italic r:id="rId81"/>
      <p:boldItalic r:id="rId82"/>
    </p:embeddedFont>
    <p:embeddedFont>
      <p:font typeface="Darker Grotesque Medium" panose="020B0604020202020204" charset="0"/>
      <p:regular r:id="rId83"/>
    </p:embeddedFont>
    <p:embeddedFont>
      <p:font typeface="Fira Sans Extra Condensed" panose="020B0503050000020004" pitchFamily="34" charset="0"/>
      <p:regular r:id="rId84"/>
      <p:bold r:id="rId85"/>
      <p:italic r:id="rId86"/>
      <p:boldItalic r:id="rId87"/>
    </p:embeddedFont>
    <p:embeddedFont>
      <p:font typeface="Lato Light" panose="020F0502020204030203" pitchFamily="34" charset="0"/>
      <p:regular r:id="rId88"/>
      <p:italic r:id="rId89"/>
    </p:embeddedFont>
    <p:embeddedFont>
      <p:font typeface="Libre Franklin" pitchFamily="2" charset="0"/>
      <p:regular r:id="rId90"/>
      <p:bold r:id="rId91"/>
      <p:italic r:id="rId92"/>
      <p:boldItalic r:id="rId93"/>
    </p:embeddedFont>
    <p:embeddedFont>
      <p:font typeface="Open Sans" panose="020B0606030504020204" pitchFamily="34" charset="0"/>
      <p:regular r:id="rId94"/>
      <p:bold r:id="rId95"/>
      <p:italic r:id="rId96"/>
      <p:boldItalic r:id="rId97"/>
    </p:embeddedFont>
    <p:embeddedFont>
      <p:font typeface="Poppins" panose="00000500000000000000" pitchFamily="2" charset="0"/>
      <p:regular r:id="rId98"/>
      <p:bold r:id="rId99"/>
      <p:italic r:id="rId100"/>
      <p:boldItalic r:id="rId101"/>
    </p:embeddedFont>
    <p:embeddedFont>
      <p:font typeface="Poppins SemiBold" panose="00000700000000000000" pitchFamily="2" charset="0"/>
      <p:bold r:id="rId102"/>
      <p:boldItalic r:id="rId103"/>
    </p:embeddedFont>
    <p:embeddedFont>
      <p:font typeface="Raleway Medium" pitchFamily="2" charset="0"/>
      <p:regular r:id="rId104"/>
      <p:bold r:id="rId105"/>
      <p:italic r:id="rId106"/>
      <p:boldItalic r:id="rId107"/>
    </p:embeddedFont>
    <p:embeddedFont>
      <p:font typeface="Righteous" panose="020B0604020202020204" charset="0"/>
      <p:regular r:id="rId108"/>
    </p:embeddedFont>
    <p:embeddedFont>
      <p:font typeface="Roboto Black" panose="02000000000000000000" pitchFamily="2" charset="0"/>
      <p:bold r:id="rId109"/>
      <p:boldItalic r:id="rId110"/>
    </p:embeddedFont>
    <p:embeddedFont>
      <p:font typeface="Ubuntu" panose="020B0604020202020204" charset="0"/>
      <p:regular r:id="rId111"/>
      <p:bold r:id="rId112"/>
      <p:italic r:id="rId113"/>
      <p:boldItalic r:id="rId11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279"/>
    <a:srgbClr val="C36EFF"/>
    <a:srgbClr val="00003E"/>
    <a:srgbClr val="03D6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B66264-BEF5-4F3F-AF59-F3B305548BC0}" v="2" dt="2021-10-20T16:43:31.127"/>
    <p1510:client id="{91689A3D-8A6D-42D7-BC25-281F50A5DA6F}" v="113" dt="2021-10-19T19:37:02.168"/>
  </p1510:revLst>
</p1510:revInfo>
</file>

<file path=ppt/tableStyles.xml><?xml version="1.0" encoding="utf-8"?>
<a:tblStyleLst xmlns:a="http://schemas.openxmlformats.org/drawingml/2006/main" def="{52DB93FC-C2E3-4B08-B26B-D39E74E4318F}">
  <a:tblStyle styleId="{52DB93FC-C2E3-4B08-B26B-D39E74E4318F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36" d="100"/>
          <a:sy n="36" d="100"/>
        </p:scale>
        <p:origin x="858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117" Type="http://schemas.openxmlformats.org/officeDocument/2006/relationships/theme" Target="theme/theme1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handoutMaster" Target="handoutMasters/handoutMaster1.xml"/><Relationship Id="rId84" Type="http://schemas.openxmlformats.org/officeDocument/2006/relationships/font" Target="fonts/font16.fntdata"/><Relationship Id="rId89" Type="http://schemas.openxmlformats.org/officeDocument/2006/relationships/font" Target="fonts/font21.fntdata"/><Relationship Id="rId112" Type="http://schemas.openxmlformats.org/officeDocument/2006/relationships/font" Target="fonts/font44.fntdata"/><Relationship Id="rId16" Type="http://schemas.openxmlformats.org/officeDocument/2006/relationships/slide" Target="slides/slide12.xml"/><Relationship Id="rId107" Type="http://schemas.openxmlformats.org/officeDocument/2006/relationships/font" Target="fonts/font39.fntdata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font" Target="fonts/font6.fntdata"/><Relationship Id="rId79" Type="http://schemas.openxmlformats.org/officeDocument/2006/relationships/font" Target="fonts/font11.fntdata"/><Relationship Id="rId102" Type="http://schemas.openxmlformats.org/officeDocument/2006/relationships/font" Target="fonts/font34.fntdata"/><Relationship Id="rId5" Type="http://schemas.openxmlformats.org/officeDocument/2006/relationships/slide" Target="slides/slide1.xml"/><Relationship Id="rId90" Type="http://schemas.openxmlformats.org/officeDocument/2006/relationships/font" Target="fonts/font22.fntdata"/><Relationship Id="rId95" Type="http://schemas.openxmlformats.org/officeDocument/2006/relationships/font" Target="fonts/font27.fntdata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font" Target="fonts/font1.fntdata"/><Relationship Id="rId113" Type="http://schemas.openxmlformats.org/officeDocument/2006/relationships/font" Target="fonts/font45.fntdata"/><Relationship Id="rId118" Type="http://schemas.openxmlformats.org/officeDocument/2006/relationships/tableStyles" Target="tableStyles.xml"/><Relationship Id="rId80" Type="http://schemas.openxmlformats.org/officeDocument/2006/relationships/font" Target="fonts/font12.fntdata"/><Relationship Id="rId85" Type="http://schemas.openxmlformats.org/officeDocument/2006/relationships/font" Target="fonts/font17.fntdata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59" Type="http://schemas.openxmlformats.org/officeDocument/2006/relationships/slide" Target="slides/slide55.xml"/><Relationship Id="rId103" Type="http://schemas.openxmlformats.org/officeDocument/2006/relationships/font" Target="fonts/font35.fntdata"/><Relationship Id="rId108" Type="http://schemas.openxmlformats.org/officeDocument/2006/relationships/font" Target="fonts/font40.fntdata"/><Relationship Id="rId54" Type="http://schemas.openxmlformats.org/officeDocument/2006/relationships/slide" Target="slides/slide50.xml"/><Relationship Id="rId70" Type="http://schemas.openxmlformats.org/officeDocument/2006/relationships/font" Target="fonts/font2.fntdata"/><Relationship Id="rId75" Type="http://schemas.openxmlformats.org/officeDocument/2006/relationships/font" Target="fonts/font7.fntdata"/><Relationship Id="rId91" Type="http://schemas.openxmlformats.org/officeDocument/2006/relationships/font" Target="fonts/font23.fntdata"/><Relationship Id="rId96" Type="http://schemas.openxmlformats.org/officeDocument/2006/relationships/font" Target="fonts/font28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49" Type="http://schemas.openxmlformats.org/officeDocument/2006/relationships/slide" Target="slides/slide45.xml"/><Relationship Id="rId114" Type="http://schemas.openxmlformats.org/officeDocument/2006/relationships/font" Target="fonts/font46.fntdata"/><Relationship Id="rId119" Type="http://schemas.microsoft.com/office/2015/10/relationships/revisionInfo" Target="revisionInfo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font" Target="fonts/font5.fntdata"/><Relationship Id="rId78" Type="http://schemas.openxmlformats.org/officeDocument/2006/relationships/font" Target="fonts/font10.fntdata"/><Relationship Id="rId81" Type="http://schemas.openxmlformats.org/officeDocument/2006/relationships/font" Target="fonts/font13.fntdata"/><Relationship Id="rId86" Type="http://schemas.openxmlformats.org/officeDocument/2006/relationships/font" Target="fonts/font18.fntdata"/><Relationship Id="rId94" Type="http://schemas.openxmlformats.org/officeDocument/2006/relationships/font" Target="fonts/font26.fntdata"/><Relationship Id="rId99" Type="http://schemas.openxmlformats.org/officeDocument/2006/relationships/font" Target="fonts/font31.fntdata"/><Relationship Id="rId101" Type="http://schemas.openxmlformats.org/officeDocument/2006/relationships/font" Target="fonts/font33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109" Type="http://schemas.openxmlformats.org/officeDocument/2006/relationships/font" Target="fonts/font41.fntdata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font" Target="fonts/font8.fntdata"/><Relationship Id="rId97" Type="http://schemas.openxmlformats.org/officeDocument/2006/relationships/font" Target="fonts/font29.fntdata"/><Relationship Id="rId104" Type="http://schemas.openxmlformats.org/officeDocument/2006/relationships/font" Target="fonts/font36.fntdata"/><Relationship Id="rId7" Type="http://schemas.openxmlformats.org/officeDocument/2006/relationships/slide" Target="slides/slide3.xml"/><Relationship Id="rId71" Type="http://schemas.openxmlformats.org/officeDocument/2006/relationships/font" Target="fonts/font3.fntdata"/><Relationship Id="rId92" Type="http://schemas.openxmlformats.org/officeDocument/2006/relationships/font" Target="fonts/font24.fntdata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font" Target="fonts/font19.fntdata"/><Relationship Id="rId110" Type="http://schemas.openxmlformats.org/officeDocument/2006/relationships/font" Target="fonts/font42.fntdata"/><Relationship Id="rId115" Type="http://schemas.openxmlformats.org/officeDocument/2006/relationships/presProps" Target="presProps.xml"/><Relationship Id="rId61" Type="http://schemas.openxmlformats.org/officeDocument/2006/relationships/slide" Target="slides/slide57.xml"/><Relationship Id="rId82" Type="http://schemas.openxmlformats.org/officeDocument/2006/relationships/font" Target="fonts/font14.fntdata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font" Target="fonts/font9.fntdata"/><Relationship Id="rId100" Type="http://schemas.openxmlformats.org/officeDocument/2006/relationships/font" Target="fonts/font32.fntdata"/><Relationship Id="rId105" Type="http://schemas.openxmlformats.org/officeDocument/2006/relationships/font" Target="fonts/font37.fntdata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font" Target="fonts/font4.fntdata"/><Relationship Id="rId93" Type="http://schemas.openxmlformats.org/officeDocument/2006/relationships/font" Target="fonts/font25.fntdata"/><Relationship Id="rId98" Type="http://schemas.openxmlformats.org/officeDocument/2006/relationships/font" Target="fonts/font30.fntdata"/><Relationship Id="rId3" Type="http://schemas.openxmlformats.org/officeDocument/2006/relationships/customXml" Target="../customXml/item3.xml"/><Relationship Id="rId25" Type="http://schemas.openxmlformats.org/officeDocument/2006/relationships/slide" Target="slides/slide21.xml"/><Relationship Id="rId46" Type="http://schemas.openxmlformats.org/officeDocument/2006/relationships/slide" Target="slides/slide42.xml"/><Relationship Id="rId67" Type="http://schemas.openxmlformats.org/officeDocument/2006/relationships/notesMaster" Target="notesMasters/notesMaster1.xml"/><Relationship Id="rId116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62" Type="http://schemas.openxmlformats.org/officeDocument/2006/relationships/slide" Target="slides/slide58.xml"/><Relationship Id="rId83" Type="http://schemas.openxmlformats.org/officeDocument/2006/relationships/font" Target="fonts/font15.fntdata"/><Relationship Id="rId88" Type="http://schemas.openxmlformats.org/officeDocument/2006/relationships/font" Target="fonts/font20.fntdata"/><Relationship Id="rId111" Type="http://schemas.openxmlformats.org/officeDocument/2006/relationships/font" Target="fonts/font43.fntdata"/><Relationship Id="rId15" Type="http://schemas.openxmlformats.org/officeDocument/2006/relationships/slide" Target="slides/slide11.xml"/><Relationship Id="rId36" Type="http://schemas.openxmlformats.org/officeDocument/2006/relationships/slide" Target="slides/slide32.xml"/><Relationship Id="rId57" Type="http://schemas.openxmlformats.org/officeDocument/2006/relationships/slide" Target="slides/slide53.xml"/><Relationship Id="rId106" Type="http://schemas.openxmlformats.org/officeDocument/2006/relationships/font" Target="fonts/font38.fntdata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2.xml"/><Relationship Id="rId1" Type="http://schemas.microsoft.com/office/2011/relationships/chartStyle" Target="style2.xml"/><Relationship Id="rId4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.xml"/><Relationship Id="rId2" Type="http://schemas.microsoft.com/office/2011/relationships/chartColorStyle" Target="colors3.xml"/><Relationship Id="rId1" Type="http://schemas.microsoft.com/office/2011/relationships/chartStyle" Target="style3.xml"/><Relationship Id="rId5" Type="http://schemas.openxmlformats.org/officeDocument/2006/relationships/chartUserShapes" Target="../drawings/drawing1.xml"/><Relationship Id="rId4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.xlsx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6.xlsx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7.xlsx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ppt/charts/_rels/chart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8.xlsx"/><Relationship Id="rId2" Type="http://schemas.microsoft.com/office/2011/relationships/chartColorStyle" Target="colors9.xml"/><Relationship Id="rId1" Type="http://schemas.microsoft.com/office/2011/relationships/chartStyle" Target="style9.xml"/><Relationship Id="rId4" Type="http://schemas.openxmlformats.org/officeDocument/2006/relationships/chartUserShapes" Target="../drawings/drawing2.xml"/></Relationships>
</file>

<file path=ppt/charts/_rels/chart1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9.xlsx"/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ppt/charts/_rels/chart1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0.xlsx"/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ppt/charts/_rels/chart1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1.xlsx"/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ppt/charts/_rels/chart1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2.xlsx"/><Relationship Id="rId2" Type="http://schemas.microsoft.com/office/2011/relationships/chartColorStyle" Target="colors13.xml"/><Relationship Id="rId1" Type="http://schemas.microsoft.com/office/2011/relationships/chartStyle" Target="style13.xml"/><Relationship Id="rId4" Type="http://schemas.openxmlformats.org/officeDocument/2006/relationships/chartUserShapes" Target="../drawings/drawing3.xml"/></Relationships>
</file>

<file path=ppt/charts/_rels/chart1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3.xlsx"/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ppt/charts/_rels/chart1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4.xlsx"/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ppt/charts/_rels/chart1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5.xlsx"/><Relationship Id="rId2" Type="http://schemas.microsoft.com/office/2011/relationships/chartColorStyle" Target="colors16.xml"/><Relationship Id="rId1" Type="http://schemas.microsoft.com/office/2011/relationships/chartStyle" Target="style16.xml"/></Relationships>
</file>

<file path=ppt/charts/_rels/chart1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6.xlsx"/><Relationship Id="rId2" Type="http://schemas.microsoft.com/office/2011/relationships/chartColorStyle" Target="colors17.xml"/><Relationship Id="rId1" Type="http://schemas.microsoft.com/office/2011/relationships/chartStyle" Target="style17.xml"/><Relationship Id="rId4" Type="http://schemas.openxmlformats.org/officeDocument/2006/relationships/chartUserShapes" Target="../drawings/drawing4.xml"/></Relationships>
</file>

<file path=ppt/charts/_rels/chart1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7.xlsx"/><Relationship Id="rId2" Type="http://schemas.microsoft.com/office/2011/relationships/chartColorStyle" Target="colors18.xml"/><Relationship Id="rId1" Type="http://schemas.microsoft.com/office/2011/relationships/chartStyle" Target="style18.xml"/></Relationships>
</file>

<file path=ppt/charts/_rels/chart1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8.xlsx"/><Relationship Id="rId2" Type="http://schemas.microsoft.com/office/2011/relationships/chartColorStyle" Target="colors19.xml"/><Relationship Id="rId1" Type="http://schemas.microsoft.com/office/2011/relationships/chartStyle" Target="style19.xml"/></Relationships>
</file>

<file path=ppt/charts/_rels/chart2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9.xlsx"/><Relationship Id="rId2" Type="http://schemas.microsoft.com/office/2011/relationships/chartColorStyle" Target="colors20.xml"/><Relationship Id="rId1" Type="http://schemas.microsoft.com/office/2011/relationships/chartStyle" Target="style20.xml"/></Relationships>
</file>

<file path=ppt/charts/_rels/chart2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0.xlsx"/><Relationship Id="rId2" Type="http://schemas.microsoft.com/office/2011/relationships/chartColorStyle" Target="colors21.xml"/><Relationship Id="rId1" Type="http://schemas.microsoft.com/office/2011/relationships/chartStyle" Target="style21.xml"/><Relationship Id="rId4" Type="http://schemas.openxmlformats.org/officeDocument/2006/relationships/chartUserShapes" Target="../drawings/drawing5.xml"/></Relationships>
</file>

<file path=ppt/charts/_rels/chart2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1.xlsx"/><Relationship Id="rId2" Type="http://schemas.microsoft.com/office/2011/relationships/chartColorStyle" Target="colors22.xml"/><Relationship Id="rId1" Type="http://schemas.microsoft.com/office/2011/relationships/chartStyle" Target="style22.xml"/></Relationships>
</file>

<file path=ppt/charts/_rels/chart2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2.xlsx"/><Relationship Id="rId2" Type="http://schemas.microsoft.com/office/2011/relationships/chartColorStyle" Target="colors23.xml"/><Relationship Id="rId1" Type="http://schemas.microsoft.com/office/2011/relationships/chartStyle" Target="style23.xml"/></Relationships>
</file>

<file path=ppt/charts/_rels/chart2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3.xlsx"/><Relationship Id="rId2" Type="http://schemas.microsoft.com/office/2011/relationships/chartColorStyle" Target="colors24.xml"/><Relationship Id="rId1" Type="http://schemas.microsoft.com/office/2011/relationships/chartStyle" Target="style24.xml"/></Relationships>
</file>

<file path=ppt/charts/_rels/chart2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4.xlsx"/><Relationship Id="rId2" Type="http://schemas.microsoft.com/office/2011/relationships/chartColorStyle" Target="colors25.xml"/><Relationship Id="rId1" Type="http://schemas.microsoft.com/office/2011/relationships/chartStyle" Target="style25.xml"/></Relationships>
</file>

<file path=ppt/charts/_rels/chart2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5.xlsx"/><Relationship Id="rId2" Type="http://schemas.microsoft.com/office/2011/relationships/chartColorStyle" Target="colors26.xml"/><Relationship Id="rId1" Type="http://schemas.microsoft.com/office/2011/relationships/chartStyle" Target="style26.xml"/></Relationships>
</file>

<file path=ppt/charts/_rels/chart2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6.xlsx"/><Relationship Id="rId2" Type="http://schemas.microsoft.com/office/2011/relationships/chartColorStyle" Target="colors27.xml"/><Relationship Id="rId1" Type="http://schemas.microsoft.com/office/2011/relationships/chartStyle" Target="style27.xml"/></Relationships>
</file>

<file path=ppt/charts/_rels/chart2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7.xlsx"/><Relationship Id="rId2" Type="http://schemas.microsoft.com/office/2011/relationships/chartColorStyle" Target="colors28.xml"/><Relationship Id="rId1" Type="http://schemas.microsoft.com/office/2011/relationships/chartStyle" Target="style28.xml"/></Relationships>
</file>

<file path=ppt/charts/_rels/chart29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.xml"/><Relationship Id="rId2" Type="http://schemas.microsoft.com/office/2011/relationships/chartColorStyle" Target="colors29.xml"/><Relationship Id="rId1" Type="http://schemas.microsoft.com/office/2011/relationships/chartStyle" Target="style29.xml"/><Relationship Id="rId4" Type="http://schemas.openxmlformats.org/officeDocument/2006/relationships/package" Target="../embeddings/Microsoft_Excel_Worksheet28.xlsx"/></Relationships>
</file>

<file path=ppt/charts/_rels/chart30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5.xml"/><Relationship Id="rId2" Type="http://schemas.microsoft.com/office/2011/relationships/chartColorStyle" Target="colors30.xml"/><Relationship Id="rId1" Type="http://schemas.microsoft.com/office/2011/relationships/chartStyle" Target="style30.xml"/><Relationship Id="rId4" Type="http://schemas.openxmlformats.org/officeDocument/2006/relationships/package" Target="../embeddings/Microsoft_Excel_Worksheet29.xlsx"/></Relationships>
</file>

<file path=ppt/charts/_rels/chart3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6.xml"/><Relationship Id="rId2" Type="http://schemas.microsoft.com/office/2011/relationships/chartColorStyle" Target="colors31.xml"/><Relationship Id="rId1" Type="http://schemas.microsoft.com/office/2011/relationships/chartStyle" Target="style31.xml"/><Relationship Id="rId4" Type="http://schemas.openxmlformats.org/officeDocument/2006/relationships/package" Target="../embeddings/Microsoft_Excel_Worksheet30.xlsx"/></Relationships>
</file>

<file path=ppt/charts/_rels/chart3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7.xml"/><Relationship Id="rId2" Type="http://schemas.microsoft.com/office/2011/relationships/chartColorStyle" Target="colors32.xml"/><Relationship Id="rId1" Type="http://schemas.microsoft.com/office/2011/relationships/chartStyle" Target="style32.xml"/><Relationship Id="rId4" Type="http://schemas.openxmlformats.org/officeDocument/2006/relationships/package" Target="../embeddings/Microsoft_Excel_Worksheet31.xlsx"/></Relationships>
</file>

<file path=ppt/charts/_rels/chart33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fmestizo\Downloads\datos%20hasta%20septiembre%202021%20v1.xlsx" TargetMode="External"/><Relationship Id="rId2" Type="http://schemas.microsoft.com/office/2011/relationships/chartColorStyle" Target="colors33.xml"/><Relationship Id="rId1" Type="http://schemas.microsoft.com/office/2011/relationships/chartStyle" Target="style33.xml"/></Relationships>
</file>

<file path=ppt/charts/_rels/chart3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2.xlsx"/><Relationship Id="rId2" Type="http://schemas.microsoft.com/office/2011/relationships/chartColorStyle" Target="colors34.xml"/><Relationship Id="rId1" Type="http://schemas.microsoft.com/office/2011/relationships/chartStyle" Target="style34.xml"/></Relationships>
</file>

<file path=ppt/charts/_rels/chart3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3.xlsx"/><Relationship Id="rId2" Type="http://schemas.microsoft.com/office/2011/relationships/chartColorStyle" Target="colors35.xml"/><Relationship Id="rId1" Type="http://schemas.microsoft.com/office/2011/relationships/chartStyle" Target="style35.xml"/></Relationships>
</file>

<file path=ppt/charts/_rels/chart3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4.xlsx"/><Relationship Id="rId2" Type="http://schemas.microsoft.com/office/2011/relationships/chartColorStyle" Target="colors36.xml"/><Relationship Id="rId1" Type="http://schemas.microsoft.com/office/2011/relationships/chartStyle" Target="style36.xml"/></Relationships>
</file>

<file path=ppt/charts/_rels/chart3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5.xlsx"/><Relationship Id="rId2" Type="http://schemas.microsoft.com/office/2011/relationships/chartColorStyle" Target="colors37.xml"/><Relationship Id="rId1" Type="http://schemas.microsoft.com/office/2011/relationships/chartStyle" Target="style37.xml"/></Relationships>
</file>

<file path=ppt/charts/_rels/chart3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6.xlsx"/><Relationship Id="rId2" Type="http://schemas.microsoft.com/office/2011/relationships/chartColorStyle" Target="colors38.xml"/><Relationship Id="rId1" Type="http://schemas.microsoft.com/office/2011/relationships/chartStyle" Target="style38.xml"/></Relationships>
</file>

<file path=ppt/charts/_rels/chart3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7.xlsx"/><Relationship Id="rId2" Type="http://schemas.microsoft.com/office/2011/relationships/chartColorStyle" Target="colors39.xml"/><Relationship Id="rId1" Type="http://schemas.microsoft.com/office/2011/relationships/chartStyle" Target="style39.xml"/></Relationships>
</file>

<file path=ppt/charts/_rels/chart4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8.xlsx"/><Relationship Id="rId2" Type="http://schemas.microsoft.com/office/2011/relationships/chartColorStyle" Target="colors40.xml"/><Relationship Id="rId1" Type="http://schemas.microsoft.com/office/2011/relationships/chartStyle" Target="style40.xml"/></Relationships>
</file>

<file path=ppt/charts/_rels/chart4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9.xlsx"/><Relationship Id="rId2" Type="http://schemas.microsoft.com/office/2011/relationships/chartColorStyle" Target="colors41.xml"/><Relationship Id="rId1" Type="http://schemas.microsoft.com/office/2011/relationships/chartStyle" Target="style41.xml"/></Relationships>
</file>

<file path=ppt/charts/_rels/chart4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0.xlsx"/><Relationship Id="rId2" Type="http://schemas.microsoft.com/office/2011/relationships/chartColorStyle" Target="colors42.xml"/><Relationship Id="rId1" Type="http://schemas.microsoft.com/office/2011/relationships/chartStyle" Target="style42.xml"/></Relationships>
</file>

<file path=ppt/charts/_rels/chart4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1.xlsx"/><Relationship Id="rId2" Type="http://schemas.microsoft.com/office/2011/relationships/chartColorStyle" Target="colors43.xml"/><Relationship Id="rId1" Type="http://schemas.microsoft.com/office/2011/relationships/chartStyle" Target="style43.xml"/></Relationships>
</file>

<file path=ppt/charts/_rels/chart4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2.xlsx"/><Relationship Id="rId2" Type="http://schemas.microsoft.com/office/2011/relationships/chartColorStyle" Target="colors44.xml"/><Relationship Id="rId1" Type="http://schemas.microsoft.com/office/2011/relationships/chartStyle" Target="style44.xml"/></Relationships>
</file>

<file path=ppt/charts/_rels/chart4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3.xlsx"/><Relationship Id="rId2" Type="http://schemas.microsoft.com/office/2011/relationships/chartColorStyle" Target="colors45.xml"/><Relationship Id="rId1" Type="http://schemas.microsoft.com/office/2011/relationships/chartStyle" Target="style45.xml"/></Relationships>
</file>

<file path=ppt/charts/_rels/chart4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4.xlsx"/><Relationship Id="rId2" Type="http://schemas.microsoft.com/office/2011/relationships/chartColorStyle" Target="colors46.xml"/><Relationship Id="rId1" Type="http://schemas.microsoft.com/office/2011/relationships/chartStyle" Target="style46.xml"/></Relationships>
</file>

<file path=ppt/charts/_rels/chart4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5.xlsx"/><Relationship Id="rId2" Type="http://schemas.microsoft.com/office/2011/relationships/chartColorStyle" Target="colors47.xml"/><Relationship Id="rId1" Type="http://schemas.microsoft.com/office/2011/relationships/chartStyle" Target="style47.xml"/></Relationships>
</file>

<file path=ppt/charts/_rels/chart48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8.xml"/><Relationship Id="rId2" Type="http://schemas.microsoft.com/office/2011/relationships/chartColorStyle" Target="colors48.xml"/><Relationship Id="rId1" Type="http://schemas.microsoft.com/office/2011/relationships/chartStyle" Target="style48.xml"/><Relationship Id="rId5" Type="http://schemas.openxmlformats.org/officeDocument/2006/relationships/chartUserShapes" Target="../drawings/drawing6.xml"/><Relationship Id="rId4" Type="http://schemas.openxmlformats.org/officeDocument/2006/relationships/package" Target="../embeddings/Microsoft_Excel_Worksheet46.xlsx"/></Relationships>
</file>

<file path=ppt/charts/_rels/chart4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7.xlsx"/><Relationship Id="rId2" Type="http://schemas.microsoft.com/office/2011/relationships/chartColorStyle" Target="colors49.xml"/><Relationship Id="rId1" Type="http://schemas.microsoft.com/office/2011/relationships/chartStyle" Target="style49.xml"/></Relationships>
</file>

<file path=ppt/charts/_rels/chart5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8.xlsx"/><Relationship Id="rId2" Type="http://schemas.microsoft.com/office/2011/relationships/chartColorStyle" Target="colors50.xml"/><Relationship Id="rId1" Type="http://schemas.microsoft.com/office/2011/relationships/chartStyle" Target="style50.xml"/></Relationships>
</file>

<file path=ppt/charts/_rels/chart5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9.xlsx"/><Relationship Id="rId2" Type="http://schemas.microsoft.com/office/2011/relationships/chartColorStyle" Target="colors51.xml"/><Relationship Id="rId1" Type="http://schemas.microsoft.com/office/2011/relationships/chartStyle" Target="style51.xml"/></Relationships>
</file>

<file path=ppt/charts/_rels/chart5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0.xlsx"/><Relationship Id="rId2" Type="http://schemas.microsoft.com/office/2011/relationships/chartColorStyle" Target="colors52.xml"/><Relationship Id="rId1" Type="http://schemas.microsoft.com/office/2011/relationships/chartStyle" Target="style52.xml"/></Relationships>
</file>

<file path=ppt/charts/_rels/chart5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1.xlsx"/><Relationship Id="rId2" Type="http://schemas.microsoft.com/office/2011/relationships/chartColorStyle" Target="colors53.xml"/><Relationship Id="rId1" Type="http://schemas.microsoft.com/office/2011/relationships/chartStyle" Target="style53.xml"/></Relationships>
</file>

<file path=ppt/charts/_rels/chart5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2.xlsx"/><Relationship Id="rId2" Type="http://schemas.microsoft.com/office/2011/relationships/chartColorStyle" Target="colors54.xml"/><Relationship Id="rId1" Type="http://schemas.microsoft.com/office/2011/relationships/chartStyle" Target="style54.xml"/></Relationships>
</file>

<file path=ppt/charts/_rels/chart5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3.xlsx"/><Relationship Id="rId2" Type="http://schemas.microsoft.com/office/2011/relationships/chartColorStyle" Target="colors55.xml"/><Relationship Id="rId1" Type="http://schemas.microsoft.com/office/2011/relationships/chartStyle" Target="style55.xml"/></Relationships>
</file>

<file path=ppt/charts/_rels/chart5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9.xml"/><Relationship Id="rId2" Type="http://schemas.microsoft.com/office/2011/relationships/chartColorStyle" Target="colors56.xml"/><Relationship Id="rId1" Type="http://schemas.microsoft.com/office/2011/relationships/chartStyle" Target="style56.xml"/><Relationship Id="rId4" Type="http://schemas.openxmlformats.org/officeDocument/2006/relationships/package" Target="../embeddings/Microsoft_Excel_Worksheet54.xlsx"/></Relationships>
</file>

<file path=ppt/charts/_rels/chart57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0.xml"/><Relationship Id="rId2" Type="http://schemas.microsoft.com/office/2011/relationships/chartColorStyle" Target="colors57.xml"/><Relationship Id="rId1" Type="http://schemas.microsoft.com/office/2011/relationships/chartStyle" Target="style57.xml"/><Relationship Id="rId4" Type="http://schemas.openxmlformats.org/officeDocument/2006/relationships/package" Target="../embeddings/Microsoft_Excel_Worksheet55.xlsx"/></Relationships>
</file>

<file path=ppt/charts/_rels/chart58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1.xml"/><Relationship Id="rId2" Type="http://schemas.microsoft.com/office/2011/relationships/chartColorStyle" Target="colors58.xml"/><Relationship Id="rId1" Type="http://schemas.microsoft.com/office/2011/relationships/chartStyle" Target="style58.xml"/><Relationship Id="rId4" Type="http://schemas.openxmlformats.org/officeDocument/2006/relationships/package" Target="../embeddings/Microsoft_Excel_Worksheet56.xlsx"/></Relationships>
</file>

<file path=ppt/charts/_rels/chart5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7.xlsx"/><Relationship Id="rId2" Type="http://schemas.microsoft.com/office/2011/relationships/chartColorStyle" Target="colors59.xml"/><Relationship Id="rId1" Type="http://schemas.microsoft.com/office/2011/relationships/chartStyle" Target="style59.xml"/></Relationships>
</file>

<file path=ppt/charts/_rels/chart6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8.xlsx"/><Relationship Id="rId2" Type="http://schemas.microsoft.com/office/2011/relationships/chartColorStyle" Target="colors60.xml"/><Relationship Id="rId1" Type="http://schemas.microsoft.com/office/2011/relationships/chartStyle" Target="style60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1.4972718578322748E-4"/>
          <c:y val="0.19514669691887074"/>
          <c:w val="0.9998502823900316"/>
          <c:h val="0.64904048415366911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</c:v>
                </c:pt>
              </c:strCache>
            </c:strRef>
          </c:tx>
          <c:spPr>
            <a:ln w="38100" cap="rnd">
              <a:solidFill>
                <a:srgbClr val="00003E">
                  <a:alpha val="99000"/>
                </a:srgbClr>
              </a:solidFill>
              <a:round/>
            </a:ln>
            <a:effectLst/>
          </c:spPr>
          <c:marker>
            <c:symbol val="circle"/>
            <c:size val="7"/>
            <c:spPr>
              <a:solidFill>
                <a:srgbClr val="03D6F9"/>
              </a:solidFill>
              <a:ln w="101600">
                <a:solidFill>
                  <a:srgbClr val="00003E"/>
                </a:solidFill>
              </a:ln>
              <a:effectLst/>
            </c:spPr>
          </c:marker>
          <c:dLbls>
            <c:dLbl>
              <c:idx val="0"/>
              <c:layout>
                <c:manualLayout>
                  <c:x val="-3.4724207209874354E-2"/>
                  <c:y val="9.53429233620700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2B5-452F-A244-A2D8CD2804C6}"/>
                </c:ext>
              </c:extLst>
            </c:dLbl>
            <c:dLbl>
              <c:idx val="1"/>
              <c:layout>
                <c:manualLayout>
                  <c:x val="-3.2972545500026498E-2"/>
                  <c:y val="9.82770488986789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2B5-452F-A244-A2D8CD2804C6}"/>
                </c:ext>
              </c:extLst>
            </c:dLbl>
            <c:dLbl>
              <c:idx val="2"/>
              <c:layout>
                <c:manualLayout>
                  <c:x val="-5.5678679205816872E-2"/>
                  <c:y val="7.96684010886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2B5-452F-A244-A2D8CD2804C6}"/>
                </c:ext>
              </c:extLst>
            </c:dLbl>
            <c:dLbl>
              <c:idx val="3"/>
              <c:layout>
                <c:manualLayout>
                  <c:x val="-7.2692921134373492E-2"/>
                  <c:y val="8.01050732017628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2B5-452F-A244-A2D8CD2804C6}"/>
                </c:ext>
              </c:extLst>
            </c:dLbl>
            <c:dLbl>
              <c:idx val="4"/>
              <c:layout>
                <c:manualLayout>
                  <c:x val="-5.3495331263293998E-2"/>
                  <c:y val="8.90354046623830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2B5-452F-A244-A2D8CD2804C6}"/>
                </c:ext>
              </c:extLst>
            </c:dLbl>
            <c:dLbl>
              <c:idx val="5"/>
              <c:layout>
                <c:manualLayout>
                  <c:x val="-5.5622371314265867E-2"/>
                  <c:y val="8.90354046623829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2B5-452F-A244-A2D8CD2804C6}"/>
                </c:ext>
              </c:extLst>
            </c:dLbl>
            <c:dLbl>
              <c:idx val="6"/>
              <c:layout>
                <c:manualLayout>
                  <c:x val="-6.496589121126399E-2"/>
                  <c:y val="8.2313162113174257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2000" b="1" i="0" u="none" strike="noStrike" kern="1200" baseline="0">
                      <a:solidFill>
                        <a:schemeClr val="bg2"/>
                      </a:solidFill>
                      <a:latin typeface="Poppins SemiBold" pitchFamily="2" charset="77"/>
                      <a:ea typeface="+mn-ea"/>
                      <a:cs typeface="Poppins SemiBold" pitchFamily="2" charset="77"/>
                    </a:defRPr>
                  </a:pPr>
                  <a:endParaRPr lang="es-SV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0845976942863172"/>
                      <c:h val="9.099796805660281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6-62B5-452F-A244-A2D8CD2804C6}"/>
                </c:ext>
              </c:extLst>
            </c:dLbl>
            <c:dLbl>
              <c:idx val="7"/>
              <c:layout>
                <c:manualLayout>
                  <c:x val="-5.913263928503338E-2"/>
                  <c:y val="-9.91447273893265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2B5-452F-A244-A2D8CD2804C6}"/>
                </c:ext>
              </c:extLst>
            </c:dLbl>
            <c:dLbl>
              <c:idx val="8"/>
              <c:layout>
                <c:manualLayout>
                  <c:x val="-2.0118072735813387E-2"/>
                  <c:y val="-7.72122083490864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2B5-452F-A244-A2D8CD2804C6}"/>
                </c:ext>
              </c:extLst>
            </c:dLbl>
            <c:dLbl>
              <c:idx val="9"/>
              <c:layout>
                <c:manualLayout>
                  <c:x val="-2.3357006199866213E-2"/>
                  <c:y val="6.34827294917918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2B5-452F-A244-A2D8CD2804C6}"/>
                </c:ext>
              </c:extLst>
            </c:dLbl>
            <c:dLbl>
              <c:idx val="10"/>
              <c:layout>
                <c:manualLayout>
                  <c:x val="-3.367711484216912E-2"/>
                  <c:y val="7.05314634392716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2B5-452F-A244-A2D8CD2804C6}"/>
                </c:ext>
              </c:extLst>
            </c:dLbl>
            <c:dLbl>
              <c:idx val="11"/>
              <c:layout>
                <c:manualLayout>
                  <c:x val="-2.7382417395250085E-2"/>
                  <c:y val="7.40558304130112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2B5-452F-A244-A2D8CD2804C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1" i="0" u="none" strike="noStrike" kern="1200" baseline="0">
                    <a:solidFill>
                      <a:schemeClr val="bg2"/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rgbClr val="00003E"/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</c:strCache>
            </c:strRef>
          </c:cat>
          <c:val>
            <c:numRef>
              <c:f>Sheet1!$B$2:$B$10</c:f>
              <c:numCache>
                <c:formatCode>#,##0</c:formatCode>
                <c:ptCount val="9"/>
                <c:pt idx="0">
                  <c:v>7051</c:v>
                </c:pt>
                <c:pt idx="1">
                  <c:v>19545</c:v>
                </c:pt>
                <c:pt idx="2">
                  <c:v>21906</c:v>
                </c:pt>
                <c:pt idx="3">
                  <c:v>17750</c:v>
                </c:pt>
                <c:pt idx="4">
                  <c:v>17868</c:v>
                </c:pt>
                <c:pt idx="5">
                  <c:v>22298</c:v>
                </c:pt>
                <c:pt idx="6">
                  <c:v>17883</c:v>
                </c:pt>
                <c:pt idx="7">
                  <c:v>23853</c:v>
                </c:pt>
                <c:pt idx="8">
                  <c:v>27758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62B5-452F-A244-A2D8CD2804C6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</c:v>
                </c:pt>
              </c:strCache>
            </c:strRef>
          </c:tx>
          <c:spPr>
            <a:ln w="38100" cap="rnd">
              <a:solidFill>
                <a:srgbClr val="C36EFF"/>
              </a:solidFill>
              <a:round/>
            </a:ln>
            <a:effectLst/>
          </c:spPr>
          <c:marker>
            <c:symbol val="circle"/>
            <c:size val="7"/>
            <c:spPr>
              <a:solidFill>
                <a:srgbClr val="C36EFF"/>
              </a:solidFill>
              <a:ln w="101600">
                <a:solidFill>
                  <a:srgbClr val="C36EFF"/>
                </a:solidFill>
              </a:ln>
              <a:effectLst/>
            </c:spPr>
          </c:marker>
          <c:dLbls>
            <c:dLbl>
              <c:idx val="0"/>
              <c:layout>
                <c:manualLayout>
                  <c:x val="-5.1576989421107639E-2"/>
                  <c:y val="-8.55436685004708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2B5-452F-A244-A2D8CD2804C6}"/>
                </c:ext>
              </c:extLst>
            </c:dLbl>
            <c:dLbl>
              <c:idx val="1"/>
              <c:layout>
                <c:manualLayout>
                  <c:x val="-4.9811415801468223E-2"/>
                  <c:y val="-7.93951001310485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2B5-452F-A244-A2D8CD2804C6}"/>
                </c:ext>
              </c:extLst>
            </c:dLbl>
            <c:dLbl>
              <c:idx val="2"/>
              <c:layout>
                <c:manualLayout>
                  <c:x val="-4.8688092260291353E-2"/>
                  <c:y val="-9.49995066050466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2B5-452F-A244-A2D8CD2804C6}"/>
                </c:ext>
              </c:extLst>
            </c:dLbl>
            <c:dLbl>
              <c:idx val="3"/>
              <c:layout>
                <c:manualLayout>
                  <c:x val="-4.80017217366034E-2"/>
                  <c:y val="-8.7476464123155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2B5-452F-A244-A2D8CD2804C6}"/>
                </c:ext>
              </c:extLst>
            </c:dLbl>
            <c:dLbl>
              <c:idx val="6"/>
              <c:layout>
                <c:manualLayout>
                  <c:x val="-4.3559539265401202E-2"/>
                  <c:y val="-0.12371649924443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2B5-452F-A244-A2D8CD2804C6}"/>
                </c:ext>
              </c:extLst>
            </c:dLbl>
            <c:dLbl>
              <c:idx val="7"/>
              <c:layout>
                <c:manualLayout>
                  <c:x val="-4.7134192853772752E-2"/>
                  <c:y val="9.0850301158435093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2000" b="1" i="0" u="none" strike="noStrike" kern="1200" baseline="0">
                      <a:solidFill>
                        <a:schemeClr val="accent2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Poppins SemiBold" pitchFamily="2" charset="77"/>
                      <a:ea typeface="+mn-ea"/>
                      <a:cs typeface="Poppins SemiBold" pitchFamily="2" charset="77"/>
                    </a:defRPr>
                  </a:pPr>
                  <a:endParaRPr lang="es-SV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8.4644460068729624E-2"/>
                      <c:h val="9.397474521014288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62B5-452F-A244-A2D8CD2804C6}"/>
                </c:ext>
              </c:extLst>
            </c:dLbl>
            <c:dLbl>
              <c:idx val="8"/>
              <c:layout>
                <c:manualLayout>
                  <c:x val="-1.5536537680655273E-2"/>
                  <c:y val="9.70427008135040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2B5-452F-A244-A2D8CD2804C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1" i="0" u="none" strike="noStrike" kern="1200" baseline="0">
                    <a:solidFill>
                      <a:schemeClr val="accent2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</c:strCache>
            </c:strRef>
          </c:cat>
          <c:val>
            <c:numRef>
              <c:f>Sheet1!$C$2:$C$10</c:f>
              <c:numCache>
                <c:formatCode>#,##0</c:formatCode>
                <c:ptCount val="9"/>
                <c:pt idx="0">
                  <c:v>15558</c:v>
                </c:pt>
                <c:pt idx="1">
                  <c:v>20553</c:v>
                </c:pt>
                <c:pt idx="2">
                  <c:v>23147</c:v>
                </c:pt>
                <c:pt idx="3">
                  <c:v>25463</c:v>
                </c:pt>
                <c:pt idx="4">
                  <c:v>25072</c:v>
                </c:pt>
                <c:pt idx="5">
                  <c:v>26635</c:v>
                </c:pt>
                <c:pt idx="6">
                  <c:v>19264</c:v>
                </c:pt>
                <c:pt idx="7">
                  <c:v>16003</c:v>
                </c:pt>
                <c:pt idx="8">
                  <c:v>20923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62B5-452F-A244-A2D8CD2804C6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86850768"/>
        <c:axId val="-1986849680"/>
      </c:lineChart>
      <c:catAx>
        <c:axId val="-19868507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1" i="0" u="none" strike="noStrike" kern="1200" baseline="0">
                <a:solidFill>
                  <a:schemeClr val="bg2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680"/>
        <c:crosses val="autoZero"/>
        <c:auto val="1"/>
        <c:lblAlgn val="ctr"/>
        <c:lblOffset val="100"/>
        <c:noMultiLvlLbl val="0"/>
      </c:catAx>
      <c:valAx>
        <c:axId val="-1986849680"/>
        <c:scaling>
          <c:orientation val="minMax"/>
        </c:scaling>
        <c:delete val="1"/>
        <c:axPos val="l"/>
        <c:numFmt formatCode="#,##0" sourceLinked="1"/>
        <c:majorTickMark val="out"/>
        <c:minorTickMark val="none"/>
        <c:tickLblPos val="nextTo"/>
        <c:crossAx val="-198685076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1.1363612744554337E-2"/>
          <c:y val="8.1903562264685169E-3"/>
          <c:w val="0.36070325155399391"/>
          <c:h val="0.1435052854404237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1" i="0" u="none" strike="noStrike" kern="1200" baseline="0">
              <a:solidFill>
                <a:schemeClr val="bg2"/>
              </a:solidFill>
              <a:latin typeface="Poppins SemiBold" pitchFamily="2" charset="77"/>
              <a:ea typeface="+mn-ea"/>
              <a:cs typeface="Poppins SemiBold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4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dPt>
            <c:idx val="0"/>
            <c:bubble3D val="0"/>
            <c:spPr>
              <a:solidFill>
                <a:srgbClr val="C36EFF"/>
              </a:solidFill>
              <a:ln w="9525" cap="flat" cmpd="sng" algn="ctr">
                <a:solidFill>
                  <a:srgbClr val="C36EFF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C70C-4A98-801E-66C26511FD97}"/>
              </c:ext>
            </c:extLst>
          </c:dPt>
          <c:dPt>
            <c:idx val="1"/>
            <c:bubble3D val="0"/>
            <c:spPr>
              <a:solidFill>
                <a:srgbClr val="03D6F9"/>
              </a:solidFill>
              <a:ln w="9525" cap="flat" cmpd="sng" algn="ctr">
                <a:solidFill>
                  <a:srgbClr val="03D6F9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C70C-4A98-801E-66C26511FD97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3"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3"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 w="9525" cap="flat" cmpd="sng" algn="ctr">
                <a:solidFill>
                  <a:schemeClr val="bg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C70C-4A98-801E-66C26511FD97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4"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4"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 w="9525" cap="flat" cmpd="sng" algn="ctr">
                <a:solidFill>
                  <a:schemeClr val="bg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C70C-4A98-801E-66C26511FD97}"/>
              </c:ext>
            </c:extLst>
          </c:dPt>
          <c:dLbls>
            <c:dLbl>
              <c:idx val="0"/>
              <c:layout>
                <c:manualLayout>
                  <c:x val="0.13814163369207544"/>
                  <c:y val="0.25751157862461022"/>
                </c:manualLayout>
              </c:layout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70C-4A98-801E-66C26511FD97}"/>
                </c:ext>
              </c:extLst>
            </c:dLbl>
            <c:dLbl>
              <c:idx val="1"/>
              <c:layout>
                <c:manualLayout>
                  <c:x val="-0.1457110382779426"/>
                  <c:y val="0.23238849778318474"/>
                </c:manualLayout>
              </c:layout>
              <c:tx>
                <c:rich>
                  <a:bodyPr/>
                  <a:lstStyle/>
                  <a:p>
                    <a:fld id="{18184D09-4DCC-4B31-AF85-63949AAD45E7}" type="VALUE">
                      <a:rPr lang="en-US">
                        <a:solidFill>
                          <a:schemeClr val="bg1"/>
                        </a:solidFill>
                      </a:rPr>
                      <a:pPr/>
                      <a:t>[VALOR]</a:t>
                    </a:fld>
                    <a:r>
                      <a:rPr lang="en-US" baseline="0">
                        <a:solidFill>
                          <a:schemeClr val="bg1"/>
                        </a:solidFill>
                      </a:rPr>
                      <a:t> </a:t>
                    </a:r>
                    <a:fld id="{EFECEDD5-679D-4400-BDFB-21996322773D}" type="PERCENTAGE">
                      <a:rPr lang="en-US" baseline="0">
                        <a:solidFill>
                          <a:schemeClr val="bg1"/>
                        </a:solidFill>
                      </a:rPr>
                      <a:pPr/>
                      <a:t>[PORCENTAJE]</a:t>
                    </a:fld>
                    <a:endParaRPr lang="en-US" baseline="0">
                      <a:solidFill>
                        <a:schemeClr val="bg1"/>
                      </a:solidFill>
                    </a:endParaRPr>
                  </a:p>
                </c:rich>
              </c:tx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C70C-4A98-801E-66C26511FD9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1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97630</c:v>
                </c:pt>
                <c:pt idx="1">
                  <c:v>94988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C70C-4A98-801E-66C26511FD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4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dk2" tx2="lt2" accent1="accent1" accent2="accent2" accent3="accent3" accent4="accent4" accent5="accent5" accent6="accent6" hlink="hlink" folHlink="folHlink"/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chemeClr val="bg1"/>
              </a:solidFill>
            </a:ln>
          </c:spPr>
          <c:dPt>
            <c:idx val="0"/>
            <c:bubble3D val="0"/>
            <c:spPr>
              <a:solidFill>
                <a:srgbClr val="C36EFF"/>
              </a:solidFill>
              <a:ln w="9525" cap="flat" cmpd="sng" algn="ctr">
                <a:solidFill>
                  <a:srgbClr val="C36EFF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41DE-424D-B761-00E48B8A9BB5}"/>
              </c:ext>
            </c:extLst>
          </c:dPt>
          <c:dPt>
            <c:idx val="1"/>
            <c:bubble3D val="0"/>
            <c:spPr>
              <a:solidFill>
                <a:srgbClr val="03D6F9"/>
              </a:solidFill>
              <a:ln w="9525" cap="flat" cmpd="sng" algn="ctr">
                <a:solidFill>
                  <a:srgbClr val="03D6F9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41DE-424D-B761-00E48B8A9BB5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bg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41DE-424D-B761-00E48B8A9BB5}"/>
              </c:ext>
            </c:extLst>
          </c:dPt>
          <c:dPt>
            <c:idx val="3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bg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41DE-424D-B761-00E48B8A9BB5}"/>
              </c:ext>
            </c:extLst>
          </c:dPt>
          <c:dLbls>
            <c:dLbl>
              <c:idx val="0"/>
              <c:layout>
                <c:manualLayout>
                  <c:x val="0.10507752467701824"/>
                  <c:y val="-0.36271447964807907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1" i="0" u="none" strike="noStrike" kern="1200" baseline="0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6961595914212627"/>
                      <c:h val="0.2216797845745272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41DE-424D-B761-00E48B8A9BB5}"/>
                </c:ext>
              </c:extLst>
            </c:dLbl>
            <c:dLbl>
              <c:idx val="1"/>
              <c:layout>
                <c:manualLayout>
                  <c:x val="-0.17708646173962581"/>
                  <c:y val="-0.2685029264927338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1" i="0" u="none" strike="noStrike" kern="1200" baseline="0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9445189087748077"/>
                      <c:h val="0.2342413249952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41DE-424D-B761-00E48B8A9BB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1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_-"$"* #,##0.0_-;\-"$"* #,##0.0_-;_-"$"* "-"??_-;_-@_-</c:formatCode>
                <c:ptCount val="2"/>
                <c:pt idx="0">
                  <c:v>12.8</c:v>
                </c:pt>
                <c:pt idx="1">
                  <c:v>10.5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41DE-424D-B761-00E48B8A9B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4">
    <c:autoUpdate val="0"/>
  </c:externalData>
  <c:userShapes r:id="rId5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0623969449183213"/>
          <c:y val="2.6983526641061059E-2"/>
          <c:w val="0.58752061101633579"/>
          <c:h val="0.78170124278763531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3"/>
            </a:solidFill>
            <a:ln>
              <a:solidFill>
                <a:schemeClr val="bg1"/>
              </a:solidFill>
            </a:ln>
          </c:spPr>
          <c:dPt>
            <c:idx val="0"/>
            <c:bubble3D val="0"/>
            <c:spPr>
              <a:solidFill>
                <a:schemeClr val="accent6"/>
              </a:solidFill>
              <a:ln w="9525" cap="flat" cmpd="sng" algn="ctr">
                <a:solidFill>
                  <a:schemeClr val="accent6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7E45-488E-B2A2-7901FAE839E4}"/>
              </c:ext>
            </c:extLst>
          </c:dPt>
          <c:dPt>
            <c:idx val="1"/>
            <c:bubble3D val="0"/>
            <c:spPr>
              <a:solidFill>
                <a:schemeClr val="accent5"/>
              </a:solidFill>
              <a:ln w="9525" cap="flat" cmpd="sng" algn="ctr">
                <a:solidFill>
                  <a:schemeClr val="accent5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7E45-488E-B2A2-7901FAE839E4}"/>
              </c:ext>
            </c:extLst>
          </c:dPt>
          <c:dPt>
            <c:idx val="2"/>
            <c:bubble3D val="0"/>
            <c:spPr>
              <a:solidFill>
                <a:schemeClr val="accent1"/>
              </a:solidFill>
              <a:ln w="9525" cap="flat" cmpd="sng" algn="ctr">
                <a:solidFill>
                  <a:schemeClr val="accent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7E45-488E-B2A2-7901FAE839E4}"/>
              </c:ext>
            </c:extLst>
          </c:dPt>
          <c:dPt>
            <c:idx val="3"/>
            <c:bubble3D val="0"/>
            <c:spPr>
              <a:solidFill>
                <a:schemeClr val="accent3"/>
              </a:solidFill>
              <a:ln w="9525" cap="flat" cmpd="sng" algn="ctr">
                <a:solidFill>
                  <a:schemeClr val="bg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7E45-488E-B2A2-7901FAE839E4}"/>
              </c:ext>
            </c:extLst>
          </c:dPt>
          <c:dLbls>
            <c:dLbl>
              <c:idx val="0"/>
              <c:layout>
                <c:manualLayout>
                  <c:x val="0.17928589437404058"/>
                  <c:y val="0.1449810057064343"/>
                </c:manualLayout>
              </c:layout>
              <c:tx>
                <c:rich>
                  <a:bodyPr/>
                  <a:lstStyle/>
                  <a:p>
                    <a:fld id="{2E634F23-9F09-4C6B-A317-37C6D07065C1}" type="VALUE">
                      <a:rPr lang="en-US"/>
                      <a:pPr/>
                      <a:t>[VALOR]</a:t>
                    </a:fld>
                    <a:r>
                      <a:rPr lang="en-US" baseline="0"/>
                      <a:t> </a:t>
                    </a:r>
                  </a:p>
                  <a:p>
                    <a:fld id="{18E7DC2A-3763-4629-BCAF-D73ED2D3742F}" type="PERCENTAGE">
                      <a:rPr lang="en-US" baseline="0" smtClean="0"/>
                      <a:pPr/>
                      <a:t>[PORCENTAJE]</a:t>
                    </a:fld>
                    <a:endParaRPr lang="es-SV"/>
                  </a:p>
                </c:rich>
              </c:tx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7E45-488E-B2A2-7901FAE839E4}"/>
                </c:ext>
              </c:extLst>
            </c:dLbl>
            <c:dLbl>
              <c:idx val="1"/>
              <c:layout>
                <c:manualLayout>
                  <c:x val="-0.17326688639396814"/>
                  <c:y val="9.3080124125899125E-2"/>
                </c:manualLayout>
              </c:layout>
              <c:tx>
                <c:rich>
                  <a:bodyPr/>
                  <a:lstStyle/>
                  <a:p>
                    <a:fld id="{787561DF-59F0-4477-A428-5256B06E092F}" type="VALUE">
                      <a:rPr lang="en-US" smtClean="0"/>
                      <a:pPr/>
                      <a:t>[VALOR]</a:t>
                    </a:fld>
                    <a:endParaRPr lang="en-US"/>
                  </a:p>
                  <a:p>
                    <a:r>
                      <a:rPr lang="en-US" baseline="0"/>
                      <a:t> </a:t>
                    </a:r>
                    <a:fld id="{AA497358-F9C0-487F-9930-9D111860ACB7}" type="PERCENTAGE">
                      <a:rPr lang="en-US" baseline="0"/>
                      <a:pPr/>
                      <a:t>[PORCENTAJE]</a:t>
                    </a:fld>
                    <a:endParaRPr lang="en-US" baseline="0"/>
                  </a:p>
                </c:rich>
              </c:tx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7E45-488E-B2A2-7901FAE839E4}"/>
                </c:ext>
              </c:extLst>
            </c:dLbl>
            <c:dLbl>
              <c:idx val="2"/>
              <c:layout>
                <c:manualLayout>
                  <c:x val="-0.14221205723668781"/>
                  <c:y val="-8.6214270294635589E-2"/>
                </c:manualLayout>
              </c:layout>
              <c:tx>
                <c:rich>
                  <a:bodyPr/>
                  <a:lstStyle/>
                  <a:p>
                    <a:fld id="{633FD60F-F739-48AD-9725-F848A7182D19}" type="VALUE">
                      <a:rPr lang="en-US" smtClean="0"/>
                      <a:pPr/>
                      <a:t>[VALOR]</a:t>
                    </a:fld>
                    <a:endParaRPr lang="en-US"/>
                  </a:p>
                  <a:p>
                    <a:r>
                      <a:rPr lang="en-US" baseline="0"/>
                      <a:t> </a:t>
                    </a:r>
                    <a:fld id="{D91714A6-B011-4C68-9E18-97B188618112}" type="PERCENTAGE">
                      <a:rPr lang="en-US" baseline="0"/>
                      <a:pPr/>
                      <a:t>[PORCENTAJE]</a:t>
                    </a:fld>
                    <a:endParaRPr lang="en-US" baseline="0"/>
                  </a:p>
                </c:rich>
              </c:tx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7E45-488E-B2A2-7901FAE839E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3200" b="1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Sheet1!$A$2:$A$4</c:f>
              <c:strCache>
                <c:ptCount val="3"/>
                <c:pt idx="0">
                  <c:v>Presencial</c:v>
                </c:pt>
                <c:pt idx="1">
                  <c:v>Virtual </c:v>
                </c:pt>
                <c:pt idx="2">
                  <c:v>Herramientas Tecnológicas</c:v>
                </c:pt>
              </c:strCache>
            </c:strRef>
          </c:cat>
          <c:val>
            <c:numRef>
              <c:f>Sheet1!$B$2:$B$4</c:f>
              <c:numCache>
                <c:formatCode>#,##0</c:formatCode>
                <c:ptCount val="3"/>
                <c:pt idx="0">
                  <c:v>95017</c:v>
                </c:pt>
                <c:pt idx="1">
                  <c:v>10754</c:v>
                </c:pt>
                <c:pt idx="2">
                  <c:v>86847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7E45-488E-B2A2-7901FAE839E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lang="es-SV" sz="2800" b="1" i="0" u="none" strike="noStrike" kern="1200" baseline="0">
                <a:solidFill>
                  <a:schemeClr val="tx2"/>
                </a:solidFill>
                <a:latin typeface="Baloo 2" panose="03080502040302020200" pitchFamily="66" charset="0"/>
                <a:ea typeface="Open Sans Light" panose="020B0306030504020204" pitchFamily="34" charset="0"/>
                <a:cs typeface="Baloo 2" panose="03080502040302020200" pitchFamily="66" charset="0"/>
              </a:defRPr>
            </a:pPr>
            <a:endParaRPr lang="es-SV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lang="es-SV" sz="2800" b="1" i="0" u="none" strike="noStrike" kern="1200" baseline="0">
                <a:solidFill>
                  <a:schemeClr val="tx2"/>
                </a:solidFill>
                <a:latin typeface="Baloo 2" panose="03080502040302020200" pitchFamily="66" charset="0"/>
                <a:ea typeface="Open Sans Light" panose="020B0306030504020204" pitchFamily="34" charset="0"/>
                <a:cs typeface="Baloo 2" panose="03080502040302020200" pitchFamily="66" charset="0"/>
              </a:defRPr>
            </a:pPr>
            <a:endParaRPr lang="es-SV"/>
          </a:p>
        </c:txPr>
      </c:legendEntry>
      <c:layout>
        <c:manualLayout>
          <c:xMode val="edge"/>
          <c:yMode val="edge"/>
          <c:x val="0"/>
          <c:y val="0.91207128313890784"/>
          <c:w val="1"/>
          <c:h val="8.792871686109210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800" b="1" i="0" u="none" strike="noStrike" kern="1200" baseline="0">
              <a:solidFill>
                <a:schemeClr val="tx2"/>
              </a:solidFill>
              <a:latin typeface="Baloo 2" panose="03080502040302020200" pitchFamily="66" charset="0"/>
              <a:ea typeface="+mn-ea"/>
              <a:cs typeface="Baloo 2" panose="03080502040302020200" pitchFamily="66" charset="0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0623969449183213"/>
          <c:y val="2.541789923868594E-2"/>
          <c:w val="0.58752061101633579"/>
          <c:h val="0.78170124278763531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ln>
              <a:solidFill>
                <a:schemeClr val="accent3"/>
              </a:solidFill>
            </a:ln>
          </c:spPr>
          <c:dPt>
            <c:idx val="0"/>
            <c:bubble3D val="0"/>
            <c:spPr>
              <a:solidFill>
                <a:schemeClr val="accent6"/>
              </a:solidFill>
              <a:ln w="9525" cap="flat" cmpd="sng" algn="ctr">
                <a:solidFill>
                  <a:schemeClr val="accent6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4AAB-43E1-8B29-0A3F35FC7371}"/>
              </c:ext>
            </c:extLst>
          </c:dPt>
          <c:dPt>
            <c:idx val="1"/>
            <c:bubble3D val="0"/>
            <c:spPr>
              <a:solidFill>
                <a:schemeClr val="accent5"/>
              </a:solidFill>
              <a:ln w="9525" cap="flat" cmpd="sng" algn="ctr">
                <a:solidFill>
                  <a:schemeClr val="accent5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4AAB-43E1-8B29-0A3F35FC7371}"/>
              </c:ext>
            </c:extLst>
          </c:dPt>
          <c:dPt>
            <c:idx val="2"/>
            <c:bubble3D val="0"/>
            <c:spPr>
              <a:solidFill>
                <a:schemeClr val="accent1"/>
              </a:solidFill>
              <a:ln w="9525" cap="flat" cmpd="sng" algn="ctr">
                <a:solidFill>
                  <a:schemeClr val="accent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4AAB-43E1-8B29-0A3F35FC7371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4"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4"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 w="9525" cap="flat" cmpd="sng" algn="ctr">
                <a:solidFill>
                  <a:schemeClr val="accent3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4AAB-43E1-8B29-0A3F35FC7371}"/>
              </c:ext>
            </c:extLst>
          </c:dPt>
          <c:dLbls>
            <c:dLbl>
              <c:idx val="0"/>
              <c:layout>
                <c:manualLayout>
                  <c:x val="0.17163727724443731"/>
                  <c:y val="3.382149677924555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$</a:t>
                    </a:r>
                    <a:fld id="{2E634F23-9F09-4C6B-A317-37C6D07065C1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</a:t>
                    </a:r>
                  </a:p>
                  <a:p>
                    <a:fld id="{18E7DC2A-3763-4629-BCAF-D73ED2D3742F}" type="PERCENTAGE">
                      <a:rPr lang="en-US" baseline="0" smtClean="0"/>
                      <a:pPr/>
                      <a:t>[PORCENTAJE]</a:t>
                    </a:fld>
                    <a:endParaRPr lang="es-SV"/>
                  </a:p>
                </c:rich>
              </c:tx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0586307206341429"/>
                      <c:h val="0.12236943776963925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4AAB-43E1-8B29-0A3F35FC7371}"/>
                </c:ext>
              </c:extLst>
            </c:dLbl>
            <c:dLbl>
              <c:idx val="1"/>
              <c:layout>
                <c:manualLayout>
                  <c:x val="-0.13090516548731901"/>
                  <c:y val="2.8889417639575473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$</a:t>
                    </a:r>
                    <a:fld id="{787561DF-59F0-4477-A428-5256B06E092F}" type="VALUE">
                      <a:rPr lang="en-US" smtClean="0"/>
                      <a:pPr/>
                      <a:t>[VALOR]</a:t>
                    </a:fld>
                    <a:endParaRPr lang="en-US"/>
                  </a:p>
                  <a:p>
                    <a:r>
                      <a:rPr lang="en-US" baseline="0"/>
                      <a:t> </a:t>
                    </a:r>
                    <a:fld id="{AA497358-F9C0-487F-9930-9D111860ACB7}" type="PERCENTAGE">
                      <a:rPr lang="en-US" baseline="0"/>
                      <a:pPr/>
                      <a:t>[PORCENTAJE]</a:t>
                    </a:fld>
                    <a:endParaRPr lang="en-US" baseline="0"/>
                  </a:p>
                </c:rich>
              </c:tx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4AAB-43E1-8B29-0A3F35FC7371}"/>
                </c:ext>
              </c:extLst>
            </c:dLbl>
            <c:dLbl>
              <c:idx val="2"/>
              <c:layout>
                <c:manualLayout>
                  <c:x val="-0.14221205723668781"/>
                  <c:y val="-8.6214270294635589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$</a:t>
                    </a:r>
                    <a:fld id="{633FD60F-F739-48AD-9725-F848A7182D19}" type="VALUE">
                      <a:rPr lang="en-US" smtClean="0"/>
                      <a:pPr/>
                      <a:t>[VALOR]</a:t>
                    </a:fld>
                    <a:endParaRPr lang="en-US"/>
                  </a:p>
                  <a:p>
                    <a:r>
                      <a:rPr lang="en-US" baseline="0"/>
                      <a:t> </a:t>
                    </a:r>
                    <a:fld id="{D91714A6-B011-4C68-9E18-97B188618112}" type="PERCENTAGE">
                      <a:rPr lang="en-US" baseline="0"/>
                      <a:pPr/>
                      <a:t>[PORCENTAJE]</a:t>
                    </a:fld>
                    <a:endParaRPr lang="en-US" baseline="0"/>
                  </a:p>
                </c:rich>
              </c:tx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4AAB-43E1-8B29-0A3F35FC737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3200" b="1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Sheet1!$A$2:$A$4</c:f>
              <c:strCache>
                <c:ptCount val="3"/>
                <c:pt idx="0">
                  <c:v>Presencial</c:v>
                </c:pt>
                <c:pt idx="1">
                  <c:v>Virtual </c:v>
                </c:pt>
                <c:pt idx="2">
                  <c:v>Herramientas Tecnológicas</c:v>
                </c:pt>
              </c:strCache>
            </c:strRef>
          </c:cat>
          <c:val>
            <c:numRef>
              <c:f>Sheet1!$B$2:$B$4</c:f>
              <c:numCache>
                <c:formatCode>#,##0.0</c:formatCode>
                <c:ptCount val="3"/>
                <c:pt idx="0">
                  <c:v>13.7</c:v>
                </c:pt>
                <c:pt idx="1">
                  <c:v>1.1000000000000001</c:v>
                </c:pt>
                <c:pt idx="2">
                  <c:v>8.5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4AAB-43E1-8B29-0A3F35FC73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lang="es-SV" sz="2800" b="1" i="0" u="none" strike="noStrike" kern="1200" baseline="0">
                <a:solidFill>
                  <a:schemeClr val="tx2"/>
                </a:solidFill>
                <a:latin typeface="Baloo 2" panose="03080502040302020200" pitchFamily="66" charset="0"/>
                <a:ea typeface="Open Sans Light" panose="020B0306030504020204" pitchFamily="34" charset="0"/>
                <a:cs typeface="Baloo 2" panose="03080502040302020200" pitchFamily="66" charset="0"/>
              </a:defRPr>
            </a:pPr>
            <a:endParaRPr lang="es-SV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lang="es-SV" sz="2800" b="1" i="0" u="none" strike="noStrike" kern="1200" baseline="0">
                <a:solidFill>
                  <a:schemeClr val="tx2"/>
                </a:solidFill>
                <a:latin typeface="Baloo 2" panose="03080502040302020200" pitchFamily="66" charset="0"/>
                <a:ea typeface="Open Sans Light" panose="020B0306030504020204" pitchFamily="34" charset="0"/>
                <a:cs typeface="Baloo 2" panose="03080502040302020200" pitchFamily="66" charset="0"/>
              </a:defRPr>
            </a:pPr>
            <a:endParaRPr lang="es-SV"/>
          </a:p>
        </c:txPr>
      </c:legendEntry>
      <c:layout>
        <c:manualLayout>
          <c:xMode val="edge"/>
          <c:yMode val="edge"/>
          <c:x val="0"/>
          <c:y val="0.90843076795626698"/>
          <c:w val="1"/>
          <c:h val="9.1569232043733031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800" b="1" i="0" u="none" strike="noStrike" kern="1200" baseline="0">
              <a:solidFill>
                <a:schemeClr val="tx2"/>
              </a:solidFill>
              <a:latin typeface="Baloo 2" panose="03080502040302020200" pitchFamily="66" charset="0"/>
              <a:ea typeface="+mn-ea"/>
              <a:cs typeface="Baloo 2" panose="03080502040302020200" pitchFamily="66" charset="0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"/>
          <c:y val="0.20668206927266899"/>
          <c:w val="0.98441101404615916"/>
          <c:h val="0.6117821798828367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200" b="1" i="0" u="none" strike="noStrike" kern="1200" baseline="0">
                    <a:solidFill>
                      <a:schemeClr val="tx1"/>
                    </a:solidFill>
                    <a:latin typeface="Poppins SemiBold" pitchFamily="2" charset="77"/>
                    <a:ea typeface="Open Sans Light" panose="020B0306030504020204" pitchFamily="34" charset="0"/>
                    <a:cs typeface="Poppins SemiBold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</c:strCache>
            </c:strRef>
          </c:cat>
          <c:val>
            <c:numRef>
              <c:f>Sheet1!$B$2:$B$10</c:f>
              <c:numCache>
                <c:formatCode>"$"#,##0.00</c:formatCode>
                <c:ptCount val="9"/>
                <c:pt idx="0">
                  <c:v>0.28999999999999998</c:v>
                </c:pt>
                <c:pt idx="1">
                  <c:v>0.93</c:v>
                </c:pt>
                <c:pt idx="2">
                  <c:v>1.01</c:v>
                </c:pt>
                <c:pt idx="3">
                  <c:v>1.24411245</c:v>
                </c:pt>
                <c:pt idx="4">
                  <c:v>1.1054805599999999</c:v>
                </c:pt>
                <c:pt idx="5">
                  <c:v>1.2549255800000001</c:v>
                </c:pt>
                <c:pt idx="6">
                  <c:v>1.17</c:v>
                </c:pt>
                <c:pt idx="7">
                  <c:v>1.29</c:v>
                </c:pt>
                <c:pt idx="8">
                  <c:v>1.8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06C-4262-BB7E-C2441AC8822A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Inversión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dLbls>
            <c:numFmt formatCode="&quot;$&quot;#,##0.0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200" b="1" i="0" u="none" strike="noStrike" kern="1200" baseline="0">
                    <a:solidFill>
                      <a:schemeClr val="tx1"/>
                    </a:solidFill>
                    <a:latin typeface="Poppins SemiBold" pitchFamily="2" charset="77"/>
                    <a:ea typeface="Open Sans Light" panose="020B0306030504020204" pitchFamily="34" charset="0"/>
                    <a:cs typeface="Poppins SemiBold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</c:strCache>
            </c:strRef>
          </c:cat>
          <c:val>
            <c:numRef>
              <c:f>Sheet1!$C$2:$C$10</c:f>
              <c:numCache>
                <c:formatCode>"$"#,##0.0</c:formatCode>
                <c:ptCount val="9"/>
                <c:pt idx="0">
                  <c:v>0.51</c:v>
                </c:pt>
                <c:pt idx="1">
                  <c:v>1.08</c:v>
                </c:pt>
                <c:pt idx="2">
                  <c:v>1.1599999999999999</c:v>
                </c:pt>
                <c:pt idx="3">
                  <c:v>1.4812744099999999</c:v>
                </c:pt>
                <c:pt idx="4">
                  <c:v>1.4380946200000002</c:v>
                </c:pt>
                <c:pt idx="5">
                  <c:v>1.48783975</c:v>
                </c:pt>
                <c:pt idx="6">
                  <c:v>1.09338044</c:v>
                </c:pt>
                <c:pt idx="7">
                  <c:v>0.65110111719999997</c:v>
                </c:pt>
                <c:pt idx="8">
                  <c:v>0.89892126999999999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06C-4262-BB7E-C2441AC8822A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-25"/>
        <c:axId val="-1986851856"/>
        <c:axId val="-1986853488"/>
      </c:barChart>
      <c:catAx>
        <c:axId val="-19868518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endParaRPr lang="es-SV"/>
          </a:p>
        </c:txPr>
        <c:crossAx val="-1986853488"/>
        <c:crosses val="autoZero"/>
        <c:auto val="1"/>
        <c:lblAlgn val="ctr"/>
        <c:lblOffset val="100"/>
        <c:noMultiLvlLbl val="0"/>
      </c:catAx>
      <c:valAx>
        <c:axId val="-1986853488"/>
        <c:scaling>
          <c:orientation val="minMax"/>
        </c:scaling>
        <c:delete val="1"/>
        <c:axPos val="l"/>
        <c:numFmt formatCode="&quot;$&quot;#,##0.00" sourceLinked="1"/>
        <c:majorTickMark val="none"/>
        <c:minorTickMark val="none"/>
        <c:tickLblPos val="nextTo"/>
        <c:crossAx val="-198685185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25656401992772732"/>
          <c:y val="3.6448638184735128E-2"/>
          <c:w val="0.433954533235407"/>
          <c:h val="0.1064199751838619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tx1"/>
              </a:solidFill>
              <a:latin typeface="Poppins SemiBold" pitchFamily="2" charset="77"/>
              <a:ea typeface="Open Sans Light" panose="020B0306030504020204" pitchFamily="34" charset="0"/>
              <a:cs typeface="Poppins SemiBold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1"/>
          </a:solidFill>
          <a:latin typeface="Poppins SemiBold" pitchFamily="2" charset="77"/>
          <a:ea typeface="Open Sans Light" panose="020B0306030504020204" pitchFamily="34" charset="0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1.2192070842348475E-3"/>
          <c:y val="0.14419767072104303"/>
          <c:w val="0.86893507002272263"/>
          <c:h val="0.69683450592256935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</c:v>
                </c:pt>
              </c:strCache>
            </c:strRef>
          </c:tx>
          <c:spPr>
            <a:ln w="28575" cap="rnd">
              <a:solidFill>
                <a:schemeClr val="bg2"/>
              </a:solidFill>
              <a:round/>
            </a:ln>
            <a:effectLst/>
          </c:spPr>
          <c:marker>
            <c:symbol val="circle"/>
            <c:size val="11"/>
            <c:spPr>
              <a:solidFill>
                <a:schemeClr val="bg2"/>
              </a:solidFill>
              <a:ln w="9525">
                <a:solidFill>
                  <a:schemeClr val="bg2"/>
                </a:solidFill>
              </a:ln>
              <a:effectLst/>
            </c:spPr>
          </c:marker>
          <c:dLbls>
            <c:dLbl>
              <c:idx val="0"/>
              <c:layout>
                <c:manualLayout>
                  <c:x val="1.6042198476774325E-2"/>
                  <c:y val="6.3391614993242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E95-4E5E-99C1-96D53C6BAE3E}"/>
                </c:ext>
              </c:extLst>
            </c:dLbl>
            <c:dLbl>
              <c:idx val="1"/>
              <c:layout>
                <c:manualLayout>
                  <c:x val="-3.7207205667131898E-2"/>
                  <c:y val="0.106566748151681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E95-4E5E-99C1-96D53C6BAE3E}"/>
                </c:ext>
              </c:extLst>
            </c:dLbl>
            <c:dLbl>
              <c:idx val="2"/>
              <c:layout>
                <c:manualLayout>
                  <c:x val="-4.7182716261677686E-2"/>
                  <c:y val="8.52561809364814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9900843213320555E-2"/>
                      <c:h val="0.1135821607440973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2-CE95-4E5E-99C1-96D53C6BAE3E}"/>
                </c:ext>
              </c:extLst>
            </c:dLbl>
            <c:dLbl>
              <c:idx val="3"/>
              <c:layout>
                <c:manualLayout>
                  <c:x val="-5.5019435481351429E-2"/>
                  <c:y val="8.05268204944749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E95-4E5E-99C1-96D53C6BAE3E}"/>
                </c:ext>
              </c:extLst>
            </c:dLbl>
            <c:dLbl>
              <c:idx val="4"/>
              <c:layout>
                <c:manualLayout>
                  <c:x val="-3.7431796445806798E-2"/>
                  <c:y val="6.3101200413387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E95-4E5E-99C1-96D53C6BAE3E}"/>
                </c:ext>
              </c:extLst>
            </c:dLbl>
            <c:dLbl>
              <c:idx val="5"/>
              <c:layout>
                <c:manualLayout>
                  <c:x val="-3.6362316547355097E-2"/>
                  <c:y val="7.57214404960648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E95-4E5E-99C1-96D53C6BAE3E}"/>
                </c:ext>
              </c:extLst>
            </c:dLbl>
            <c:dLbl>
              <c:idx val="6"/>
              <c:layout>
                <c:manualLayout>
                  <c:x val="-4.1709716039613279E-2"/>
                  <c:y val="0.100961920661419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E95-4E5E-99C1-96D53C6BAE3E}"/>
                </c:ext>
              </c:extLst>
            </c:dLbl>
            <c:dLbl>
              <c:idx val="7"/>
              <c:layout>
                <c:manualLayout>
                  <c:x val="-3.2084396953548616E-2"/>
                  <c:y val="-7.88765005167342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E95-4E5E-99C1-96D53C6BAE3E}"/>
                </c:ext>
              </c:extLst>
            </c:dLbl>
            <c:dLbl>
              <c:idx val="8"/>
              <c:layout>
                <c:manualLayout>
                  <c:x val="-1.8181158273677549E-2"/>
                  <c:y val="8.20315605374036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E95-4E5E-99C1-96D53C6BAE3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0">
                <a:spAutoFit/>
              </a:bodyPr>
              <a:lstStyle/>
              <a:p>
                <a:pPr algn="ctr">
                  <a:defRPr lang="en-US" sz="2200" b="1" i="0" u="none" strike="noStrike" kern="1200" baseline="0">
                    <a:solidFill>
                      <a:schemeClr val="bg2"/>
                    </a:solidFill>
                    <a:effectLst/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bg2"/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</c:strCache>
            </c:strRef>
          </c:cat>
          <c:val>
            <c:numRef>
              <c:f>Sheet1!$B$2:$B$10</c:f>
              <c:numCache>
                <c:formatCode>#,##0</c:formatCode>
                <c:ptCount val="9"/>
                <c:pt idx="0">
                  <c:v>2850</c:v>
                </c:pt>
                <c:pt idx="1">
                  <c:v>10165</c:v>
                </c:pt>
                <c:pt idx="2">
                  <c:v>10825</c:v>
                </c:pt>
                <c:pt idx="3">
                  <c:v>11925</c:v>
                </c:pt>
                <c:pt idx="4">
                  <c:v>11751</c:v>
                </c:pt>
                <c:pt idx="5">
                  <c:v>12835</c:v>
                </c:pt>
                <c:pt idx="6">
                  <c:v>11520</c:v>
                </c:pt>
                <c:pt idx="7">
                  <c:v>11797</c:v>
                </c:pt>
                <c:pt idx="8">
                  <c:v>13366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CE95-4E5E-99C1-96D53C6BAE3E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</c:v>
                </c:pt>
              </c:strCache>
            </c:strRef>
          </c:tx>
          <c:spPr>
            <a:ln w="28575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11"/>
            <c:spPr>
              <a:solidFill>
                <a:schemeClr val="accent6"/>
              </a:solidFill>
              <a:ln w="9525">
                <a:solidFill>
                  <a:schemeClr val="accent6"/>
                </a:solidFill>
              </a:ln>
              <a:effectLst/>
            </c:spPr>
          </c:marker>
          <c:dLbls>
            <c:dLbl>
              <c:idx val="0"/>
              <c:layout>
                <c:manualLayout>
                  <c:x val="-8.2349952180774788E-2"/>
                  <c:y val="-6.4595506399554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E95-4E5E-99C1-96D53C6BAE3E}"/>
                </c:ext>
              </c:extLst>
            </c:dLbl>
            <c:dLbl>
              <c:idx val="1"/>
              <c:layout>
                <c:manualLayout>
                  <c:x val="-5.5612954719484263E-2"/>
                  <c:y val="-0.104127414738850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E95-4E5E-99C1-96D53C6BAE3E}"/>
                </c:ext>
              </c:extLst>
            </c:dLbl>
            <c:dLbl>
              <c:idx val="2"/>
              <c:layout>
                <c:manualLayout>
                  <c:x val="-5.6808077453250082E-2"/>
                  <c:y val="-7.49269616026711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E95-4E5E-99C1-96D53C6BAE3E}"/>
                </c:ext>
              </c:extLst>
            </c:dLbl>
            <c:dLbl>
              <c:idx val="3"/>
              <c:layout>
                <c:manualLayout>
                  <c:x val="-4.7057115531871342E-2"/>
                  <c:y val="-6.94008863979648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E95-4E5E-99C1-96D53C6BAE3E}"/>
                </c:ext>
              </c:extLst>
            </c:dLbl>
            <c:dLbl>
              <c:idx val="4"/>
              <c:layout>
                <c:manualLayout>
                  <c:x val="-4.598763563341976E-2"/>
                  <c:y val="-7.256638047539552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E95-4E5E-99C1-96D53C6BAE3E}"/>
                </c:ext>
              </c:extLst>
            </c:dLbl>
            <c:dLbl>
              <c:idx val="5"/>
              <c:layout>
                <c:manualLayout>
                  <c:x val="-4.7057115531871377E-2"/>
                  <c:y val="-7.256638047539550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E95-4E5E-99C1-96D53C6BAE3E}"/>
                </c:ext>
              </c:extLst>
            </c:dLbl>
            <c:dLbl>
              <c:idx val="6"/>
              <c:layout>
                <c:manualLayout>
                  <c:x val="-3.8501276344258414E-2"/>
                  <c:y val="-0.123047340806105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E95-4E5E-99C1-96D53C6BAE3E}"/>
                </c:ext>
              </c:extLst>
            </c:dLbl>
            <c:dLbl>
              <c:idx val="7"/>
              <c:layout>
                <c:manualLayout>
                  <c:x val="-3.3153876852000316E-2"/>
                  <c:y val="8.8341680578742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E95-4E5E-99C1-96D53C6BAE3E}"/>
                </c:ext>
              </c:extLst>
            </c:dLbl>
            <c:dLbl>
              <c:idx val="8"/>
              <c:layout>
                <c:manualLayout>
                  <c:x val="-1.8181158273677549E-2"/>
                  <c:y val="-8.51866205580729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E95-4E5E-99C1-96D53C6BAE3E}"/>
                </c:ext>
              </c:extLst>
            </c:dLbl>
            <c:numFmt formatCode="#,##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200" b="1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effectLst/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</c:strCache>
            </c:strRef>
          </c:cat>
          <c:val>
            <c:numRef>
              <c:f>Sheet1!$C$2:$C$10</c:f>
              <c:numCache>
                <c:formatCode>#,##0</c:formatCode>
                <c:ptCount val="9"/>
                <c:pt idx="0">
                  <c:v>5519</c:v>
                </c:pt>
                <c:pt idx="1">
                  <c:v>11305</c:v>
                </c:pt>
                <c:pt idx="2">
                  <c:v>13068</c:v>
                </c:pt>
                <c:pt idx="3">
                  <c:v>16803</c:v>
                </c:pt>
                <c:pt idx="4" formatCode="General">
                  <c:v>17141</c:v>
                </c:pt>
                <c:pt idx="5" formatCode="General">
                  <c:v>18659</c:v>
                </c:pt>
                <c:pt idx="6" formatCode="General">
                  <c:v>13092</c:v>
                </c:pt>
                <c:pt idx="7" formatCode="General">
                  <c:v>9476</c:v>
                </c:pt>
                <c:pt idx="8" formatCode="General">
                  <c:v>13404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CE95-4E5E-99C1-96D53C6BAE3E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86858928"/>
        <c:axId val="-1986849136"/>
      </c:lineChart>
      <c:catAx>
        <c:axId val="-19868589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accent2">
                    <a:lumMod val="10000"/>
                  </a:schemeClr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136"/>
        <c:crosses val="autoZero"/>
        <c:auto val="1"/>
        <c:lblAlgn val="ctr"/>
        <c:lblOffset val="100"/>
        <c:noMultiLvlLbl val="0"/>
      </c:catAx>
      <c:valAx>
        <c:axId val="-1986849136"/>
        <c:scaling>
          <c:orientation val="minMax"/>
        </c:scaling>
        <c:delete val="1"/>
        <c:axPos val="l"/>
        <c:numFmt formatCode="#,##0" sourceLinked="1"/>
        <c:majorTickMark val="out"/>
        <c:minorTickMark val="none"/>
        <c:tickLblPos val="nextTo"/>
        <c:crossAx val="-198685892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2.138959796903241E-2"/>
          <c:y val="1.8623052309404583E-2"/>
          <c:w val="0.22810936754074618"/>
          <c:h val="0.2119287837865418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accent2">
                  <a:lumMod val="10000"/>
                </a:schemeClr>
              </a:solidFill>
              <a:latin typeface="Poppins SemiBold" pitchFamily="2" charset="77"/>
              <a:ea typeface="+mn-ea"/>
              <a:cs typeface="Poppins SemiBold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ln>
              <a:solidFill>
                <a:schemeClr val="accent6"/>
              </a:solidFill>
            </a:ln>
          </c:spPr>
          <c:dPt>
            <c:idx val="0"/>
            <c:bubble3D val="0"/>
            <c:spPr>
              <a:solidFill>
                <a:schemeClr val="accent4"/>
              </a:solidFill>
              <a:ln w="9525" cap="flat" cmpd="sng" algn="ctr">
                <a:solidFill>
                  <a:schemeClr val="accent4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1FCF-4277-976E-DFBEC93E1E29}"/>
              </c:ext>
            </c:extLst>
          </c:dPt>
          <c:dPt>
            <c:idx val="1"/>
            <c:bubble3D val="0"/>
            <c:spPr>
              <a:solidFill>
                <a:schemeClr val="accent6"/>
              </a:solidFill>
              <a:ln w="9525" cap="flat" cmpd="sng" algn="ctr">
                <a:solidFill>
                  <a:schemeClr val="accent6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1FCF-4277-976E-DFBEC93E1E29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3"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3"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 w="9525" cap="flat" cmpd="sng" algn="ctr">
                <a:solidFill>
                  <a:schemeClr val="accent6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1FCF-4277-976E-DFBEC93E1E29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4"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4"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 w="9525" cap="flat" cmpd="sng" algn="ctr">
                <a:solidFill>
                  <a:schemeClr val="accent6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1FCF-4277-976E-DFBEC93E1E29}"/>
              </c:ext>
            </c:extLst>
          </c:dPt>
          <c:dLbls>
            <c:dLbl>
              <c:idx val="0"/>
              <c:layout>
                <c:manualLayout>
                  <c:x val="-0.11164871764154041"/>
                  <c:y val="0.21040580204693762"/>
                </c:manualLayout>
              </c:layout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FCF-4277-976E-DFBEC93E1E29}"/>
                </c:ext>
              </c:extLst>
            </c:dLbl>
            <c:dLbl>
              <c:idx val="1"/>
              <c:layout>
                <c:manualLayout>
                  <c:x val="0.10786401534860671"/>
                  <c:y val="0.23238849778318485"/>
                </c:manualLayout>
              </c:layout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FCF-4277-976E-DFBEC93E1E2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65877</c:v>
                </c:pt>
                <c:pt idx="1">
                  <c:v>52590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1FCF-4277-976E-DFBEC93E1E2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74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4"/>
            </a:solidFill>
            <a:ln>
              <a:solidFill>
                <a:schemeClr val="bg1"/>
              </a:solidFill>
            </a:ln>
          </c:spPr>
          <c:dPt>
            <c:idx val="0"/>
            <c:bubble3D val="0"/>
            <c:spPr>
              <a:solidFill>
                <a:schemeClr val="accent4"/>
              </a:solidFill>
              <a:ln w="9525" cap="flat" cmpd="sng" algn="ctr">
                <a:solidFill>
                  <a:schemeClr val="accent4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E015-4D87-8285-018BE2DFC6F3}"/>
              </c:ext>
            </c:extLst>
          </c:dPt>
          <c:dPt>
            <c:idx val="1"/>
            <c:bubble3D val="0"/>
            <c:spPr>
              <a:solidFill>
                <a:schemeClr val="accent6"/>
              </a:solidFill>
              <a:ln w="9525" cap="flat" cmpd="sng" algn="ctr">
                <a:solidFill>
                  <a:schemeClr val="accent6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E015-4D87-8285-018BE2DFC6F3}"/>
              </c:ext>
            </c:extLst>
          </c:dPt>
          <c:dPt>
            <c:idx val="2"/>
            <c:bubble3D val="0"/>
            <c:spPr>
              <a:solidFill>
                <a:schemeClr val="accent4"/>
              </a:solidFill>
              <a:ln w="9525" cap="flat" cmpd="sng" algn="ctr">
                <a:solidFill>
                  <a:schemeClr val="bg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E015-4D87-8285-018BE2DFC6F3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9525" cap="flat" cmpd="sng" algn="ctr">
                <a:solidFill>
                  <a:schemeClr val="bg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E015-4D87-8285-018BE2DFC6F3}"/>
              </c:ext>
            </c:extLst>
          </c:dPt>
          <c:dLbls>
            <c:dLbl>
              <c:idx val="0"/>
              <c:layout>
                <c:manualLayout>
                  <c:x val="-0.10352714276669975"/>
                  <c:y val="-0.24850188794017938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1" i="0" u="none" strike="noStrik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6961595914212627"/>
                      <c:h val="0.2216797845745272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E015-4D87-8285-018BE2DFC6F3}"/>
                </c:ext>
              </c:extLst>
            </c:dLbl>
            <c:dLbl>
              <c:idx val="1"/>
              <c:layout>
                <c:manualLayout>
                  <c:x val="0.13278266761690416"/>
                  <c:y val="-0.2245375350202394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1" i="0" u="none" strike="noStrik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9445189087748077"/>
                      <c:h val="0.2342413249952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E015-4D87-8285-018BE2DFC6F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"$"#,##0.0</c:formatCode>
                <c:ptCount val="2"/>
                <c:pt idx="0">
                  <c:v>5.5</c:v>
                </c:pt>
                <c:pt idx="1">
                  <c:v>4.3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E015-4D87-8285-018BE2DFC6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79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  <c:userShapes r:id="rId4"/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"/>
          <c:y val="0.20668206927266899"/>
          <c:w val="0.98441101404615916"/>
          <c:h val="0.6117821798828367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1" i="0" u="none" strike="noStrike" kern="1200" baseline="0">
                    <a:solidFill>
                      <a:schemeClr val="tx1"/>
                    </a:solidFill>
                    <a:latin typeface="Poppins SemiBold" pitchFamily="2" charset="77"/>
                    <a:ea typeface="Open Sans Light" panose="020B0306030504020204" pitchFamily="34" charset="0"/>
                    <a:cs typeface="Poppins SemiBold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</c:strCache>
            </c:strRef>
          </c:cat>
          <c:val>
            <c:numRef>
              <c:f>Sheet1!$B$2:$B$10</c:f>
              <c:numCache>
                <c:formatCode>"$"#,##0.00</c:formatCode>
                <c:ptCount val="9"/>
                <c:pt idx="0">
                  <c:v>1.33</c:v>
                </c:pt>
                <c:pt idx="1">
                  <c:v>1.55</c:v>
                </c:pt>
                <c:pt idx="2">
                  <c:v>1.54</c:v>
                </c:pt>
                <c:pt idx="3">
                  <c:v>1.3682146500604</c:v>
                </c:pt>
                <c:pt idx="4">
                  <c:v>1.3682146500604</c:v>
                </c:pt>
                <c:pt idx="5">
                  <c:v>1.3882176600603999</c:v>
                </c:pt>
                <c:pt idx="6">
                  <c:v>1.2073983666666699</c:v>
                </c:pt>
                <c:pt idx="7">
                  <c:v>1.4653479920872698</c:v>
                </c:pt>
                <c:pt idx="8">
                  <c:v>1.74151545957087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B67-4214-A104-8154A290B0CA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Inversión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dLbls>
            <c:numFmt formatCode="&quot;$&quot;#,##0.0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1" i="0" u="none" strike="noStrike" kern="1200" baseline="0">
                    <a:solidFill>
                      <a:schemeClr val="tx1"/>
                    </a:solidFill>
                    <a:latin typeface="Poppins SemiBold" pitchFamily="2" charset="77"/>
                    <a:ea typeface="Open Sans Light" panose="020B0306030504020204" pitchFamily="34" charset="0"/>
                    <a:cs typeface="Poppins SemiBold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</c:strCache>
            </c:strRef>
          </c:cat>
          <c:val>
            <c:numRef>
              <c:f>Sheet1!$C$2:$C$10</c:f>
              <c:numCache>
                <c:formatCode>"$"#,##0.0</c:formatCode>
                <c:ptCount val="9"/>
                <c:pt idx="0">
                  <c:v>1.230974996</c:v>
                </c:pt>
                <c:pt idx="1">
                  <c:v>1.41965523</c:v>
                </c:pt>
                <c:pt idx="2">
                  <c:v>1.4584626028571399</c:v>
                </c:pt>
                <c:pt idx="3">
                  <c:v>1.1617232099999999</c:v>
                </c:pt>
                <c:pt idx="4">
                  <c:v>1.0313177900000001</c:v>
                </c:pt>
                <c:pt idx="5">
                  <c:v>1.0944867600000001</c:v>
                </c:pt>
                <c:pt idx="6">
                  <c:v>0.87056027499999999</c:v>
                </c:pt>
                <c:pt idx="7">
                  <c:v>1.10595935</c:v>
                </c:pt>
                <c:pt idx="8">
                  <c:v>1.49530257707965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B67-4214-A104-8154A290B0CA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-25"/>
        <c:axId val="-1986851856"/>
        <c:axId val="-1986853488"/>
      </c:barChart>
      <c:catAx>
        <c:axId val="-19868518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endParaRPr lang="es-SV"/>
          </a:p>
        </c:txPr>
        <c:crossAx val="-1986853488"/>
        <c:crosses val="autoZero"/>
        <c:auto val="1"/>
        <c:lblAlgn val="ctr"/>
        <c:lblOffset val="100"/>
        <c:noMultiLvlLbl val="0"/>
      </c:catAx>
      <c:valAx>
        <c:axId val="-1986853488"/>
        <c:scaling>
          <c:orientation val="minMax"/>
        </c:scaling>
        <c:delete val="1"/>
        <c:axPos val="l"/>
        <c:numFmt formatCode="&quot;$&quot;#,##0.00" sourceLinked="1"/>
        <c:majorTickMark val="none"/>
        <c:minorTickMark val="none"/>
        <c:tickLblPos val="nextTo"/>
        <c:crossAx val="-198685185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25656401992772732"/>
          <c:y val="3.6448638184735128E-2"/>
          <c:w val="0.433954533235407"/>
          <c:h val="0.1064199751838619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tx1"/>
              </a:solidFill>
              <a:latin typeface="Poppins SemiBold" pitchFamily="2" charset="77"/>
              <a:ea typeface="Open Sans Light" panose="020B0306030504020204" pitchFamily="34" charset="0"/>
              <a:cs typeface="Poppins SemiBold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ea typeface="Open Sans Light" panose="020B0306030504020204" pitchFamily="34" charset="0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1.4972718578322748E-4"/>
          <c:y val="0.14735273074171237"/>
          <c:w val="0.86893507002272263"/>
          <c:h val="0.69683450592256935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</c:v>
                </c:pt>
              </c:strCache>
            </c:strRef>
          </c:tx>
          <c:spPr>
            <a:ln w="28575" cap="rnd">
              <a:solidFill>
                <a:schemeClr val="bg2"/>
              </a:solidFill>
              <a:round/>
            </a:ln>
            <a:effectLst/>
          </c:spPr>
          <c:marker>
            <c:symbol val="circle"/>
            <c:size val="11"/>
            <c:spPr>
              <a:solidFill>
                <a:schemeClr val="bg2"/>
              </a:solidFill>
              <a:ln w="9525">
                <a:solidFill>
                  <a:schemeClr val="bg2"/>
                </a:solidFill>
              </a:ln>
              <a:effectLst/>
            </c:spPr>
          </c:marker>
          <c:dLbls>
            <c:dLbl>
              <c:idx val="0"/>
              <c:layout>
                <c:manualLayout>
                  <c:x val="4.6527360022647242E-3"/>
                  <c:y val="1.6065714683202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4A5-48B5-9687-7F0917FF8F6A}"/>
                </c:ext>
              </c:extLst>
            </c:dLbl>
            <c:dLbl>
              <c:idx val="1"/>
              <c:layout>
                <c:manualLayout>
                  <c:x val="-4.3088670875902554E-2"/>
                  <c:y val="-0.1048222732331663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4A5-48B5-9687-7F0917FF8F6A}"/>
                </c:ext>
              </c:extLst>
            </c:dLbl>
            <c:dLbl>
              <c:idx val="2"/>
              <c:layout>
                <c:manualLayout>
                  <c:x val="-4.4860589092060213E-2"/>
                  <c:y val="-8.82721202003338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4A5-48B5-9687-7F0917FF8F6A}"/>
                </c:ext>
              </c:extLst>
            </c:dLbl>
            <c:dLbl>
              <c:idx val="3"/>
              <c:layout>
                <c:manualLayout>
                  <c:x val="-9.4524287436276486E-2"/>
                  <c:y val="7.10616404324668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4A5-48B5-9687-7F0917FF8F6A}"/>
                </c:ext>
              </c:extLst>
            </c:dLbl>
            <c:dLbl>
              <c:idx val="4"/>
              <c:layout>
                <c:manualLayout>
                  <c:x val="-2.749027440959436E-2"/>
                  <c:y val="8.20315605374036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4A5-48B5-9687-7F0917FF8F6A}"/>
                </c:ext>
              </c:extLst>
            </c:dLbl>
            <c:dLbl>
              <c:idx val="5"/>
              <c:layout>
                <c:manualLayout>
                  <c:x val="-1.9369644620630563E-2"/>
                  <c:y val="-9.14967405994117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4A5-48B5-9687-7F0917FF8F6A}"/>
                </c:ext>
              </c:extLst>
            </c:dLbl>
            <c:dLbl>
              <c:idx val="7"/>
              <c:layout>
                <c:manualLayout>
                  <c:x val="-5.692249918685291E-2"/>
                  <c:y val="-0.11673722076476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4A5-48B5-9687-7F0917FF8F6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0">
                <a:spAutoFit/>
              </a:bodyPr>
              <a:lstStyle/>
              <a:p>
                <a:pPr algn="ctr">
                  <a:defRPr lang="en-US" sz="2200" b="1" i="0" u="none" strike="noStrike" kern="1200" baseline="0">
                    <a:solidFill>
                      <a:schemeClr val="bg2"/>
                    </a:solidFill>
                    <a:effectLst/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</c:strCache>
            </c:strRef>
          </c:cat>
          <c:val>
            <c:numRef>
              <c:f>Sheet1!$B$2:$B$10</c:f>
              <c:numCache>
                <c:formatCode>#,##0</c:formatCode>
                <c:ptCount val="9"/>
                <c:pt idx="0">
                  <c:v>3381</c:v>
                </c:pt>
                <c:pt idx="1">
                  <c:v>8251</c:v>
                </c:pt>
                <c:pt idx="2">
                  <c:v>9308</c:v>
                </c:pt>
                <c:pt idx="3">
                  <c:v>3808</c:v>
                </c:pt>
                <c:pt idx="4">
                  <c:v>3809</c:v>
                </c:pt>
                <c:pt idx="5">
                  <c:v>6803</c:v>
                </c:pt>
                <c:pt idx="6">
                  <c:v>2532</c:v>
                </c:pt>
                <c:pt idx="7">
                  <c:v>8588</c:v>
                </c:pt>
                <c:pt idx="8">
                  <c:v>10673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F4A5-48B5-9687-7F0917FF8F6A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</c:v>
                </c:pt>
              </c:strCache>
            </c:strRef>
          </c:tx>
          <c:spPr>
            <a:ln w="28575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11"/>
            <c:spPr>
              <a:solidFill>
                <a:schemeClr val="accent6"/>
              </a:solidFill>
              <a:ln w="9525">
                <a:solidFill>
                  <a:schemeClr val="accent6"/>
                </a:solidFill>
              </a:ln>
              <a:effectLst/>
            </c:spPr>
          </c:marker>
          <c:dLbls>
            <c:dLbl>
              <c:idx val="0"/>
              <c:layout>
                <c:manualLayout>
                  <c:x val="-7.4863592891613456E-2"/>
                  <c:y val="5.5296654851723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4A5-48B5-9687-7F0917FF8F6A}"/>
                </c:ext>
              </c:extLst>
            </c:dLbl>
            <c:dLbl>
              <c:idx val="1"/>
              <c:layout>
                <c:manualLayout>
                  <c:x val="-3.3247151304432197E-2"/>
                  <c:y val="8.20211264806423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4A5-48B5-9687-7F0917FF8F6A}"/>
                </c:ext>
              </c:extLst>
            </c:dLbl>
            <c:dLbl>
              <c:idx val="2"/>
              <c:layout>
                <c:manualLayout>
                  <c:x val="-3.9723590601293005E-2"/>
                  <c:y val="8.2826039430797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4A5-48B5-9687-7F0917FF8F6A}"/>
                </c:ext>
              </c:extLst>
            </c:dLbl>
            <c:dLbl>
              <c:idx val="3"/>
              <c:layout>
                <c:manualLayout>
                  <c:x val="-4.8881114774389639E-2"/>
                  <c:y val="-8.83312465219811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4A5-48B5-9687-7F0917FF8F6A}"/>
                </c:ext>
              </c:extLst>
            </c:dLbl>
            <c:dLbl>
              <c:idx val="4"/>
              <c:layout>
                <c:manualLayout>
                  <c:x val="-2.1514127798812979E-2"/>
                  <c:y val="-9.14967405994117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4A5-48B5-9687-7F0917FF8F6A}"/>
                </c:ext>
              </c:extLst>
            </c:dLbl>
            <c:dLbl>
              <c:idx val="5"/>
              <c:layout>
                <c:manualLayout>
                  <c:x val="-4.6868651750575654E-2"/>
                  <c:y val="5.99461403927179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4A5-48B5-9687-7F0917FF8F6A}"/>
                </c:ext>
              </c:extLst>
            </c:dLbl>
            <c:dLbl>
              <c:idx val="6"/>
              <c:layout>
                <c:manualLayout>
                  <c:x val="-4.0180587661307957E-2"/>
                  <c:y val="-8.20315605374036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4A5-48B5-9687-7F0917FF8F6A}"/>
                </c:ext>
              </c:extLst>
            </c:dLbl>
            <c:dLbl>
              <c:idx val="7"/>
              <c:layout>
                <c:manualLayout>
                  <c:x val="0"/>
                  <c:y val="3.47056602273630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4A5-48B5-9687-7F0917FF8F6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200" b="1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effectLst/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</c:strCache>
            </c:strRef>
          </c:cat>
          <c:val>
            <c:numRef>
              <c:f>Sheet1!$C$2:$C$10</c:f>
              <c:numCache>
                <c:formatCode>#,##0</c:formatCode>
                <c:ptCount val="9"/>
                <c:pt idx="0">
                  <c:v>9183</c:v>
                </c:pt>
                <c:pt idx="1">
                  <c:v>7989</c:v>
                </c:pt>
                <c:pt idx="2">
                  <c:v>8312</c:v>
                </c:pt>
                <c:pt idx="3">
                  <c:v>6768</c:v>
                </c:pt>
                <c:pt idx="4">
                  <c:v>6502</c:v>
                </c:pt>
                <c:pt idx="5">
                  <c:v>6086.5</c:v>
                </c:pt>
                <c:pt idx="6">
                  <c:v>5355</c:v>
                </c:pt>
                <c:pt idx="7">
                  <c:v>4414</c:v>
                </c:pt>
                <c:pt idx="8">
                  <c:v>5013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F4A5-48B5-9687-7F0917FF8F6A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86858928"/>
        <c:axId val="-1986849136"/>
      </c:lineChart>
      <c:catAx>
        <c:axId val="-19868589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accent2">
                    <a:lumMod val="10000"/>
                  </a:schemeClr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136"/>
        <c:crosses val="autoZero"/>
        <c:auto val="1"/>
        <c:lblAlgn val="ctr"/>
        <c:lblOffset val="100"/>
        <c:noMultiLvlLbl val="0"/>
      </c:catAx>
      <c:valAx>
        <c:axId val="-1986849136"/>
        <c:scaling>
          <c:orientation val="minMax"/>
        </c:scaling>
        <c:delete val="1"/>
        <c:axPos val="l"/>
        <c:numFmt formatCode="#,##0" sourceLinked="1"/>
        <c:majorTickMark val="out"/>
        <c:minorTickMark val="none"/>
        <c:tickLblPos val="nextTo"/>
        <c:crossAx val="-198685892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"/>
          <c:y val="0"/>
          <c:w val="0.26994235418390494"/>
          <c:h val="0.145672599173225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accent2">
                  <a:lumMod val="10000"/>
                </a:schemeClr>
              </a:solidFill>
              <a:latin typeface="Poppins SemiBold" pitchFamily="2" charset="77"/>
              <a:ea typeface="+mn-ea"/>
              <a:cs typeface="Poppins SemiBold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dPt>
            <c:idx val="0"/>
            <c:bubble3D val="0"/>
            <c:spPr>
              <a:solidFill>
                <a:schemeClr val="accent4"/>
              </a:solidFill>
              <a:ln w="9525" cap="flat" cmpd="sng" algn="ctr">
                <a:solidFill>
                  <a:schemeClr val="accent4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4888-425C-B3D5-06229351114C}"/>
              </c:ext>
            </c:extLst>
          </c:dPt>
          <c:dPt>
            <c:idx val="1"/>
            <c:bubble3D val="0"/>
            <c:spPr>
              <a:solidFill>
                <a:schemeClr val="accent6"/>
              </a:solidFill>
              <a:ln w="9525" cap="flat" cmpd="sng" algn="ctr">
                <a:solidFill>
                  <a:schemeClr val="accent6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4888-425C-B3D5-06229351114C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3"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3"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 w="9525" cap="flat" cmpd="sng" algn="ctr">
                <a:solidFill>
                  <a:schemeClr val="bg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4888-425C-B3D5-06229351114C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4"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4"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 w="9525" cap="flat" cmpd="sng" algn="ctr">
                <a:solidFill>
                  <a:schemeClr val="bg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4888-425C-B3D5-06229351114C}"/>
              </c:ext>
            </c:extLst>
          </c:dPt>
          <c:dLbls>
            <c:dLbl>
              <c:idx val="0"/>
              <c:layout>
                <c:manualLayout>
                  <c:x val="-0.14571103827794266"/>
                  <c:y val="0.32660005093853006"/>
                </c:manualLayout>
              </c:layout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888-425C-B3D5-06229351114C}"/>
                </c:ext>
              </c:extLst>
            </c:dLbl>
            <c:dLbl>
              <c:idx val="1"/>
              <c:layout>
                <c:manualLayout>
                  <c:x val="0.11921812222740756"/>
                  <c:y val="0.22610772757282849"/>
                </c:manualLayout>
              </c:layout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888-425C-B3D5-06229351114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25429</c:v>
                </c:pt>
                <c:pt idx="1">
                  <c:v>34194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4888-425C-B3D5-0622935111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203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chemeClr val="bg1"/>
              </a:solidFill>
            </a:ln>
          </c:spPr>
          <c:dPt>
            <c:idx val="0"/>
            <c:bubble3D val="0"/>
            <c:spPr>
              <a:solidFill>
                <a:schemeClr val="accent4"/>
              </a:solidFill>
              <a:ln w="9525" cap="flat" cmpd="sng" algn="ctr">
                <a:solidFill>
                  <a:schemeClr val="accent4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ABD0-4D9A-BFB6-4B88A576C40E}"/>
              </c:ext>
            </c:extLst>
          </c:dPt>
          <c:dPt>
            <c:idx val="1"/>
            <c:bubble3D val="0"/>
            <c:spPr>
              <a:solidFill>
                <a:schemeClr val="accent6"/>
              </a:solidFill>
              <a:ln w="9525" cap="flat" cmpd="sng" algn="ctr">
                <a:solidFill>
                  <a:schemeClr val="accent6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ABD0-4D9A-BFB6-4B88A576C40E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bg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ABD0-4D9A-BFB6-4B88A576C40E}"/>
              </c:ext>
            </c:extLst>
          </c:dPt>
          <c:dPt>
            <c:idx val="3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bg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ABD0-4D9A-BFB6-4B88A576C40E}"/>
              </c:ext>
            </c:extLst>
          </c:dPt>
          <c:dLbls>
            <c:dLbl>
              <c:idx val="0"/>
              <c:layout>
                <c:manualLayout>
                  <c:x val="-0.11770415900073886"/>
                  <c:y val="-0.23239369054595718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1" i="0" u="none" strike="noStrik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6961595914212627"/>
                      <c:h val="0.2216797845745272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ABD0-4D9A-BFB6-4B88A576C40E}"/>
                </c:ext>
              </c:extLst>
            </c:dLbl>
            <c:dLbl>
              <c:idx val="1"/>
              <c:layout>
                <c:manualLayout>
                  <c:x val="0.12873209155003587"/>
                  <c:y val="-0.26222215628237755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1" i="0" u="none" strike="noStrik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19445189087748077"/>
                      <c:h val="0.2342413249952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ABD0-4D9A-BFB6-4B88A576C40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"$"#,##0.0</c:formatCode>
                <c:ptCount val="2"/>
                <c:pt idx="0">
                  <c:v>5.82</c:v>
                </c:pt>
                <c:pt idx="1">
                  <c:v>5.04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ABD0-4D9A-BFB6-4B88A576C4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82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  <c:userShapes r:id="rId4"/>
</c:chartSpace>
</file>

<file path=ppt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"/>
          <c:y val="0.20668206927266899"/>
          <c:w val="0.98441101404615916"/>
          <c:h val="0.6117821798828367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dLbls>
            <c:numFmt formatCode="&quot;$&quot;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1"/>
                    </a:solidFill>
                    <a:latin typeface="Poppins SemiBold" pitchFamily="2" charset="77"/>
                    <a:ea typeface="Open Sans Light" panose="020B0306030504020204" pitchFamily="34" charset="0"/>
                    <a:cs typeface="Poppins SemiBold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</c:strCache>
            </c:strRef>
          </c:cat>
          <c:val>
            <c:numRef>
              <c:f>Sheet1!$B$2:$B$10</c:f>
              <c:numCache>
                <c:formatCode>"$"#,##0.0</c:formatCode>
                <c:ptCount val="9"/>
                <c:pt idx="0">
                  <c:v>111.56223999999999</c:v>
                </c:pt>
                <c:pt idx="1">
                  <c:v>158.68957</c:v>
                </c:pt>
                <c:pt idx="2">
                  <c:v>225.17498000000003</c:v>
                </c:pt>
                <c:pt idx="3">
                  <c:v>232.52889940000003</c:v>
                </c:pt>
                <c:pt idx="4">
                  <c:v>244.3816612</c:v>
                </c:pt>
                <c:pt idx="5">
                  <c:v>238.56597619999999</c:v>
                </c:pt>
                <c:pt idx="6">
                  <c:v>234.6</c:v>
                </c:pt>
                <c:pt idx="7">
                  <c:v>232.5</c:v>
                </c:pt>
                <c:pt idx="8">
                  <c:v>258.60000000000002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817-423B-85AD-86E8FE9A3EBF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Inversión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dLbls>
            <c:numFmt formatCode="&quot;$&quot;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1"/>
                    </a:solidFill>
                    <a:latin typeface="Poppins SemiBold" pitchFamily="2" charset="77"/>
                    <a:ea typeface="Open Sans Light" panose="020B0306030504020204" pitchFamily="34" charset="0"/>
                    <a:cs typeface="Poppins SemiBold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</c:strCache>
            </c:strRef>
          </c:cat>
          <c:val>
            <c:numRef>
              <c:f>Sheet1!$C$2:$C$10</c:f>
              <c:numCache>
                <c:formatCode>"$"#,##0.0</c:formatCode>
                <c:ptCount val="9"/>
                <c:pt idx="0">
                  <c:v>111.44505999999998</c:v>
                </c:pt>
                <c:pt idx="1">
                  <c:v>149.01314000000002</c:v>
                </c:pt>
                <c:pt idx="2">
                  <c:v>192.33835999999997</c:v>
                </c:pt>
                <c:pt idx="3">
                  <c:v>197.08338000000001</c:v>
                </c:pt>
                <c:pt idx="4">
                  <c:v>193.50496999999999</c:v>
                </c:pt>
                <c:pt idx="5">
                  <c:v>190.09389000000002</c:v>
                </c:pt>
                <c:pt idx="6">
                  <c:v>188.1</c:v>
                </c:pt>
                <c:pt idx="7">
                  <c:v>138.1</c:v>
                </c:pt>
                <c:pt idx="8">
                  <c:v>134.9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817-423B-85AD-86E8FE9A3EBF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-25"/>
        <c:axId val="-1986851856"/>
        <c:axId val="-1986853488"/>
      </c:barChart>
      <c:catAx>
        <c:axId val="-19868518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tx1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endParaRPr lang="es-SV"/>
          </a:p>
        </c:txPr>
        <c:crossAx val="-1986853488"/>
        <c:crosses val="autoZero"/>
        <c:auto val="1"/>
        <c:lblAlgn val="ctr"/>
        <c:lblOffset val="100"/>
        <c:noMultiLvlLbl val="0"/>
      </c:catAx>
      <c:valAx>
        <c:axId val="-1986853488"/>
        <c:scaling>
          <c:orientation val="minMax"/>
        </c:scaling>
        <c:delete val="1"/>
        <c:axPos val="l"/>
        <c:numFmt formatCode="&quot;$&quot;#,##0.0" sourceLinked="1"/>
        <c:majorTickMark val="none"/>
        <c:minorTickMark val="none"/>
        <c:tickLblPos val="nextTo"/>
        <c:crossAx val="-198685185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25656401992772732"/>
          <c:y val="3.6448638184735128E-2"/>
          <c:w val="0.433954533235407"/>
          <c:h val="0.1064199751838619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tx1"/>
              </a:solidFill>
              <a:latin typeface="Poppins SemiBold" pitchFamily="2" charset="77"/>
              <a:ea typeface="Open Sans Light" panose="020B0306030504020204" pitchFamily="34" charset="0"/>
              <a:cs typeface="Poppins SemiBold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ea typeface="Open Sans Light" panose="020B0306030504020204" pitchFamily="34" charset="0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1.4972308150864574E-4"/>
          <c:y val="0.14735273074171237"/>
          <c:w val="0.86893507002272263"/>
          <c:h val="0.69683450592256935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</c:v>
                </c:pt>
              </c:strCache>
            </c:strRef>
          </c:tx>
          <c:spPr>
            <a:ln w="28575" cap="rnd">
              <a:solidFill>
                <a:schemeClr val="bg2"/>
              </a:solidFill>
              <a:round/>
            </a:ln>
            <a:effectLst/>
          </c:spPr>
          <c:marker>
            <c:symbol val="circle"/>
            <c:size val="11"/>
            <c:spPr>
              <a:solidFill>
                <a:schemeClr val="bg2"/>
              </a:solidFill>
              <a:ln w="9525">
                <a:solidFill>
                  <a:schemeClr val="bg2"/>
                </a:solidFill>
              </a:ln>
              <a:effectLst/>
            </c:spPr>
          </c:marker>
          <c:dLbls>
            <c:dLbl>
              <c:idx val="0"/>
              <c:layout>
                <c:manualLayout>
                  <c:x val="-3.9570756242709976E-2"/>
                  <c:y val="-6.91208185646545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9CE-4E68-90FC-CF9B2579D3BF}"/>
                </c:ext>
              </c:extLst>
            </c:dLbl>
            <c:dLbl>
              <c:idx val="1"/>
              <c:layout>
                <c:manualLayout>
                  <c:x val="-4.6832524753196464E-2"/>
                  <c:y val="-6.3806407282177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9CE-4E68-90FC-CF9B2579D3BF}"/>
                </c:ext>
              </c:extLst>
            </c:dLbl>
            <c:dLbl>
              <c:idx val="2"/>
              <c:layout>
                <c:manualLayout>
                  <c:x val="-2.3654200601249811E-2"/>
                  <c:y val="-8.82721836327887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9CE-4E68-90FC-CF9B2579D3BF}"/>
                </c:ext>
              </c:extLst>
            </c:dLbl>
            <c:dLbl>
              <c:idx val="3"/>
              <c:layout>
                <c:manualLayout>
                  <c:x val="-3.0651936745343149E-2"/>
                  <c:y val="-8.35363005803323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9CE-4E68-90FC-CF9B2579D3BF}"/>
                </c:ext>
              </c:extLst>
            </c:dLbl>
            <c:dLbl>
              <c:idx val="4"/>
              <c:layout>
                <c:manualLayout>
                  <c:x val="-3.3205149766529725E-2"/>
                  <c:y val="-6.31012004133874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9CE-4E68-90FC-CF9B2579D3BF}"/>
                </c:ext>
              </c:extLst>
            </c:dLbl>
            <c:dLbl>
              <c:idx val="5"/>
              <c:layout>
                <c:manualLayout>
                  <c:x val="-1.0742842571524301E-2"/>
                  <c:y val="-5.67910803720486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9CE-4E68-90FC-CF9B2579D3BF}"/>
                </c:ext>
              </c:extLst>
            </c:dLbl>
            <c:dLbl>
              <c:idx val="6"/>
              <c:layout>
                <c:manualLayout>
                  <c:x val="7.1618123138158765E-17"/>
                  <c:y val="-7.256638047539552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9CE-4E68-90FC-CF9B2579D3BF}"/>
                </c:ext>
              </c:extLst>
            </c:dLbl>
            <c:dLbl>
              <c:idx val="7"/>
              <c:layout>
                <c:manualLayout>
                  <c:x val="-2.8322039506745882E-2"/>
                  <c:y val="-0.100961920661419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9CE-4E68-90FC-CF9B2579D3B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0">
                <a:spAutoFit/>
              </a:bodyPr>
              <a:lstStyle/>
              <a:p>
                <a:pPr algn="ctr">
                  <a:defRPr lang="en-US" sz="2200" b="1" i="0" u="none" strike="noStrike" kern="1200" baseline="0">
                    <a:solidFill>
                      <a:schemeClr val="bg2"/>
                    </a:solidFill>
                    <a:effectLst/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</c:strCache>
            </c:strRef>
          </c:cat>
          <c:val>
            <c:numRef>
              <c:f>Sheet1!$B$2:$B$10</c:f>
              <c:numCache>
                <c:formatCode>#,##0</c:formatCode>
                <c:ptCount val="9"/>
                <c:pt idx="0">
                  <c:v>220</c:v>
                </c:pt>
                <c:pt idx="1">
                  <c:v>329</c:v>
                </c:pt>
                <c:pt idx="2">
                  <c:v>773</c:v>
                </c:pt>
                <c:pt idx="3">
                  <c:v>717</c:v>
                </c:pt>
                <c:pt idx="4">
                  <c:v>808</c:v>
                </c:pt>
                <c:pt idx="5">
                  <c:v>860</c:v>
                </c:pt>
                <c:pt idx="6">
                  <c:v>731</c:v>
                </c:pt>
                <c:pt idx="7">
                  <c:v>368</c:v>
                </c:pt>
                <c:pt idx="8">
                  <c:v>619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E9CE-4E68-90FC-CF9B2579D3BF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</c:v>
                </c:pt>
              </c:strCache>
            </c:strRef>
          </c:tx>
          <c:spPr>
            <a:ln w="28575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11"/>
            <c:spPr>
              <a:solidFill>
                <a:schemeClr val="accent6"/>
              </a:solidFill>
              <a:ln w="9525">
                <a:solidFill>
                  <a:schemeClr val="accent6"/>
                </a:solidFill>
              </a:ln>
              <a:effectLst/>
            </c:spPr>
          </c:marker>
          <c:dLbls>
            <c:dLbl>
              <c:idx val="0"/>
              <c:layout>
                <c:manualLayout>
                  <c:x val="-7.4863592891613456E-2"/>
                  <c:y val="5.5296654851723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9CE-4E68-90FC-CF9B2579D3BF}"/>
                </c:ext>
              </c:extLst>
            </c:dLbl>
            <c:dLbl>
              <c:idx val="1"/>
              <c:layout>
                <c:manualLayout>
                  <c:x val="-2.5667517562838971E-2"/>
                  <c:y val="5.99357063359567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9CE-4E68-90FC-CF9B2579D3BF}"/>
                </c:ext>
              </c:extLst>
            </c:dLbl>
            <c:dLbl>
              <c:idx val="2"/>
              <c:layout>
                <c:manualLayout>
                  <c:x val="-2.6817810848609971E-2"/>
                  <c:y val="7.33608593687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9CE-4E68-90FC-CF9B2579D3BF}"/>
                </c:ext>
              </c:extLst>
            </c:dLbl>
            <c:dLbl>
              <c:idx val="3"/>
              <c:layout>
                <c:manualLayout>
                  <c:x val="-3.2920083786482118E-2"/>
                  <c:y val="7.57318745528260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9CE-4E68-90FC-CF9B2579D3BF}"/>
                </c:ext>
              </c:extLst>
            </c:dLbl>
            <c:dLbl>
              <c:idx val="4"/>
              <c:layout>
                <c:manualLayout>
                  <c:x val="-2.1485685143048602E-2"/>
                  <c:y val="6.94113204547260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9CE-4E68-90FC-CF9B2579D3BF}"/>
                </c:ext>
              </c:extLst>
            </c:dLbl>
            <c:dLbl>
              <c:idx val="5"/>
              <c:layout>
                <c:manualLayout>
                  <c:x val="-2.3438929246962108E-2"/>
                  <c:y val="8.20315605374036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9CE-4E68-90FC-CF9B2579D3BF}"/>
                </c:ext>
              </c:extLst>
            </c:dLbl>
            <c:dLbl>
              <c:idx val="6"/>
              <c:layout>
                <c:manualLayout>
                  <c:x val="-3.1251905662616146E-2"/>
                  <c:y val="9.46518006200809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9CE-4E68-90FC-CF9B2579D3BF}"/>
                </c:ext>
              </c:extLst>
            </c:dLbl>
            <c:dLbl>
              <c:idx val="7"/>
              <c:layout>
                <c:manualLayout>
                  <c:x val="-2.9298661558702636E-2"/>
                  <c:y val="7.88765005167342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9CE-4E68-90FC-CF9B2579D3B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200" b="1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effectLst/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</c:strCache>
            </c:strRef>
          </c:cat>
          <c:val>
            <c:numRef>
              <c:f>Sheet1!$C$2:$C$10</c:f>
              <c:numCache>
                <c:formatCode>#,##0</c:formatCode>
                <c:ptCount val="9"/>
                <c:pt idx="0">
                  <c:v>220</c:v>
                </c:pt>
                <c:pt idx="1">
                  <c:v>304</c:v>
                </c:pt>
                <c:pt idx="2">
                  <c:v>567</c:v>
                </c:pt>
                <c:pt idx="3">
                  <c:v>520</c:v>
                </c:pt>
                <c:pt idx="4">
                  <c:v>381</c:v>
                </c:pt>
                <c:pt idx="5">
                  <c:v>564</c:v>
                </c:pt>
                <c:pt idx="6">
                  <c:v>586</c:v>
                </c:pt>
                <c:pt idx="7">
                  <c:v>296</c:v>
                </c:pt>
                <c:pt idx="8">
                  <c:v>336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E9CE-4E68-90FC-CF9B2579D3BF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86858928"/>
        <c:axId val="-1986849136"/>
      </c:lineChart>
      <c:catAx>
        <c:axId val="-19868589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accent2">
                    <a:lumMod val="10000"/>
                  </a:schemeClr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136"/>
        <c:crosses val="autoZero"/>
        <c:auto val="1"/>
        <c:lblAlgn val="ctr"/>
        <c:lblOffset val="100"/>
        <c:noMultiLvlLbl val="0"/>
      </c:catAx>
      <c:valAx>
        <c:axId val="-1986849136"/>
        <c:scaling>
          <c:orientation val="minMax"/>
        </c:scaling>
        <c:delete val="1"/>
        <c:axPos val="l"/>
        <c:numFmt formatCode="#,##0" sourceLinked="1"/>
        <c:majorTickMark val="out"/>
        <c:minorTickMark val="none"/>
        <c:tickLblPos val="nextTo"/>
        <c:crossAx val="-198685892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1.1671787011495788E-3"/>
          <c:y val="2.4933172350743299E-2"/>
          <c:w val="0.22810936754074618"/>
          <c:h val="0.1330523590905477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accent2">
                  <a:lumMod val="10000"/>
                </a:schemeClr>
              </a:solidFill>
              <a:latin typeface="Poppins SemiBold" pitchFamily="2" charset="77"/>
              <a:ea typeface="+mn-ea"/>
              <a:cs typeface="Poppins SemiBold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4"/>
              </a:solidFill>
              <a:ln w="9525" cap="flat" cmpd="sng" algn="ctr">
                <a:solidFill>
                  <a:schemeClr val="accent4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D79F-4057-85F3-EE6066CE9135}"/>
              </c:ext>
            </c:extLst>
          </c:dPt>
          <c:dPt>
            <c:idx val="1"/>
            <c:bubble3D val="0"/>
            <c:spPr>
              <a:solidFill>
                <a:schemeClr val="accent6"/>
              </a:solidFill>
              <a:ln w="9525" cap="flat" cmpd="sng" algn="ctr">
                <a:solidFill>
                  <a:schemeClr val="accent6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D79F-4057-85F3-EE6066CE9135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3"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3"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 w="9525" cap="flat" cmpd="sng" algn="ctr">
                <a:solidFill>
                  <a:schemeClr val="accent3">
                    <a:shade val="95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D79F-4057-85F3-EE6066CE9135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4"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4"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 w="9525" cap="flat" cmpd="sng" algn="ctr">
                <a:solidFill>
                  <a:schemeClr val="accent4">
                    <a:shade val="95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D79F-4057-85F3-EE6066CE9135}"/>
              </c:ext>
            </c:extLst>
          </c:dPt>
          <c:dLbls>
            <c:dLbl>
              <c:idx val="0"/>
              <c:layout>
                <c:manualLayout>
                  <c:x val="-0.10975636649507366"/>
                  <c:y val="0.24495003820389755"/>
                </c:manualLayout>
              </c:layout>
              <c:tx>
                <c:rich>
                  <a:bodyPr/>
                  <a:lstStyle/>
                  <a:p>
                    <a:fld id="{4BDE51ED-424A-4EC2-9D05-508A46973EC6}" type="VALUE">
                      <a:rPr lang="en-US" smtClean="0"/>
                      <a:pPr/>
                      <a:t>[VALOR]</a:t>
                    </a:fld>
                    <a:endParaRPr lang="en-US"/>
                  </a:p>
                  <a:p>
                    <a:r>
                      <a:rPr lang="en-US" baseline="0"/>
                      <a:t> </a:t>
                    </a:r>
                    <a:fld id="{00DA418A-25E7-4696-95C0-AC38069A83CA}" type="PERCENTAGE">
                      <a:rPr lang="en-US" baseline="0"/>
                      <a:pPr/>
                      <a:t>[PORCENTAJE]</a:t>
                    </a:fld>
                    <a:endParaRPr lang="en-US" baseline="0"/>
                  </a:p>
                </c:rich>
              </c:tx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D79F-4057-85F3-EE6066CE9135}"/>
                </c:ext>
              </c:extLst>
            </c:dLbl>
            <c:dLbl>
              <c:idx val="1"/>
              <c:layout>
                <c:manualLayout>
                  <c:x val="7.5694045858671469E-2"/>
                  <c:y val="0.23552888288836302"/>
                </c:manualLayout>
              </c:layout>
              <c:tx>
                <c:rich>
                  <a:bodyPr/>
                  <a:lstStyle/>
                  <a:p>
                    <a:fld id="{7B6DF027-52D9-4BEB-8BD2-4DFEE2CC6C57}" type="VALUE">
                      <a:rPr lang="en-US" smtClean="0"/>
                      <a:pPr/>
                      <a:t>[VALOR]</a:t>
                    </a:fld>
                    <a:endParaRPr lang="en-US"/>
                  </a:p>
                  <a:p>
                    <a:r>
                      <a:rPr lang="en-US" baseline="0"/>
                      <a:t> </a:t>
                    </a:r>
                    <a:fld id="{6106B02A-41E0-4553-A9AB-A3DC851191C7}" type="PERCENTAGE">
                      <a:rPr lang="en-US" baseline="0"/>
                      <a:pPr/>
                      <a:t>[PORCENTAJE]</a:t>
                    </a:fld>
                    <a:endParaRPr lang="en-US" baseline="0"/>
                  </a:p>
                </c:rich>
              </c:tx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D79F-4057-85F3-EE6066CE913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1589</c:v>
                </c:pt>
                <c:pt idx="1">
                  <c:v>2185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D79F-4057-85F3-EE6066CE91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205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</c:chartSpace>
</file>

<file path=ppt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2"/>
            </a:solidFill>
          </c:spPr>
          <c:dPt>
            <c:idx val="0"/>
            <c:bubble3D val="0"/>
            <c:spPr>
              <a:solidFill>
                <a:schemeClr val="accent4"/>
              </a:solidFill>
              <a:ln w="9525" cap="flat" cmpd="sng" algn="ctr">
                <a:solidFill>
                  <a:schemeClr val="accent4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F261-4215-AA01-7A3AEFE59DCA}"/>
              </c:ext>
            </c:extLst>
          </c:dPt>
          <c:dPt>
            <c:idx val="1"/>
            <c:bubble3D val="0"/>
            <c:spPr>
              <a:solidFill>
                <a:schemeClr val="accent6"/>
              </a:solidFill>
              <a:ln w="9525" cap="flat" cmpd="sng" algn="ctr">
                <a:solidFill>
                  <a:schemeClr val="accent6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F261-4215-AA01-7A3AEFE59DCA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accent3">
                    <a:shade val="95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F261-4215-AA01-7A3AEFE59DCA}"/>
              </c:ext>
            </c:extLst>
          </c:dPt>
          <c:dPt>
            <c:idx val="3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accent4">
                    <a:shade val="95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F261-4215-AA01-7A3AEFE59DCA}"/>
              </c:ext>
            </c:extLst>
          </c:dPt>
          <c:dLbls>
            <c:dLbl>
              <c:idx val="0"/>
              <c:layout>
                <c:manualLayout>
                  <c:x val="-0.1237800231010413"/>
                  <c:y val="-0.24681918552752288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1" i="0" u="none" strike="noStrik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20607114374394109"/>
                      <c:h val="0.2216797845745272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F261-4215-AA01-7A3AEFE59DCA}"/>
                </c:ext>
              </c:extLst>
            </c:dLbl>
            <c:dLbl>
              <c:idx val="1"/>
              <c:layout>
                <c:manualLayout>
                  <c:x val="0.11455507531599676"/>
                  <c:y val="-0.30618754775487195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1" i="0" u="none" strike="noStrik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22280592334555896"/>
                      <c:h val="0.2342413249952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F261-4215-AA01-7A3AEFE59DCA}"/>
                </c:ext>
              </c:extLst>
            </c:dLbl>
            <c:numFmt formatCode="General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"$"#,##0.0</c:formatCode>
                <c:ptCount val="2"/>
                <c:pt idx="0">
                  <c:v>902.8</c:v>
                </c:pt>
                <c:pt idx="1">
                  <c:v>591.79999999999995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F261-4215-AA01-7A3AEFE59D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66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  <c:userShapes r:id="rId4"/>
</c:chartSpace>
</file>

<file path=ppt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"/>
          <c:y val="0.20668206927266899"/>
          <c:w val="0.98441103861328483"/>
          <c:h val="0.6117821798828367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dLbls>
            <c:numFmt formatCode="&quot;$&quot;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2"/>
                    </a:solidFill>
                    <a:latin typeface="Poppins SemiBold" pitchFamily="2" charset="77"/>
                    <a:ea typeface="Open Sans Light" panose="020B0306030504020204" pitchFamily="34" charset="0"/>
                    <a:cs typeface="Poppins SemiBold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</c:strCache>
            </c:strRef>
          </c:cat>
          <c:val>
            <c:numRef>
              <c:f>Sheet1!$B$2:$B$10</c:f>
              <c:numCache>
                <c:formatCode>"$"#,##0.0</c:formatCode>
                <c:ptCount val="9"/>
                <c:pt idx="0">
                  <c:v>70.534999999999997</c:v>
                </c:pt>
                <c:pt idx="1">
                  <c:v>91.07</c:v>
                </c:pt>
                <c:pt idx="2">
                  <c:v>112.498</c:v>
                </c:pt>
                <c:pt idx="3">
                  <c:v>148.19999999999999</c:v>
                </c:pt>
                <c:pt idx="4">
                  <c:v>172.3</c:v>
                </c:pt>
                <c:pt idx="5">
                  <c:v>207.1</c:v>
                </c:pt>
                <c:pt idx="6">
                  <c:v>362.5</c:v>
                </c:pt>
                <c:pt idx="7">
                  <c:v>362.5</c:v>
                </c:pt>
                <c:pt idx="8">
                  <c:v>362.5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4AD-4D95-80E4-475E9023A766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Inversión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dLbls>
            <c:numFmt formatCode="&quot;$&quot;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2"/>
                    </a:solidFill>
                    <a:latin typeface="Poppins SemiBold" pitchFamily="2" charset="77"/>
                    <a:ea typeface="Open Sans Light" panose="020B0306030504020204" pitchFamily="34" charset="0"/>
                    <a:cs typeface="Poppins SemiBold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</c:strCache>
            </c:strRef>
          </c:cat>
          <c:val>
            <c:numRef>
              <c:f>Sheet1!$C$2:$C$10</c:f>
              <c:numCache>
                <c:formatCode>"$"#,##0.0</c:formatCode>
                <c:ptCount val="9"/>
                <c:pt idx="0">
                  <c:v>90.4</c:v>
                </c:pt>
                <c:pt idx="1">
                  <c:v>85.411860000000004</c:v>
                </c:pt>
                <c:pt idx="2">
                  <c:v>160.11189999999999</c:v>
                </c:pt>
                <c:pt idx="3">
                  <c:v>148.9</c:v>
                </c:pt>
                <c:pt idx="4">
                  <c:v>131.1</c:v>
                </c:pt>
                <c:pt idx="5">
                  <c:v>188.8</c:v>
                </c:pt>
                <c:pt idx="6">
                  <c:v>28</c:v>
                </c:pt>
                <c:pt idx="7">
                  <c:v>146.80000000000001</c:v>
                </c:pt>
                <c:pt idx="8">
                  <c:v>156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4AD-4D95-80E4-475E9023A766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-25"/>
        <c:axId val="-1986851856"/>
        <c:axId val="-1986853488"/>
      </c:barChart>
      <c:catAx>
        <c:axId val="-19868518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tx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endParaRPr lang="es-SV"/>
          </a:p>
        </c:txPr>
        <c:crossAx val="-1986853488"/>
        <c:crosses val="autoZero"/>
        <c:auto val="1"/>
        <c:lblAlgn val="ctr"/>
        <c:lblOffset val="100"/>
        <c:noMultiLvlLbl val="0"/>
      </c:catAx>
      <c:valAx>
        <c:axId val="-1986853488"/>
        <c:scaling>
          <c:orientation val="minMax"/>
        </c:scaling>
        <c:delete val="1"/>
        <c:axPos val="l"/>
        <c:numFmt formatCode="&quot;$&quot;#,##0.0" sourceLinked="1"/>
        <c:majorTickMark val="none"/>
        <c:minorTickMark val="none"/>
        <c:tickLblPos val="nextTo"/>
        <c:crossAx val="-198685185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25656401992772732"/>
          <c:y val="3.6448638184735128E-2"/>
          <c:w val="0.433954533235407"/>
          <c:h val="0.1064199751838619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tx2"/>
              </a:solidFill>
              <a:latin typeface="Poppins SemiBold" pitchFamily="2" charset="77"/>
              <a:ea typeface="Open Sans Light" panose="020B0306030504020204" pitchFamily="34" charset="0"/>
              <a:cs typeface="Poppins SemiBold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ea typeface="Open Sans Light" panose="020B0306030504020204" pitchFamily="34" charset="0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1.4972718578322748E-4"/>
          <c:y val="0.14735273074171237"/>
          <c:w val="0.86893507002272263"/>
          <c:h val="0.69683450592256935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</c:v>
                </c:pt>
              </c:strCache>
            </c:strRef>
          </c:tx>
          <c:spPr>
            <a:ln w="28575" cap="rnd">
              <a:solidFill>
                <a:schemeClr val="bg2"/>
              </a:solidFill>
              <a:round/>
            </a:ln>
            <a:effectLst/>
          </c:spPr>
          <c:marker>
            <c:symbol val="circle"/>
            <c:size val="11"/>
            <c:spPr>
              <a:solidFill>
                <a:schemeClr val="bg2"/>
              </a:solidFill>
              <a:ln w="9525">
                <a:solidFill>
                  <a:schemeClr val="bg2"/>
                </a:solidFill>
              </a:ln>
              <a:effectLst/>
            </c:spPr>
          </c:marker>
          <c:dLbls>
            <c:dLbl>
              <c:idx val="0"/>
              <c:layout>
                <c:manualLayout>
                  <c:x val="-1.2833758781419426E-2"/>
                  <c:y val="6.970173503458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E52-4495-B345-6E8637153AF7}"/>
                </c:ext>
              </c:extLst>
            </c:dLbl>
            <c:dLbl>
              <c:idx val="1"/>
              <c:layout>
                <c:manualLayout>
                  <c:x val="-2.437344688571243E-2"/>
                  <c:y val="9.7101568089673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E52-4495-B345-6E8637153AF7}"/>
                </c:ext>
              </c:extLst>
            </c:dLbl>
            <c:dLbl>
              <c:idx val="2"/>
              <c:layout>
                <c:manualLayout>
                  <c:x val="-3.1140559890411233E-2"/>
                  <c:y val="6.31707607917957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E52-4495-B345-6E8637153AF7}"/>
                </c:ext>
              </c:extLst>
            </c:dLbl>
            <c:dLbl>
              <c:idx val="3"/>
              <c:layout>
                <c:manualLayout>
                  <c:x val="-3.6838277207673957E-2"/>
                  <c:y val="9.31470605771524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E52-4495-B345-6E8637153AF7}"/>
                </c:ext>
              </c:extLst>
            </c:dLbl>
            <c:dLbl>
              <c:idx val="4"/>
              <c:layout>
                <c:manualLayout>
                  <c:x val="-2.4598037664387271E-2"/>
                  <c:y val="-0.100961920661419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E52-4495-B345-6E8637153AF7}"/>
                </c:ext>
              </c:extLst>
            </c:dLbl>
            <c:dLbl>
              <c:idx val="5"/>
              <c:layout>
                <c:manualLayout>
                  <c:x val="-3.7431796445806714E-2"/>
                  <c:y val="-0.123047340806105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E52-4495-B345-6E8637153AF7}"/>
                </c:ext>
              </c:extLst>
            </c:dLbl>
            <c:dLbl>
              <c:idx val="6"/>
              <c:layout>
                <c:manualLayout>
                  <c:x val="-2.9945437156645452E-2"/>
                  <c:y val="-7.8876500516734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5404001084301042E-2"/>
                      <c:h val="0.1135821607440973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6-EE52-4495-B345-6E8637153AF7}"/>
                </c:ext>
              </c:extLst>
            </c:dLbl>
            <c:dLbl>
              <c:idx val="7"/>
              <c:layout>
                <c:manualLayout>
                  <c:x val="-3.2084396953548616E-2"/>
                  <c:y val="-7.8876500516734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E52-4495-B345-6E8637153AF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0">
                <a:spAutoFit/>
              </a:bodyPr>
              <a:lstStyle/>
              <a:p>
                <a:pPr algn="ctr">
                  <a:defRPr lang="en-US" sz="2200" b="1" i="0" u="none" strike="noStrike" kern="1200" baseline="0">
                    <a:solidFill>
                      <a:schemeClr val="bg2"/>
                    </a:solidFill>
                    <a:effectLst/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</c:strCache>
            </c:strRef>
          </c:cat>
          <c:val>
            <c:numRef>
              <c:f>Sheet1!$B$2:$B$10</c:f>
              <c:numCache>
                <c:formatCode>#,##0</c:formatCode>
                <c:ptCount val="9"/>
                <c:pt idx="0">
                  <c:v>600</c:v>
                </c:pt>
                <c:pt idx="1">
                  <c:v>800</c:v>
                </c:pt>
                <c:pt idx="2">
                  <c:v>1000</c:v>
                </c:pt>
                <c:pt idx="3">
                  <c:v>1300</c:v>
                </c:pt>
                <c:pt idx="4">
                  <c:v>1500</c:v>
                </c:pt>
                <c:pt idx="5">
                  <c:v>1800</c:v>
                </c:pt>
                <c:pt idx="6">
                  <c:v>3100</c:v>
                </c:pt>
                <c:pt idx="7">
                  <c:v>3100</c:v>
                </c:pt>
                <c:pt idx="8">
                  <c:v>3100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EE52-4495-B345-6E8637153AF7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</c:v>
                </c:pt>
              </c:strCache>
            </c:strRef>
          </c:tx>
          <c:spPr>
            <a:ln w="28575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11"/>
            <c:spPr>
              <a:solidFill>
                <a:schemeClr val="accent6"/>
              </a:solidFill>
              <a:ln w="9525">
                <a:solidFill>
                  <a:schemeClr val="accent6"/>
                </a:solidFill>
              </a:ln>
              <a:effectLst/>
            </c:spPr>
          </c:marker>
          <c:dLbls>
            <c:dLbl>
              <c:idx val="0"/>
              <c:layout>
                <c:manualLayout>
                  <c:x val="-3.4223356750451857E-2"/>
                  <c:y val="-6.77505664202241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E52-4495-B345-6E8637153AF7}"/>
                </c:ext>
              </c:extLst>
            </c:dLbl>
            <c:dLbl>
              <c:idx val="1"/>
              <c:layout>
                <c:manualLayout>
                  <c:x val="-2.8875957258193752E-2"/>
                  <c:y val="-5.99565744494792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E52-4495-B345-6E8637153AF7}"/>
                </c:ext>
              </c:extLst>
            </c:dLbl>
            <c:dLbl>
              <c:idx val="2"/>
              <c:layout>
                <c:manualLayout>
                  <c:x val="-3.8626919179572498E-2"/>
                  <c:y val="-6.5461781540663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E52-4495-B345-6E8637153AF7}"/>
                </c:ext>
              </c:extLst>
            </c:dLbl>
            <c:dLbl>
              <c:idx val="3"/>
              <c:layout>
                <c:manualLayout>
                  <c:x val="-4.8126595430323001E-2"/>
                  <c:y val="-0.1009514866046585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E52-4495-B345-6E8637153AF7}"/>
                </c:ext>
              </c:extLst>
            </c:dLbl>
            <c:dLbl>
              <c:idx val="4"/>
              <c:layout>
                <c:manualLayout>
                  <c:x val="7.8427619883894783E-17"/>
                  <c:y val="5.04809603307099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E52-4495-B345-6E8637153AF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200" b="1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effectLst/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</c:strCache>
            </c:strRef>
          </c:cat>
          <c:val>
            <c:numRef>
              <c:f>Sheet1!$C$2:$C$10</c:f>
              <c:numCache>
                <c:formatCode>#,##0</c:formatCode>
                <c:ptCount val="9"/>
                <c:pt idx="0">
                  <c:v>636</c:v>
                </c:pt>
                <c:pt idx="1">
                  <c:v>955</c:v>
                </c:pt>
                <c:pt idx="2">
                  <c:v>1200</c:v>
                </c:pt>
                <c:pt idx="3">
                  <c:v>1372</c:v>
                </c:pt>
                <c:pt idx="4">
                  <c:v>1048</c:v>
                </c:pt>
                <c:pt idx="5">
                  <c:v>1325</c:v>
                </c:pt>
                <c:pt idx="6" formatCode="General">
                  <c:v>231</c:v>
                </c:pt>
                <c:pt idx="7">
                  <c:v>1817</c:v>
                </c:pt>
                <c:pt idx="8">
                  <c:v>2170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EE52-4495-B345-6E8637153AF7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86858928"/>
        <c:axId val="-1986849136"/>
      </c:lineChart>
      <c:catAx>
        <c:axId val="-19868589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accent2">
                    <a:lumMod val="10000"/>
                  </a:schemeClr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986849136"/>
        <c:crosses val="autoZero"/>
        <c:auto val="1"/>
        <c:lblAlgn val="ctr"/>
        <c:lblOffset val="100"/>
        <c:noMultiLvlLbl val="0"/>
      </c:catAx>
      <c:valAx>
        <c:axId val="-1986849136"/>
        <c:scaling>
          <c:orientation val="minMax"/>
        </c:scaling>
        <c:delete val="1"/>
        <c:axPos val="l"/>
        <c:numFmt formatCode="#,##0" sourceLinked="1"/>
        <c:majorTickMark val="out"/>
        <c:minorTickMark val="none"/>
        <c:tickLblPos val="nextTo"/>
        <c:crossAx val="-198685892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8.1336556818730144E-2"/>
          <c:y val="4.701859249542889E-2"/>
          <c:w val="0.22810936754074618"/>
          <c:h val="0.2119287837865418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accent2">
                  <a:lumMod val="10000"/>
                </a:schemeClr>
              </a:solidFill>
              <a:latin typeface="Poppins SemiBold" pitchFamily="2" charset="77"/>
              <a:ea typeface="+mn-ea"/>
              <a:cs typeface="Poppins SemiBold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4"/>
              </a:solidFill>
              <a:ln w="9525" cap="flat" cmpd="sng" algn="ctr">
                <a:solidFill>
                  <a:schemeClr val="accent4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DD5B-4342-BC35-58E87B06F473}"/>
              </c:ext>
            </c:extLst>
          </c:dPt>
          <c:dPt>
            <c:idx val="1"/>
            <c:bubble3D val="0"/>
            <c:spPr>
              <a:solidFill>
                <a:schemeClr val="accent6"/>
              </a:solidFill>
              <a:ln w="9525" cap="flat" cmpd="sng" algn="ctr">
                <a:solidFill>
                  <a:schemeClr val="accent6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DD5B-4342-BC35-58E87B06F473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3"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3"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 w="9525" cap="flat" cmpd="sng" algn="ctr">
                <a:solidFill>
                  <a:schemeClr val="accent3">
                    <a:shade val="95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DD5B-4342-BC35-58E87B06F473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4"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4"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 w="9525" cap="flat" cmpd="sng" algn="ctr">
                <a:solidFill>
                  <a:schemeClr val="accent4">
                    <a:shade val="95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DD5B-4342-BC35-58E87B06F473}"/>
              </c:ext>
            </c:extLst>
          </c:dPt>
          <c:dLbls>
            <c:dLbl>
              <c:idx val="0"/>
              <c:layout>
                <c:manualLayout>
                  <c:x val="-0.10218696190920648"/>
                  <c:y val="0.27635388925567927"/>
                </c:manualLayout>
              </c:layout>
              <c:tx>
                <c:rich>
                  <a:bodyPr/>
                  <a:lstStyle/>
                  <a:p>
                    <a:fld id="{4BDE51ED-424A-4EC2-9D05-508A46973EC6}" type="VALUE">
                      <a:rPr lang="en-US" smtClean="0"/>
                      <a:pPr/>
                      <a:t>[VALOR]</a:t>
                    </a:fld>
                    <a:endParaRPr lang="en-US"/>
                  </a:p>
                  <a:p>
                    <a:r>
                      <a:rPr lang="en-US" baseline="0"/>
                      <a:t> </a:t>
                    </a:r>
                    <a:fld id="{00DA418A-25E7-4696-95C0-AC38069A83CA}" type="PERCENTAGE">
                      <a:rPr lang="en-US" baseline="0"/>
                      <a:pPr/>
                      <a:t>[PORCENTAJE]</a:t>
                    </a:fld>
                    <a:endParaRPr lang="en-US" baseline="0"/>
                  </a:p>
                </c:rich>
              </c:tx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DD5B-4342-BC35-58E87B06F473}"/>
                </c:ext>
              </c:extLst>
            </c:dLbl>
            <c:dLbl>
              <c:idx val="1"/>
              <c:layout>
                <c:manualLayout>
                  <c:x val="9.8402259616272775E-2"/>
                  <c:y val="0.22296734246765021"/>
                </c:manualLayout>
              </c:layout>
              <c:tx>
                <c:rich>
                  <a:bodyPr/>
                  <a:lstStyle/>
                  <a:p>
                    <a:fld id="{7B6DF027-52D9-4BEB-8BD2-4DFEE2CC6C57}" type="VALUE">
                      <a:rPr lang="en-US" smtClean="0"/>
                      <a:pPr/>
                      <a:t>[VALOR]</a:t>
                    </a:fld>
                    <a:endParaRPr lang="en-US"/>
                  </a:p>
                  <a:p>
                    <a:r>
                      <a:rPr lang="en-US" baseline="0"/>
                      <a:t> </a:t>
                    </a:r>
                    <a:fld id="{6106B02A-41E0-4553-A9AB-A3DC851191C7}" type="PERCENTAGE">
                      <a:rPr lang="en-US" baseline="0"/>
                      <a:pPr/>
                      <a:t>[PORCENTAJE]</a:t>
                    </a:fld>
                    <a:endParaRPr lang="en-US" baseline="0"/>
                  </a:p>
                </c:rich>
              </c:tx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DD5B-4342-BC35-58E87B06F47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1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4735</c:v>
                </c:pt>
                <c:pt idx="1">
                  <c:v>6019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DD5B-4342-BC35-58E87B06F4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97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</c:chartSpace>
</file>

<file path=ppt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2"/>
            </a:solidFill>
          </c:spPr>
          <c:dPt>
            <c:idx val="0"/>
            <c:bubble3D val="0"/>
            <c:spPr>
              <a:solidFill>
                <a:schemeClr val="accent4"/>
              </a:solidFill>
              <a:ln w="9525" cap="flat" cmpd="sng" algn="ctr">
                <a:solidFill>
                  <a:schemeClr val="accent4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DBCF-4FF4-BC5A-F66441B9FCEC}"/>
              </c:ext>
            </c:extLst>
          </c:dPt>
          <c:dPt>
            <c:idx val="1"/>
            <c:bubble3D val="0"/>
            <c:spPr>
              <a:solidFill>
                <a:schemeClr val="accent6"/>
              </a:solidFill>
              <a:ln w="9525" cap="flat" cmpd="sng" algn="ctr">
                <a:solidFill>
                  <a:schemeClr val="accent6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DBCF-4FF4-BC5A-F66441B9FCEC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accent3">
                    <a:shade val="95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DBCF-4FF4-BC5A-F66441B9FCEC}"/>
              </c:ext>
            </c:extLst>
          </c:dPt>
          <c:dPt>
            <c:idx val="3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accent4">
                    <a:shade val="95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DBCF-4FF4-BC5A-F66441B9FCEC}"/>
              </c:ext>
            </c:extLst>
          </c:dPt>
          <c:dLbls>
            <c:dLbl>
              <c:idx val="0"/>
              <c:layout>
                <c:manualLayout>
                  <c:x val="-0.11567887096730467"/>
                  <c:y val="-0.24684119295070089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1" i="0" u="none" strike="noStrike" kern="1200" baseline="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20607114374394109"/>
                      <c:h val="0.22167978457452728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DBCF-4FF4-BC5A-F66441B9FCEC}"/>
                </c:ext>
              </c:extLst>
            </c:dLbl>
            <c:dLbl>
              <c:idx val="1"/>
              <c:layout>
                <c:manualLayout>
                  <c:x val="0.12873209155003587"/>
                  <c:y val="-0.28734523712380289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sz="2400" b="1" i="0" u="none" strike="noStrike" kern="1200" baseline="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layout>
                    <c:manualLayout>
                      <c:w val="0.22280592334555896"/>
                      <c:h val="0.23424132499524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DBCF-4FF4-BC5A-F66441B9FCEC}"/>
                </c:ext>
              </c:extLst>
            </c:dLbl>
            <c:numFmt formatCode="General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1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"$"#,##0.0</c:formatCode>
                <c:ptCount val="2"/>
                <c:pt idx="0">
                  <c:v>525</c:v>
                </c:pt>
                <c:pt idx="1">
                  <c:v>610.5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DBCF-4FF4-BC5A-F66441B9FCE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90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  <c:userShapes r:id="rId4"/>
</c:chartSpace>
</file>

<file path=ppt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"/>
          <c:y val="0.23286123451414731"/>
          <c:w val="0.86893507002272263"/>
          <c:h val="0.61132601759315319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Personas Inscritas</c:v>
                </c:pt>
              </c:strCache>
            </c:strRef>
          </c:tx>
          <c:spPr>
            <a:ln w="38100" cap="rnd">
              <a:solidFill>
                <a:schemeClr val="bg2"/>
              </a:solidFill>
              <a:round/>
            </a:ln>
            <a:effectLst/>
          </c:spPr>
          <c:marker>
            <c:symbol val="circle"/>
            <c:size val="11"/>
            <c:spPr>
              <a:solidFill>
                <a:schemeClr val="bg2"/>
              </a:solidFill>
              <a:ln w="9525">
                <a:solidFill>
                  <a:schemeClr val="bg2"/>
                </a:solidFill>
              </a:ln>
              <a:effectLst/>
            </c:spPr>
          </c:marker>
          <c:dLbls>
            <c:dLbl>
              <c:idx val="0"/>
              <c:layout>
                <c:manualLayout>
                  <c:x val="-5.1335035125677796E-2"/>
                  <c:y val="-6.91208185646545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C12-4BB3-A566-B9EA47B33F13}"/>
                </c:ext>
              </c:extLst>
            </c:dLbl>
            <c:dLbl>
              <c:idx val="1"/>
              <c:layout>
                <c:manualLayout>
                  <c:x val="-4.4693564956293216E-2"/>
                  <c:y val="-9.14547347080393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C12-4BB3-A566-B9EA47B33F13}"/>
                </c:ext>
              </c:extLst>
            </c:dLbl>
            <c:dLbl>
              <c:idx val="2"/>
              <c:layout>
                <c:manualLayout>
                  <c:x val="-4.9321718164088701E-2"/>
                  <c:y val="-7.44480199198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C12-4BB3-A566-B9EA47B33F13}"/>
                </c:ext>
              </c:extLst>
            </c:dLbl>
            <c:dLbl>
              <c:idx val="3"/>
              <c:layout>
                <c:manualLayout>
                  <c:x val="-3.7907757106125657E-2"/>
                  <c:y val="-9.16732544612181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C12-4BB3-A566-B9EA47B33F13}"/>
                </c:ext>
              </c:extLst>
            </c:dLbl>
            <c:dLbl>
              <c:idx val="4"/>
              <c:layout>
                <c:manualLayout>
                  <c:x val="-2.245907786748403E-2"/>
                  <c:y val="-8.6401023205818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C12-4BB3-A566-B9EA47B33F13}"/>
                </c:ext>
              </c:extLst>
            </c:dLbl>
            <c:dLbl>
              <c:idx val="5"/>
              <c:layout>
                <c:manualLayout>
                  <c:x val="-4.1709716039613196E-2"/>
                  <c:y val="-8.64010232058181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C12-4BB3-A566-B9EA47B33F13}"/>
                </c:ext>
              </c:extLst>
            </c:dLbl>
            <c:dLbl>
              <c:idx val="6"/>
              <c:layout>
                <c:manualLayout>
                  <c:x val="-4.4918155734968136E-2"/>
                  <c:y val="-9.3313105062283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C12-4BB3-A566-B9EA47B33F13}"/>
                </c:ext>
              </c:extLst>
            </c:dLbl>
            <c:dLbl>
              <c:idx val="7"/>
              <c:layout>
                <c:manualLayout>
                  <c:x val="-4.59876356334196E-2"/>
                  <c:y val="-8.64010232058181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C12-4BB3-A566-B9EA47B33F13}"/>
                </c:ext>
              </c:extLst>
            </c:dLbl>
            <c:dLbl>
              <c:idx val="8"/>
              <c:layout>
                <c:manualLayout>
                  <c:x val="-3.3153876852000233E-2"/>
                  <c:y val="-9.33131050622835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C12-4BB3-A566-B9EA47B33F1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200" b="1" i="0" u="none" strike="noStrike" kern="1200" baseline="0">
                    <a:solidFill>
                      <a:schemeClr val="bg2"/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rgbClr val="FF4168"/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</c:strCache>
            </c:strRef>
          </c:cat>
          <c:val>
            <c:numRef>
              <c:f>Sheet1!$B$2:$B$10</c:f>
              <c:numCache>
                <c:formatCode>#,##0</c:formatCode>
                <c:ptCount val="9"/>
                <c:pt idx="0">
                  <c:v>5837</c:v>
                </c:pt>
                <c:pt idx="1">
                  <c:v>4114</c:v>
                </c:pt>
                <c:pt idx="2">
                  <c:v>4225</c:v>
                </c:pt>
                <c:pt idx="3">
                  <c:v>3466</c:v>
                </c:pt>
                <c:pt idx="4">
                  <c:v>3321</c:v>
                </c:pt>
                <c:pt idx="5">
                  <c:v>4194</c:v>
                </c:pt>
                <c:pt idx="6">
                  <c:v>4093</c:v>
                </c:pt>
                <c:pt idx="7">
                  <c:v>3779</c:v>
                </c:pt>
                <c:pt idx="8">
                  <c:v>3275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1C12-4BB3-A566-B9EA47B33F13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Certificados Entregados</c:v>
                </c:pt>
              </c:strCache>
            </c:strRef>
          </c:tx>
          <c:spPr>
            <a:ln w="3810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11"/>
            <c:spPr>
              <a:solidFill>
                <a:schemeClr val="accent6"/>
              </a:solidFill>
              <a:ln w="9525">
                <a:solidFill>
                  <a:schemeClr val="accent6"/>
                </a:solidFill>
              </a:ln>
              <a:effectLst/>
            </c:spPr>
          </c:marker>
          <c:dLbls>
            <c:dLbl>
              <c:idx val="0"/>
              <c:layout>
                <c:manualLayout>
                  <c:x val="-5.1335035125677796E-2"/>
                  <c:y val="7.6032900421119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C12-4BB3-A566-B9EA47B33F13}"/>
                </c:ext>
              </c:extLst>
            </c:dLbl>
            <c:dLbl>
              <c:idx val="1"/>
              <c:layout>
                <c:manualLayout>
                  <c:x val="-4.0640236141161579E-2"/>
                  <c:y val="0.1140493506316799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C12-4BB3-A566-B9EA47B33F13}"/>
                </c:ext>
              </c:extLst>
            </c:dLbl>
            <c:dLbl>
              <c:idx val="2"/>
              <c:layout>
                <c:manualLayout>
                  <c:x val="-3.9696399078024115E-2"/>
                  <c:y val="6.644878188163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C12-4BB3-A566-B9EA47B33F13}"/>
                </c:ext>
              </c:extLst>
            </c:dLbl>
            <c:dLbl>
              <c:idx val="3"/>
              <c:layout>
                <c:manualLayout>
                  <c:x val="-4.0640236141161579E-2"/>
                  <c:y val="5.52966548517235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C12-4BB3-A566-B9EA47B33F13}"/>
                </c:ext>
              </c:extLst>
            </c:dLbl>
            <c:dLbl>
              <c:idx val="4"/>
              <c:layout>
                <c:manualLayout>
                  <c:x val="-2.7806477359742131E-2"/>
                  <c:y val="9.33131050622835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C12-4BB3-A566-B9EA47B33F13}"/>
                </c:ext>
              </c:extLst>
            </c:dLbl>
            <c:dLbl>
              <c:idx val="5"/>
              <c:layout>
                <c:manualLayout>
                  <c:x val="-2.8875957258193752E-2"/>
                  <c:y val="9.33131050622835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C12-4BB3-A566-B9EA47B33F13}"/>
                </c:ext>
              </c:extLst>
            </c:dLbl>
            <c:dLbl>
              <c:idx val="6"/>
              <c:layout>
                <c:manualLayout>
                  <c:x val="-2.245907786748411E-2"/>
                  <c:y val="9.33131050622835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C12-4BB3-A566-B9EA47B33F13}"/>
                </c:ext>
              </c:extLst>
            </c:dLbl>
            <c:dLbl>
              <c:idx val="7"/>
              <c:layout>
                <c:manualLayout>
                  <c:x val="-4.3848675836516436E-2"/>
                  <c:y val="7.25768594928872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C12-4BB3-A566-B9EA47B33F13}"/>
                </c:ext>
              </c:extLst>
            </c:dLbl>
            <c:dLbl>
              <c:idx val="8"/>
              <c:layout>
                <c:manualLayout>
                  <c:x val="-3.3153876852000233E-2"/>
                  <c:y val="7.94889413493526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C12-4BB3-A566-B9EA47B33F1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200" b="1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</c:strCache>
            </c:strRef>
          </c:cat>
          <c:val>
            <c:numRef>
              <c:f>Sheet1!$C$2:$C$10</c:f>
              <c:numCache>
                <c:formatCode>#,##0</c:formatCode>
                <c:ptCount val="9"/>
                <c:pt idx="0">
                  <c:v>1835</c:v>
                </c:pt>
                <c:pt idx="1">
                  <c:v>1895</c:v>
                </c:pt>
                <c:pt idx="2">
                  <c:v>1892</c:v>
                </c:pt>
                <c:pt idx="3">
                  <c:v>2113</c:v>
                </c:pt>
                <c:pt idx="4">
                  <c:v>1956</c:v>
                </c:pt>
                <c:pt idx="5">
                  <c:v>4023</c:v>
                </c:pt>
                <c:pt idx="6">
                  <c:v>3431</c:v>
                </c:pt>
                <c:pt idx="7">
                  <c:v>2326</c:v>
                </c:pt>
                <c:pt idx="8">
                  <c:v>2188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1C12-4BB3-A566-B9EA47B33F13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880680832"/>
        <c:axId val="-1880674304"/>
      </c:lineChart>
      <c:catAx>
        <c:axId val="-18806808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accent2">
                    <a:lumMod val="10000"/>
                  </a:schemeClr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880674304"/>
        <c:crosses val="autoZero"/>
        <c:auto val="1"/>
        <c:lblAlgn val="ctr"/>
        <c:lblOffset val="100"/>
        <c:noMultiLvlLbl val="0"/>
      </c:catAx>
      <c:valAx>
        <c:axId val="-1880674304"/>
        <c:scaling>
          <c:orientation val="minMax"/>
        </c:scaling>
        <c:delete val="1"/>
        <c:axPos val="l"/>
        <c:numFmt formatCode="#,##0" sourceLinked="1"/>
        <c:majorTickMark val="out"/>
        <c:minorTickMark val="none"/>
        <c:tickLblPos val="nextTo"/>
        <c:crossAx val="-18806808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2888156571183445"/>
          <c:y val="5.7241562293777089E-2"/>
          <c:w val="0.57782929433442598"/>
          <c:h val="0.13243984243718918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accent2">
                  <a:lumMod val="10000"/>
                </a:schemeClr>
              </a:solidFill>
              <a:latin typeface="Poppins SemiBold" pitchFamily="2" charset="77"/>
              <a:ea typeface="+mn-ea"/>
              <a:cs typeface="Poppins SemiBold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3">
    <c:autoUpdate val="0"/>
  </c:externalData>
</c:chartSpace>
</file>

<file path=ppt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4"/>
              </a:solidFill>
              <a:ln w="9525" cap="flat" cmpd="sng" algn="ctr">
                <a:solidFill>
                  <a:schemeClr val="accent4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FB95-4647-B726-CB53D9D239B8}"/>
              </c:ext>
            </c:extLst>
          </c:dPt>
          <c:dPt>
            <c:idx val="1"/>
            <c:bubble3D val="0"/>
            <c:spPr>
              <a:solidFill>
                <a:schemeClr val="accent6"/>
              </a:solidFill>
              <a:ln w="9525" cap="flat" cmpd="sng" algn="ctr">
                <a:solidFill>
                  <a:schemeClr val="accent6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FB95-4647-B726-CB53D9D239B8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3"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3"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 w="9525" cap="flat" cmpd="sng" algn="ctr">
                <a:solidFill>
                  <a:schemeClr val="accent3">
                    <a:shade val="95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FB95-4647-B726-CB53D9D239B8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4"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4"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 w="9525" cap="flat" cmpd="sng" algn="ctr">
                <a:solidFill>
                  <a:schemeClr val="accent4">
                    <a:shade val="95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FB95-4647-B726-CB53D9D239B8}"/>
              </c:ext>
            </c:extLst>
          </c:dPt>
          <c:dLbls>
            <c:dLbl>
              <c:idx val="0"/>
              <c:layout>
                <c:manualLayout>
                  <c:x val="-8.5155801591005414E-2"/>
                  <c:y val="0.30147697009710467"/>
                </c:manualLayout>
              </c:layout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2400" b="1" i="0" u="none" strike="noStrike" kern="1200" baseline="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B95-4647-B726-CB53D9D239B8}"/>
                </c:ext>
              </c:extLst>
            </c:dLbl>
            <c:dLbl>
              <c:idx val="1"/>
              <c:layout>
                <c:manualLayout>
                  <c:x val="7.5694045858671399E-2"/>
                  <c:y val="0.29833658499192639"/>
                </c:manualLayout>
              </c:layout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2400" b="1" i="0" u="none" strike="noStrike" kern="1200" baseline="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B95-4647-B726-CB53D9D239B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1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Hombres</c:v>
                </c:pt>
                <c:pt idx="1">
                  <c:v>Mujeres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10860</c:v>
                </c:pt>
                <c:pt idx="1">
                  <c:v>10799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FB95-4647-B726-CB53D9D239B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86"/>
        <c:holeSize val="75"/>
      </c:doughnut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73558788346931436"/>
          <c:y val="0.23542206033990343"/>
          <c:w val="0.22088804016194949"/>
          <c:h val="0.18371351775059408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</c:chartSpace>
</file>

<file path=ppt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0582210085336653"/>
          <c:y val="0"/>
          <c:w val="0.6578506010517654"/>
          <c:h val="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Visitas de Seguimiento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4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3970-4E81-AEE6-E985BB2DE6B2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4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3970-4E81-AEE6-E985BB2DE6B2}"/>
              </c:ext>
            </c:extLst>
          </c:dPt>
          <c:dLbls>
            <c:dLbl>
              <c:idx val="0"/>
              <c:layout>
                <c:manualLayout>
                  <c:x val="1.2581090420987558E-3"/>
                  <c:y val="-2.9164418097686037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3970-4E81-AEE6-E985BB2DE6B2}"/>
                </c:ext>
              </c:extLst>
            </c:dLbl>
            <c:dLbl>
              <c:idx val="1"/>
              <c:layout>
                <c:manualLayout>
                  <c:x val="3.4432424019799155E-3"/>
                  <c:y val="-8.3326908850531733E-3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3970-4E81-AEE6-E985BB2DE6B2}"/>
                </c:ext>
              </c:extLst>
            </c:dLbl>
            <c:dLbl>
              <c:idx val="2"/>
              <c:layout>
                <c:manualLayout>
                  <c:x val="3.1946545148007913E-3"/>
                  <c:y val="0"/>
                </c:manualLayout>
              </c:layout>
              <c:tx>
                <c:rich>
                  <a:bodyPr/>
                  <a:lstStyle/>
                  <a:p>
                    <a:fld id="{3F0D73F4-1250-4BD3-9B6C-E34F8683E8B2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3970-4E81-AEE6-E985BB2DE6B2}"/>
                </c:ext>
              </c:extLst>
            </c:dLbl>
            <c:dLbl>
              <c:idx val="3"/>
              <c:layout>
                <c:manualLayout>
                  <c:x val="8.4729529774393662E-3"/>
                  <c:y val="2.5139810690143869E-3"/>
                </c:manualLayout>
              </c:layout>
              <c:tx>
                <c:rich>
                  <a:bodyPr/>
                  <a:lstStyle/>
                  <a:p>
                    <a:fld id="{408C357F-67DD-4376-AD42-ECCAA7CB4A2F}" type="VALUE">
                      <a:rPr lang="en-US" smtClean="0"/>
                      <a:pPr/>
                      <a:t>[VALOR]</a:t>
                    </a:fld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3970-4E81-AEE6-E985BB2DE6B2}"/>
                </c:ext>
              </c:extLst>
            </c:dLbl>
            <c:dLbl>
              <c:idx val="4"/>
              <c:layout>
                <c:manualLayout>
                  <c:x val="1.2685778771253408E-2"/>
                  <c:y val="0"/>
                </c:manualLayout>
              </c:layout>
              <c:tx>
                <c:rich>
                  <a:bodyPr/>
                  <a:lstStyle/>
                  <a:p>
                    <a:fld id="{634D361B-603F-490D-A54B-89E9443A91FC}" type="VALUE">
                      <a:rPr lang="en-US" smtClean="0"/>
                      <a:pPr/>
                      <a:t>[VALOR]</a:t>
                    </a:fld>
                    <a:r>
                      <a:rPr lang="en-US"/>
                      <a:t> (1%)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6-3970-4E81-AEE6-E985BB2DE6B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1" i="0" u="none" strike="noStrike" kern="1200" baseline="0">
                    <a:solidFill>
                      <a:schemeClr val="tx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Diseño</c:v>
                </c:pt>
                <c:pt idx="1">
                  <c:v>Actualización</c:v>
                </c:pt>
                <c:pt idx="2">
                  <c:v>Revisión</c:v>
                </c:pt>
              </c:strCache>
            </c:strRef>
          </c:cat>
          <c:val>
            <c:numRef>
              <c:f>Sheet1!$B$2:$B$4</c:f>
              <c:numCache>
                <c:formatCode>0</c:formatCode>
                <c:ptCount val="3"/>
                <c:pt idx="0">
                  <c:v>18</c:v>
                </c:pt>
                <c:pt idx="1">
                  <c:v>7</c:v>
                </c:pt>
                <c:pt idx="2" formatCode="General">
                  <c:v>62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3970-4E81-AEE6-E985BB2DE6B2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80681920"/>
        <c:axId val="-1880687360"/>
      </c:barChart>
      <c:catAx>
        <c:axId val="-188068192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2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80687360"/>
        <c:crosses val="autoZero"/>
        <c:auto val="1"/>
        <c:lblAlgn val="ctr"/>
        <c:lblOffset val="100"/>
        <c:noMultiLvlLbl val="0"/>
      </c:catAx>
      <c:valAx>
        <c:axId val="-1880687360"/>
        <c:scaling>
          <c:orientation val="minMax"/>
        </c:scaling>
        <c:delete val="1"/>
        <c:axPos val="b"/>
        <c:numFmt formatCode="0" sourceLinked="1"/>
        <c:majorTickMark val="none"/>
        <c:minorTickMark val="none"/>
        <c:tickLblPos val="nextTo"/>
        <c:crossAx val="-188068192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8835124604929452"/>
          <c:y val="6.399755385443808E-3"/>
          <c:w val="0.57497180867822262"/>
          <c:h val="0.9270345085114501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6"/>
            </a:solidFill>
            <a:ln w="19050"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6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7E3B-4C34-81C0-05A4861BE626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6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7E3B-4C34-81C0-05A4861BE626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6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7E3B-4C34-81C0-05A4861BE626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6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7E3B-4C34-81C0-05A4861BE626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0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Acciones propuestas</c:v>
                </c:pt>
                <c:pt idx="1">
                  <c:v>Estándares de competencias desarrollados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3</c:v>
                </c:pt>
                <c:pt idx="1">
                  <c:v>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7E3B-4C34-81C0-05A4861BE62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axId val="-1880674848"/>
        <c:axId val="-1880679744"/>
      </c:barChart>
      <c:valAx>
        <c:axId val="-18806797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-1880674848"/>
        <c:crosses val="autoZero"/>
        <c:crossBetween val="between"/>
      </c:valAx>
      <c:catAx>
        <c:axId val="-188067484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ctr">
              <a:defRPr sz="24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SV"/>
          </a:p>
        </c:txPr>
        <c:crossAx val="-1880679744"/>
        <c:crosses val="autoZero"/>
        <c:auto val="1"/>
        <c:lblAlgn val="ctr"/>
        <c:lblOffset val="100"/>
        <c:noMultiLvlLbl val="0"/>
      </c:cat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>
          <a:solidFill>
            <a:schemeClr val="tx2"/>
          </a:solidFill>
        </a:defRPr>
      </a:pPr>
      <a:endParaRPr lang="es-SV"/>
    </a:p>
  </c:txPr>
  <c:externalData r:id="rId3">
    <c:autoUpdate val="0"/>
  </c:externalData>
</c:chartSpace>
</file>

<file path=ppt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1522174770493754"/>
          <c:y val="4.7149819766867274E-2"/>
          <c:w val="0.62086164993716642"/>
          <c:h val="0.6295384679403488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chemeClr val="bg2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4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A825-42FE-A1E8-FC2E9FFB3F82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A825-42FE-A1E8-FC2E9FFB3F82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A825-42FE-A1E8-FC2E9FFB3F82}"/>
                </c:ext>
              </c:extLst>
            </c:dLbl>
            <c:dLbl>
              <c:idx val="1"/>
              <c:layout>
                <c:manualLayout>
                  <c:x val="-6.7282725754653494E-3"/>
                  <c:y val="-1.599543634410323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400" b="1" i="0" u="none" strike="noStrike" kern="1200" baseline="0">
                        <a:solidFill>
                          <a:schemeClr val="tx2"/>
                        </a:solidFill>
                        <a:latin typeface="Poppins" pitchFamily="2" charset="77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2400" smtClean="0">
                        <a:solidFill>
                          <a:schemeClr val="tx2"/>
                        </a:solidFill>
                      </a:rPr>
                      <a:pPr>
                        <a:defRPr>
                          <a:solidFill>
                            <a:schemeClr val="tx2"/>
                          </a:solidFill>
                        </a:defRPr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400" b="1" i="0" u="none" strike="noStrike" kern="1200" baseline="0">
                      <a:solidFill>
                        <a:schemeClr val="tx2"/>
                      </a:solidFill>
                      <a:latin typeface="Poppins" pitchFamily="2" charset="77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A825-42FE-A1E8-FC2E9FFB3F8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1" i="0" u="none" strike="noStrike" kern="1200" baseline="0">
                    <a:solidFill>
                      <a:schemeClr val="tx2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al 3T 2021</c:v>
                </c:pt>
                <c:pt idx="1">
                  <c:v>Ejecutado al 3T 2021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_(&quot;$&quot;* #,##0.00_);_(&quot;$&quot;* \(#,##0.00\);_(&quot;$&quot;* &quot;-&quot;??_);_(@_)">
                  <c:v>340255</c:v>
                </c:pt>
                <c:pt idx="1">
                  <c:v>250066.84999999998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A825-42FE-A1E8-FC2E9FFB3F82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80676480"/>
        <c:axId val="-1880685184"/>
      </c:barChart>
      <c:catAx>
        <c:axId val="-18806764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ctr">
              <a:defRPr lang="es-SV" sz="2000" b="0" i="0" u="none" strike="noStrike" kern="1200" baseline="0">
                <a:solidFill>
                  <a:schemeClr val="tx2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80685184"/>
        <c:crosses val="autoZero"/>
        <c:auto val="1"/>
        <c:lblAlgn val="ctr"/>
        <c:lblOffset val="100"/>
        <c:noMultiLvlLbl val="0"/>
      </c:catAx>
      <c:valAx>
        <c:axId val="-1880685184"/>
        <c:scaling>
          <c:orientation val="minMax"/>
        </c:scaling>
        <c:delete val="1"/>
        <c:axPos val="l"/>
        <c:numFmt formatCode="_(&quot;$&quot;* #,##0.00_);_(&quot;$&quot;* \(#,##0.00\);_(&quot;$&quot;* &quot;-&quot;??_);_(@_)" sourceLinked="1"/>
        <c:majorTickMark val="none"/>
        <c:minorTickMark val="none"/>
        <c:tickLblPos val="nextTo"/>
        <c:crossAx val="-1880676480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48071897919228845"/>
          <c:y val="0"/>
          <c:w val="0.47832848724077037"/>
          <c:h val="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Visitas de Seguimiento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00D3-46C9-BBB0-59EDCB053A6E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00D3-46C9-BBB0-59EDCB053A6E}"/>
              </c:ext>
            </c:extLst>
          </c:dPt>
          <c:dLbls>
            <c:dLbl>
              <c:idx val="0"/>
              <c:layout>
                <c:manualLayout>
                  <c:x val="1.2581090420987558E-3"/>
                  <c:y val="-2.9164418097686037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00D3-46C9-BBB0-59EDCB053A6E}"/>
                </c:ext>
              </c:extLst>
            </c:dLbl>
            <c:dLbl>
              <c:idx val="1"/>
              <c:layout>
                <c:manualLayout>
                  <c:x val="3.4432424019799155E-3"/>
                  <c:y val="-8.3326908850531733E-3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</a:t>
                    </a:r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00D3-46C9-BBB0-59EDCB053A6E}"/>
                </c:ext>
              </c:extLst>
            </c:dLbl>
            <c:dLbl>
              <c:idx val="2"/>
              <c:layout>
                <c:manualLayout>
                  <c:x val="3.1946545148007913E-3"/>
                  <c:y val="0"/>
                </c:manualLayout>
              </c:layout>
              <c:tx>
                <c:rich>
                  <a:bodyPr/>
                  <a:lstStyle/>
                  <a:p>
                    <a:fld id="{3F0D73F4-1250-4BD3-9B6C-E34F8683E8B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00D3-46C9-BBB0-59EDCB053A6E}"/>
                </c:ext>
              </c:extLst>
            </c:dLbl>
            <c:dLbl>
              <c:idx val="3"/>
              <c:layout>
                <c:manualLayout>
                  <c:x val="8.4729529774393662E-3"/>
                  <c:y val="2.5139810690143869E-3"/>
                </c:manualLayout>
              </c:layout>
              <c:tx>
                <c:rich>
                  <a:bodyPr/>
                  <a:lstStyle/>
                  <a:p>
                    <a:fld id="{408C357F-67DD-4376-AD42-ECCAA7CB4A2F}" type="VALUE">
                      <a:rPr lang="en-US" smtClean="0"/>
                      <a:pPr/>
                      <a:t>[VALOR]</a:t>
                    </a:fld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00D3-46C9-BBB0-59EDCB053A6E}"/>
                </c:ext>
              </c:extLst>
            </c:dLbl>
            <c:dLbl>
              <c:idx val="4"/>
              <c:layout>
                <c:manualLayout>
                  <c:x val="1.2685778771253408E-2"/>
                  <c:y val="0"/>
                </c:manualLayout>
              </c:layout>
              <c:tx>
                <c:rich>
                  <a:bodyPr/>
                  <a:lstStyle/>
                  <a:p>
                    <a:fld id="{634D361B-603F-490D-A54B-89E9443A91FC}" type="VALUE">
                      <a:rPr lang="en-US" smtClean="0"/>
                      <a:pPr/>
                      <a:t>[VALOR]</a:t>
                    </a:fld>
                    <a:r>
                      <a:rPr lang="en-US"/>
                      <a:t> (1%)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6-00D3-46C9-BBB0-59EDCB053A6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1" i="0" u="none" strike="noStrike" kern="1200" baseline="0">
                    <a:solidFill>
                      <a:schemeClr val="tx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Acciones de divulgación con actores y Gerencias de Formación Profesional.</c:v>
                </c:pt>
                <c:pt idx="1">
                  <c:v>Número de evaluaciones de impacto y de resultados realizadas.</c:v>
                </c:pt>
                <c:pt idx="2">
                  <c:v>	Número de propuestas y acciones de apoyo a la FP</c:v>
                </c:pt>
                <c:pt idx="3">
                  <c:v>Número de estudios, sondeos e investigaciones a la FP.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</c:v>
                </c:pt>
                <c:pt idx="1">
                  <c:v>2</c:v>
                </c:pt>
                <c:pt idx="2">
                  <c:v>10</c:v>
                </c:pt>
                <c:pt idx="3">
                  <c:v>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00D3-46C9-BBB0-59EDCB053A6E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80673760"/>
        <c:axId val="-1880688992"/>
      </c:barChart>
      <c:catAx>
        <c:axId val="-188067376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80688992"/>
        <c:crosses val="autoZero"/>
        <c:auto val="1"/>
        <c:lblAlgn val="l"/>
        <c:lblOffset val="100"/>
        <c:noMultiLvlLbl val="0"/>
      </c:catAx>
      <c:valAx>
        <c:axId val="-1880688992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-188067376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 algn="just"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529628676966038"/>
          <c:y val="4.7149819766867274E-2"/>
          <c:w val="0.68312048972288864"/>
          <c:h val="0.6295384679403488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4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5CDD-4B26-B380-93E9B8D757F3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5CDD-4B26-B380-93E9B8D757F3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5CDD-4B26-B380-93E9B8D757F3}"/>
                </c:ext>
              </c:extLst>
            </c:dLbl>
            <c:dLbl>
              <c:idx val="1"/>
              <c:layout>
                <c:manualLayout>
                  <c:x val="-6.7282725754653494E-3"/>
                  <c:y val="-1.599543634410323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400" b="1" i="0" u="none" strike="noStrike" kern="1200" baseline="0">
                        <a:solidFill>
                          <a:schemeClr val="tx1"/>
                        </a:solidFill>
                        <a:latin typeface="Poppins" pitchFamily="2" charset="77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2400" smtClean="0">
                        <a:solidFill>
                          <a:schemeClr val="tx1"/>
                        </a:solidFill>
                      </a:rPr>
                      <a:pPr>
                        <a:defRPr>
                          <a:solidFill>
                            <a:schemeClr val="tx1"/>
                          </a:solidFill>
                        </a:defRPr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400" b="1" i="0" u="none" strike="noStrike" kern="1200" baseline="0">
                      <a:solidFill>
                        <a:schemeClr val="tx1"/>
                      </a:solidFill>
                      <a:latin typeface="Poppins" pitchFamily="2" charset="77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5CDD-4B26-B380-93E9B8D757F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1" i="0" u="none" strike="noStrike" kern="1200" baseline="0">
                    <a:solidFill>
                      <a:schemeClr val="tx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al 3T 2021</c:v>
                </c:pt>
                <c:pt idx="1">
                  <c:v>Ejecutado al 3T 2021</c:v>
                </c:pt>
              </c:strCache>
            </c:strRef>
          </c:cat>
          <c:val>
            <c:numRef>
              <c:f>Sheet1!$B$2:$B$3</c:f>
              <c:numCache>
                <c:formatCode>"$"#,##0_);[Red]\("$"#,##0\)</c:formatCode>
                <c:ptCount val="2"/>
                <c:pt idx="0">
                  <c:v>250000</c:v>
                </c:pt>
                <c:pt idx="1">
                  <c:v>176719.18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5CDD-4B26-B380-93E9B8D757F3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80686816"/>
        <c:axId val="-1880684640"/>
      </c:barChart>
      <c:catAx>
        <c:axId val="-188068681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ctr">
              <a:defRPr lang="es-SV" sz="2400" b="0" i="0" u="none" strike="noStrike" kern="1200" baseline="0">
                <a:solidFill>
                  <a:schemeClr val="tx1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80684640"/>
        <c:crosses val="autoZero"/>
        <c:auto val="1"/>
        <c:lblAlgn val="ctr"/>
        <c:lblOffset val="100"/>
        <c:noMultiLvlLbl val="0"/>
      </c:catAx>
      <c:valAx>
        <c:axId val="-1880684640"/>
        <c:scaling>
          <c:orientation val="minMax"/>
        </c:scaling>
        <c:delete val="1"/>
        <c:axPos val="l"/>
        <c:numFmt formatCode="&quot;$&quot;#,##0_);[Red]\(&quot;$&quot;#,##0\)" sourceLinked="1"/>
        <c:majorTickMark val="none"/>
        <c:minorTickMark val="none"/>
        <c:tickLblPos val="nextTo"/>
        <c:crossAx val="-1880686816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7290163090333913"/>
          <c:y val="4.7149819766867274E-2"/>
          <c:w val="0.66318174208233449"/>
          <c:h val="0.7335023225096897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rgbClr val="F89829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3450-412F-A35B-92B771517CD0}"/>
              </c:ext>
            </c:extLst>
          </c:dPt>
          <c:dPt>
            <c:idx val="1"/>
            <c:invertIfNegative val="0"/>
            <c:bubble3D val="0"/>
            <c:spPr>
              <a:solidFill>
                <a:srgbClr val="C36EFF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3450-412F-A35B-92B771517CD0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3450-412F-A35B-92B771517CD0}"/>
                </c:ext>
              </c:extLst>
            </c:dLbl>
            <c:dLbl>
              <c:idx val="1"/>
              <c:layout>
                <c:manualLayout>
                  <c:x val="-1.3016790199397985E-2"/>
                  <c:y val="-1.8193642511641531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400" b="1" i="0" u="none" strike="noStrike" kern="1200" baseline="0">
                        <a:solidFill>
                          <a:schemeClr val="bg1"/>
                        </a:solidFill>
                        <a:latin typeface="Poppins" pitchFamily="2" charset="77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2400" b="1" smtClean="0">
                        <a:solidFill>
                          <a:schemeClr val="bg1"/>
                        </a:solidFill>
                      </a:rPr>
                      <a:pPr>
                        <a:defRPr/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400" b="1" i="0" u="none" strike="noStrike" kern="1200" baseline="0">
                      <a:solidFill>
                        <a:schemeClr val="bg1"/>
                      </a:solidFill>
                      <a:latin typeface="Poppins" pitchFamily="2" charset="77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0627112320291072"/>
                      <c:h val="9.4994606358296207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3450-412F-A35B-92B771517CD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1" i="0" u="none" strike="noStrike" kern="1200" baseline="0">
                    <a:solidFill>
                      <a:schemeClr val="bg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
al 3T 2021</c:v>
                </c:pt>
                <c:pt idx="1">
                  <c:v>Ejecutado 
al 3T 2021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&quot;$&quot;#,##0_);[Red]\(&quot;$&quot;#,##0\)">
                  <c:v>122400</c:v>
                </c:pt>
                <c:pt idx="1">
                  <c:v>96400.010000000009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3450-412F-A35B-92B771517CD0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48640"/>
        <c:axId val="-1858643200"/>
      </c:barChart>
      <c:catAx>
        <c:axId val="-18586486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ctr">
              <a:defRPr lang="es-SV" sz="2000" b="0" i="0" u="none" strike="noStrike" kern="1200" baseline="0">
                <a:solidFill>
                  <a:schemeClr val="bg1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58643200"/>
        <c:crosses val="autoZero"/>
        <c:auto val="1"/>
        <c:lblAlgn val="ctr"/>
        <c:lblOffset val="100"/>
        <c:noMultiLvlLbl val="0"/>
      </c:catAx>
      <c:valAx>
        <c:axId val="-1858643200"/>
        <c:scaling>
          <c:orientation val="minMax"/>
        </c:scaling>
        <c:delete val="1"/>
        <c:axPos val="l"/>
        <c:numFmt formatCode="&quot;$&quot;#,##0_);[Red]\(&quot;$&quot;#,##0\)" sourceLinked="1"/>
        <c:majorTickMark val="none"/>
        <c:minorTickMark val="none"/>
        <c:tickLblPos val="nextTo"/>
        <c:crossAx val="-1858648640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1"/>
            </a:solidFill>
            <a:ln w="19050">
              <a:solidFill>
                <a:srgbClr val="FFDE00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F0279"/>
              </a:solidFill>
              <a:ln w="19050">
                <a:solidFill>
                  <a:srgbClr val="FF0279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52AF-4BE9-BA00-CB116E269A07}"/>
              </c:ext>
            </c:extLst>
          </c:dPt>
          <c:dPt>
            <c:idx val="1"/>
            <c:invertIfNegative val="0"/>
            <c:bubble3D val="0"/>
            <c:spPr>
              <a:solidFill>
                <a:srgbClr val="03D6F9"/>
              </a:solidFill>
              <a:ln w="19050">
                <a:solidFill>
                  <a:srgbClr val="03D6F9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52AF-4BE9-BA00-CB116E269A07}"/>
              </c:ext>
            </c:extLst>
          </c:dPt>
          <c:dPt>
            <c:idx val="2"/>
            <c:invertIfNegative val="0"/>
            <c:bubble3D val="0"/>
            <c:spPr>
              <a:solidFill>
                <a:srgbClr val="C36EFF"/>
              </a:solidFill>
              <a:ln w="19050">
                <a:solidFill>
                  <a:srgbClr val="C36EFF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52AF-4BE9-BA00-CB116E269A07}"/>
              </c:ext>
            </c:extLst>
          </c:dPt>
          <c:dPt>
            <c:idx val="3"/>
            <c:invertIfNegative val="0"/>
            <c:bubble3D val="0"/>
            <c:spPr>
              <a:solidFill>
                <a:srgbClr val="4CAE43"/>
              </a:solidFill>
              <a:ln w="19050">
                <a:solidFill>
                  <a:srgbClr val="4CAE43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52AF-4BE9-BA00-CB116E269A07}"/>
              </c:ext>
            </c:extLst>
          </c:dPt>
          <c:dPt>
            <c:idx val="4"/>
            <c:invertIfNegative val="0"/>
            <c:bubble3D val="0"/>
            <c:spPr>
              <a:solidFill>
                <a:srgbClr val="0397D6"/>
              </a:solidFill>
              <a:ln w="19050">
                <a:solidFill>
                  <a:srgbClr val="0397D6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52AF-4BE9-BA00-CB116E269A07}"/>
              </c:ext>
            </c:extLst>
          </c:dPt>
          <c:dPt>
            <c:idx val="5"/>
            <c:invertIfNegative val="0"/>
            <c:bubble3D val="0"/>
            <c:spPr>
              <a:solidFill>
                <a:srgbClr val="F89829"/>
              </a:solidFill>
              <a:ln w="19050">
                <a:solidFill>
                  <a:srgbClr val="F89829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52AF-4BE9-BA00-CB116E269A07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0" i="0" u="none" strike="noStrike" kern="1200" baseline="0">
                    <a:solidFill>
                      <a:schemeClr val="bg1"/>
                    </a:solidFill>
                    <a:latin typeface="Poppins SemiBold" panose="00000700000000000000" pitchFamily="2" charset="0"/>
                    <a:ea typeface="+mn-ea"/>
                    <a:cs typeface="Poppins SemiBold" panose="00000700000000000000" pitchFamily="2" charset="0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1T</c:v>
                </c:pt>
                <c:pt idx="1">
                  <c:v>2T</c:v>
                </c:pt>
                <c:pt idx="2">
                  <c:v>3T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383</c:v>
                </c:pt>
                <c:pt idx="1">
                  <c:v>256</c:v>
                </c:pt>
                <c:pt idx="2">
                  <c:v>158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52AF-4BE9-BA00-CB116E269A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36532784"/>
        <c:axId val="236548176"/>
      </c:barChart>
      <c:catAx>
        <c:axId val="2365327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bg1"/>
                </a:solidFill>
                <a:latin typeface="Poppins SemiBold" panose="00000700000000000000" pitchFamily="2" charset="0"/>
                <a:ea typeface="+mn-ea"/>
                <a:cs typeface="Poppins SemiBold" panose="00000700000000000000" pitchFamily="2" charset="0"/>
              </a:defRPr>
            </a:pPr>
            <a:endParaRPr lang="es-SV"/>
          </a:p>
        </c:txPr>
        <c:crossAx val="236548176"/>
        <c:crosses val="autoZero"/>
        <c:auto val="1"/>
        <c:lblAlgn val="ctr"/>
        <c:lblOffset val="100"/>
        <c:noMultiLvlLbl val="0"/>
      </c:catAx>
      <c:valAx>
        <c:axId val="236548176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23653278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4">
    <c:autoUpdate val="0"/>
  </c:externalData>
</c:chartSpace>
</file>

<file path=ppt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"/>
          <c:y val="0.24133825664685149"/>
          <c:w val="0.98229993925859427"/>
          <c:h val="0.6135174414077188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 </c:v>
                </c:pt>
              </c:strCache>
            </c:strRef>
          </c:tx>
          <c:spPr>
            <a:ln w="38100" cap="rnd">
              <a:solidFill>
                <a:srgbClr val="00003E"/>
              </a:solidFill>
              <a:round/>
            </a:ln>
            <a:effectLst/>
          </c:spPr>
          <c:marker>
            <c:symbol val="circle"/>
            <c:size val="11"/>
            <c:spPr>
              <a:solidFill>
                <a:srgbClr val="00003E"/>
              </a:solidFill>
              <a:ln w="9525">
                <a:solidFill>
                  <a:srgbClr val="00003E"/>
                </a:solidFill>
              </a:ln>
              <a:effectLst/>
            </c:spPr>
          </c:marker>
          <c:dLbls>
            <c:dLbl>
              <c:idx val="1"/>
              <c:layout>
                <c:manualLayout>
                  <c:x val="-4.1820822927860705E-2"/>
                  <c:y val="9.4659424091574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DDD-4F79-82E2-695D6737D963}"/>
                </c:ext>
              </c:extLst>
            </c:dLbl>
            <c:dLbl>
              <c:idx val="2"/>
              <c:layout>
                <c:manualLayout>
                  <c:x val="-4.9656096279674426E-2"/>
                  <c:y val="4.3797643982668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DDD-4F79-82E2-695D6737D963}"/>
                </c:ext>
              </c:extLst>
            </c:dLbl>
            <c:dLbl>
              <c:idx val="3"/>
              <c:layout>
                <c:manualLayout>
                  <c:x val="-4.8709282670442132E-2"/>
                  <c:y val="6.92285340371215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DDD-4F79-82E2-695D6737D96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200" b="1" i="0" u="none" strike="noStrike" kern="1200" baseline="0">
                    <a:solidFill>
                      <a:schemeClr val="tx1"/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rgbClr val="FF4168"/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</c:strCache>
            </c:strRef>
          </c:cat>
          <c:val>
            <c:numRef>
              <c:f>Sheet1!$B$2:$B$10</c:f>
              <c:numCache>
                <c:formatCode>#,##0</c:formatCode>
                <c:ptCount val="9"/>
                <c:pt idx="0">
                  <c:v>200</c:v>
                </c:pt>
                <c:pt idx="1">
                  <c:v>200</c:v>
                </c:pt>
                <c:pt idx="2">
                  <c:v>200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150</c:v>
                </c:pt>
                <c:pt idx="8">
                  <c:v>300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9DDD-4F79-82E2-695D6737D963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</c:v>
                </c:pt>
              </c:strCache>
            </c:strRef>
          </c:tx>
          <c:spPr>
            <a:ln w="38100" cap="rnd">
              <a:solidFill>
                <a:srgbClr val="C36EFF"/>
              </a:solidFill>
              <a:round/>
            </a:ln>
            <a:effectLst/>
          </c:spPr>
          <c:marker>
            <c:symbol val="circle"/>
            <c:size val="11"/>
            <c:spPr>
              <a:solidFill>
                <a:srgbClr val="C36EFF"/>
              </a:solidFill>
              <a:ln w="9525">
                <a:solidFill>
                  <a:srgbClr val="C36EFF"/>
                </a:solidFill>
              </a:ln>
              <a:effectLst/>
            </c:spPr>
          </c:marker>
          <c:dLbls>
            <c:dLbl>
              <c:idx val="1"/>
              <c:layout>
                <c:manualLayout>
                  <c:x val="-4.1422478453255349E-2"/>
                  <c:y val="-5.22746073341530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DDD-4F79-82E2-695D6737D963}"/>
                </c:ext>
              </c:extLst>
            </c:dLbl>
            <c:dLbl>
              <c:idx val="2"/>
              <c:layout>
                <c:manualLayout>
                  <c:x val="-5.1693267351146002E-2"/>
                  <c:y val="-8.33568062895953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DDD-4F79-82E2-695D6737D963}"/>
                </c:ext>
              </c:extLst>
            </c:dLbl>
            <c:dLbl>
              <c:idx val="3"/>
              <c:layout>
                <c:manualLayout>
                  <c:x val="-4.4344459592868091E-2"/>
                  <c:y val="-6.07515706856372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DDD-4F79-82E2-695D6737D96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200" b="1" i="0" u="none" strike="noStrike" kern="1200" baseline="0">
                    <a:solidFill>
                      <a:schemeClr val="accent6"/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Sheet1!$A$2:$A$10</c:f>
              <c:strCache>
                <c:ptCount val="9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</c:strCache>
            </c:strRef>
          </c:cat>
          <c:val>
            <c:numRef>
              <c:f>Sheet1!$C$2:$C$10</c:f>
              <c:numCache>
                <c:formatCode>#,##0</c:formatCode>
                <c:ptCount val="9"/>
                <c:pt idx="0">
                  <c:v>135</c:v>
                </c:pt>
                <c:pt idx="1">
                  <c:v>336</c:v>
                </c:pt>
                <c:pt idx="2">
                  <c:v>299</c:v>
                </c:pt>
                <c:pt idx="3">
                  <c:v>391</c:v>
                </c:pt>
                <c:pt idx="4">
                  <c:v>270</c:v>
                </c:pt>
                <c:pt idx="5">
                  <c:v>286</c:v>
                </c:pt>
                <c:pt idx="6">
                  <c:v>286</c:v>
                </c:pt>
                <c:pt idx="7">
                  <c:v>151</c:v>
                </c:pt>
                <c:pt idx="8">
                  <c:v>260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9DDD-4F79-82E2-695D6737D963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880680832"/>
        <c:axId val="-1880674304"/>
      </c:lineChart>
      <c:catAx>
        <c:axId val="-18806808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accent2">
                    <a:lumMod val="10000"/>
                  </a:schemeClr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880674304"/>
        <c:crossesAt val="0"/>
        <c:auto val="1"/>
        <c:lblAlgn val="ctr"/>
        <c:lblOffset val="100"/>
        <c:noMultiLvlLbl val="0"/>
      </c:catAx>
      <c:valAx>
        <c:axId val="-1880674304"/>
        <c:scaling>
          <c:orientation val="minMax"/>
          <c:max val="400"/>
          <c:min val="50"/>
        </c:scaling>
        <c:delete val="1"/>
        <c:axPos val="l"/>
        <c:numFmt formatCode="#,##0" sourceLinked="1"/>
        <c:majorTickMark val="out"/>
        <c:minorTickMark val="none"/>
        <c:tickLblPos val="nextTo"/>
        <c:crossAx val="-18806808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2.8617918511262361E-3"/>
          <c:y val="8.3094710152376197E-2"/>
          <c:w val="0.37232602017161298"/>
          <c:h val="9.4207319379495197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accent2">
                  <a:lumMod val="10000"/>
                </a:schemeClr>
              </a:solidFill>
              <a:latin typeface="Poppins SemiBold" pitchFamily="2" charset="77"/>
              <a:ea typeface="+mn-ea"/>
              <a:cs typeface="Poppins SemiBold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4">
    <c:autoUpdate val="0"/>
  </c:externalData>
</c:chartSpace>
</file>

<file path=ppt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"/>
          <c:y val="0.1690538132266734"/>
          <c:w val="0.93370660859194976"/>
          <c:h val="0.83094618677332666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 </c:v>
                </c:pt>
              </c:strCache>
            </c:strRef>
          </c:tx>
          <c:spPr>
            <a:solidFill>
              <a:srgbClr val="FF0279"/>
            </a:solidFill>
            <a:ln w="38100">
              <a:solidFill>
                <a:srgbClr val="FF0279"/>
              </a:solidFill>
            </a:ln>
            <a:effectLst/>
          </c:spPr>
          <c:invertIfNegative val="0"/>
          <c:dLbls>
            <c:dLbl>
              <c:idx val="0"/>
              <c:layout>
                <c:manualLayout>
                  <c:x val="1.7561421931950975E-3"/>
                  <c:y val="2.1975952029637275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ADE-4058-9DD6-67B74274ACF6}"/>
                </c:ext>
              </c:extLst>
            </c:dLbl>
            <c:dLbl>
              <c:idx val="1"/>
              <c:layout>
                <c:manualLayout>
                  <c:x val="4.5066195171026505E-3"/>
                  <c:y val="2.650178917788730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ADE-4058-9DD6-67B74274ACF6}"/>
                </c:ext>
              </c:extLst>
            </c:dLbl>
            <c:dLbl>
              <c:idx val="2"/>
              <c:layout>
                <c:manualLayout>
                  <c:x val="-4.4948252389288316E-3"/>
                  <c:y val="1.22275601057887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ADE-4058-9DD6-67B74274ACF6}"/>
                </c:ext>
              </c:extLst>
            </c:dLbl>
            <c:dLbl>
              <c:idx val="3"/>
              <c:layout>
                <c:manualLayout>
                  <c:x val="-7.3425838353649618E-4"/>
                  <c:y val="4.908027618331427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ADE-4058-9DD6-67B74274ACF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1" i="0" u="none" strike="noStrike" kern="1200" baseline="0">
                    <a:solidFill>
                      <a:schemeClr val="bg1"/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rgbClr val="FF4168"/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1T</c:v>
                </c:pt>
                <c:pt idx="1">
                  <c:v>2T</c:v>
                </c:pt>
                <c:pt idx="2">
                  <c:v>3T</c:v>
                </c:pt>
              </c:strCache>
            </c:strRef>
          </c:cat>
          <c:val>
            <c:numRef>
              <c:f>Sheet1!$B$2:$B$4</c:f>
              <c:numCache>
                <c:formatCode>#,##0</c:formatCode>
                <c:ptCount val="3"/>
                <c:pt idx="0">
                  <c:v>100</c:v>
                </c:pt>
                <c:pt idx="1">
                  <c:v>150</c:v>
                </c:pt>
                <c:pt idx="2">
                  <c:v>150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BADE-4058-9DD6-67B74274ACF6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</c:v>
                </c:pt>
              </c:strCache>
            </c:strRef>
          </c:tx>
          <c:spPr>
            <a:solidFill>
              <a:srgbClr val="C36EFF"/>
            </a:solidFill>
            <a:ln w="38100">
              <a:solidFill>
                <a:srgbClr val="C36EFF"/>
              </a:solidFill>
            </a:ln>
            <a:effectLst/>
          </c:spPr>
          <c:invertIfNegative val="0"/>
          <c:dLbls>
            <c:dLbl>
              <c:idx val="0"/>
              <c:layout>
                <c:manualLayout>
                  <c:x val="2.3953576343673901E-3"/>
                  <c:y val="-8.1656163903553059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ADE-4058-9DD6-67B74274ACF6}"/>
                </c:ext>
              </c:extLst>
            </c:dLbl>
            <c:dLbl>
              <c:idx val="1"/>
              <c:layout>
                <c:manualLayout>
                  <c:x val="-1.867283894818455E-4"/>
                  <c:y val="1.25155679243138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ADE-4058-9DD6-67B74274ACF6}"/>
                </c:ext>
              </c:extLst>
            </c:dLbl>
            <c:dLbl>
              <c:idx val="2"/>
              <c:layout>
                <c:manualLayout>
                  <c:x val="-6.6441444126293103E-3"/>
                  <c:y val="-8.580097693391412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ADE-4058-9DD6-67B74274ACF6}"/>
                </c:ext>
              </c:extLst>
            </c:dLbl>
            <c:dLbl>
              <c:idx val="3"/>
              <c:layout>
                <c:manualLayout>
                  <c:x val="9.066098061933218E-4"/>
                  <c:y val="-6.614040078910541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ADE-4058-9DD6-67B74274ACF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1" i="0" u="none" strike="noStrike" kern="1200" baseline="0">
                    <a:solidFill>
                      <a:schemeClr val="bg1"/>
                    </a:solidFill>
                    <a:latin typeface="Poppins SemiBold" pitchFamily="2" charset="77"/>
                    <a:ea typeface="+mn-ea"/>
                    <a:cs typeface="Poppins SemiBold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1T</c:v>
                </c:pt>
                <c:pt idx="1">
                  <c:v>2T</c:v>
                </c:pt>
                <c:pt idx="2">
                  <c:v>3T</c:v>
                </c:pt>
              </c:strCache>
            </c:strRef>
          </c:cat>
          <c:val>
            <c:numRef>
              <c:f>Sheet1!$C$2:$C$4</c:f>
              <c:numCache>
                <c:formatCode>#,##0</c:formatCode>
                <c:ptCount val="3"/>
                <c:pt idx="0">
                  <c:v>28</c:v>
                </c:pt>
                <c:pt idx="1">
                  <c:v>58</c:v>
                </c:pt>
                <c:pt idx="2">
                  <c:v>253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BADE-4058-9DD6-67B74274ACF6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1880680832"/>
        <c:axId val="-1880674304"/>
      </c:barChart>
      <c:catAx>
        <c:axId val="-1880680832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bg1"/>
                </a:solidFill>
                <a:latin typeface="Poppins SemiBold" pitchFamily="2" charset="77"/>
                <a:ea typeface="+mn-ea"/>
                <a:cs typeface="Poppins SemiBold" pitchFamily="2" charset="77"/>
              </a:defRPr>
            </a:pPr>
            <a:endParaRPr lang="es-SV"/>
          </a:p>
        </c:txPr>
        <c:crossAx val="-1880674304"/>
        <c:crosses val="autoZero"/>
        <c:auto val="1"/>
        <c:lblAlgn val="ctr"/>
        <c:lblOffset val="100"/>
        <c:noMultiLvlLbl val="0"/>
      </c:catAx>
      <c:valAx>
        <c:axId val="-1880674304"/>
        <c:scaling>
          <c:orientation val="minMax"/>
        </c:scaling>
        <c:delete val="1"/>
        <c:axPos val="t"/>
        <c:numFmt formatCode="#,##0" sourceLinked="1"/>
        <c:majorTickMark val="out"/>
        <c:minorTickMark val="none"/>
        <c:tickLblPos val="nextTo"/>
        <c:crossAx val="-18806808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54604992843730404"/>
          <c:y val="0.16177838916680329"/>
          <c:w val="0.39059668897632988"/>
          <c:h val="0.1304113526477367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0" i="0" u="none" strike="noStrike" kern="1200" baseline="0">
              <a:solidFill>
                <a:schemeClr val="bg1"/>
              </a:solidFill>
              <a:latin typeface="Poppins SemiBold" pitchFamily="2" charset="77"/>
              <a:ea typeface="+mn-ea"/>
              <a:cs typeface="Poppins SemiBold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200" b="1" i="0">
          <a:solidFill>
            <a:schemeClr val="tx2"/>
          </a:solidFill>
          <a:latin typeface="Poppins SemiBold" pitchFamily="2" charset="77"/>
          <a:cs typeface="Poppins SemiBold" pitchFamily="2" charset="77"/>
        </a:defRPr>
      </a:pPr>
      <a:endParaRPr lang="es-SV"/>
    </a:p>
  </c:txPr>
  <c:externalData r:id="rId4">
    <c:autoUpdate val="0"/>
  </c:externalData>
</c:chartSpace>
</file>

<file path=ppt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GRÁFICOS!$C$35</c:f>
              <c:strCache>
                <c:ptCount val="1"/>
                <c:pt idx="0">
                  <c:v>Monitoreos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0" i="0" u="none" strike="noStrike" kern="1200" baseline="0">
                    <a:solidFill>
                      <a:schemeClr val="bg2"/>
                    </a:solidFill>
                    <a:latin typeface="+mn-lt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GRÁFICOS!$B$36:$B$49</c:f>
              <c:strCache>
                <c:ptCount val="14"/>
                <c:pt idx="0">
                  <c:v>Ahuachapán</c:v>
                </c:pt>
                <c:pt idx="1">
                  <c:v>Santa Ana</c:v>
                </c:pt>
                <c:pt idx="2">
                  <c:v>Sonsonate</c:v>
                </c:pt>
                <c:pt idx="3">
                  <c:v>Chalatenango</c:v>
                </c:pt>
                <c:pt idx="4">
                  <c:v>La Libertad</c:v>
                </c:pt>
                <c:pt idx="5">
                  <c:v>San Salvador</c:v>
                </c:pt>
                <c:pt idx="6">
                  <c:v>Cuscatlán</c:v>
                </c:pt>
                <c:pt idx="7">
                  <c:v>La Paz</c:v>
                </c:pt>
                <c:pt idx="8">
                  <c:v>Cabañas</c:v>
                </c:pt>
                <c:pt idx="9">
                  <c:v>San Vicente</c:v>
                </c:pt>
                <c:pt idx="10">
                  <c:v>Usulután</c:v>
                </c:pt>
                <c:pt idx="11">
                  <c:v>San Miguel</c:v>
                </c:pt>
                <c:pt idx="12">
                  <c:v>Morazán</c:v>
                </c:pt>
                <c:pt idx="13">
                  <c:v>La Unión</c:v>
                </c:pt>
              </c:strCache>
            </c:strRef>
          </c:cat>
          <c:val>
            <c:numRef>
              <c:f>GRÁFICOS!$C$36:$C$49</c:f>
              <c:numCache>
                <c:formatCode>General</c:formatCode>
                <c:ptCount val="14"/>
                <c:pt idx="0">
                  <c:v>15</c:v>
                </c:pt>
                <c:pt idx="1">
                  <c:v>123</c:v>
                </c:pt>
                <c:pt idx="2">
                  <c:v>131</c:v>
                </c:pt>
                <c:pt idx="3">
                  <c:v>20</c:v>
                </c:pt>
                <c:pt idx="4">
                  <c:v>217</c:v>
                </c:pt>
                <c:pt idx="5">
                  <c:v>767</c:v>
                </c:pt>
                <c:pt idx="6">
                  <c:v>24</c:v>
                </c:pt>
                <c:pt idx="7">
                  <c:v>17</c:v>
                </c:pt>
                <c:pt idx="8">
                  <c:v>26</c:v>
                </c:pt>
                <c:pt idx="9">
                  <c:v>13</c:v>
                </c:pt>
                <c:pt idx="10">
                  <c:v>68</c:v>
                </c:pt>
                <c:pt idx="11">
                  <c:v>106</c:v>
                </c:pt>
                <c:pt idx="12">
                  <c:v>21</c:v>
                </c:pt>
                <c:pt idx="13">
                  <c:v>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763-4FBC-A1F5-A340F7A337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1224131312"/>
        <c:axId val="1224130896"/>
      </c:barChart>
      <c:catAx>
        <c:axId val="1224131312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pPr>
            <a:endParaRPr lang="es-SV"/>
          </a:p>
        </c:txPr>
        <c:crossAx val="1224130896"/>
        <c:crosses val="autoZero"/>
        <c:auto val="1"/>
        <c:lblAlgn val="ctr"/>
        <c:lblOffset val="100"/>
        <c:noMultiLvlLbl val="0"/>
      </c:catAx>
      <c:valAx>
        <c:axId val="122413089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accent3">
                  <a:lumMod val="20000"/>
                  <a:lumOff val="8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endParaRPr lang="es-SV"/>
          </a:p>
        </c:txPr>
        <c:crossAx val="122413131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12700" cap="flat" cmpd="sng" algn="ctr">
      <a:noFill/>
      <a:prstDash val="solid"/>
      <a:miter lim="800000"/>
    </a:ln>
    <a:effectLst/>
  </c:spPr>
  <c:txPr>
    <a:bodyPr/>
    <a:lstStyle/>
    <a:p>
      <a:pPr>
        <a:defRPr>
          <a:solidFill>
            <a:schemeClr val="dk1"/>
          </a:solidFill>
          <a:latin typeface="+mn-lt"/>
          <a:ea typeface="+mn-ea"/>
          <a:cs typeface="+mn-cs"/>
        </a:defRPr>
      </a:pPr>
      <a:endParaRPr lang="es-SV"/>
    </a:p>
  </c:txPr>
  <c:externalData r:id="rId3">
    <c:autoUpdate val="0"/>
  </c:externalData>
</c:chartSpace>
</file>

<file path=ppt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2014219825957996"/>
          <c:y val="0"/>
          <c:w val="0.54946700065214071"/>
          <c:h val="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Visitas de Seguimiento</c:v>
                </c:pt>
              </c:strCache>
            </c:strRef>
          </c:tx>
          <c:spPr>
            <a:solidFill>
              <a:srgbClr val="C36EFF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C36EFF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614C-4B50-841C-6C1A0F5C25C5}"/>
              </c:ext>
            </c:extLst>
          </c:dPt>
          <c:dPt>
            <c:idx val="1"/>
            <c:invertIfNegative val="0"/>
            <c:bubble3D val="0"/>
            <c:spPr>
              <a:solidFill>
                <a:srgbClr val="C36EFF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614C-4B50-841C-6C1A0F5C25C5}"/>
              </c:ext>
            </c:extLst>
          </c:dPt>
          <c:dLbls>
            <c:dLbl>
              <c:idx val="0"/>
              <c:layout>
                <c:manualLayout>
                  <c:x val="1.2581090420987558E-3"/>
                  <c:y val="-2.9164418097686037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614C-4B50-841C-6C1A0F5C25C5}"/>
                </c:ext>
              </c:extLst>
            </c:dLbl>
            <c:dLbl>
              <c:idx val="1"/>
              <c:layout>
                <c:manualLayout>
                  <c:x val="3.4432424019799155E-3"/>
                  <c:y val="-8.3326908850531733E-3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</a:t>
                    </a:r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614C-4B50-841C-6C1A0F5C25C5}"/>
                </c:ext>
              </c:extLst>
            </c:dLbl>
            <c:dLbl>
              <c:idx val="2"/>
              <c:layout>
                <c:manualLayout>
                  <c:x val="3.1946545148007913E-3"/>
                  <c:y val="0"/>
                </c:manualLayout>
              </c:layout>
              <c:tx>
                <c:rich>
                  <a:bodyPr/>
                  <a:lstStyle/>
                  <a:p>
                    <a:fld id="{3F0D73F4-1250-4BD3-9B6C-E34F8683E8B2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614C-4B50-841C-6C1A0F5C25C5}"/>
                </c:ext>
              </c:extLst>
            </c:dLbl>
            <c:dLbl>
              <c:idx val="3"/>
              <c:layout>
                <c:manualLayout>
                  <c:x val="8.4729529774393662E-3"/>
                  <c:y val="2.5139810690143869E-3"/>
                </c:manualLayout>
              </c:layout>
              <c:tx>
                <c:rich>
                  <a:bodyPr/>
                  <a:lstStyle/>
                  <a:p>
                    <a:fld id="{408C357F-67DD-4376-AD42-ECCAA7CB4A2F}" type="VALUE">
                      <a:rPr lang="en-US" smtClean="0"/>
                      <a:pPr/>
                      <a:t>[VALOR]</a:t>
                    </a:fld>
                    <a:r>
                      <a:rPr lang="en-US"/>
                      <a:t> (3%)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614C-4B50-841C-6C1A0F5C25C5}"/>
                </c:ext>
              </c:extLst>
            </c:dLbl>
            <c:dLbl>
              <c:idx val="4"/>
              <c:layout>
                <c:manualLayout>
                  <c:x val="1.2685778771253408E-2"/>
                  <c:y val="0"/>
                </c:manualLayout>
              </c:layout>
              <c:tx>
                <c:rich>
                  <a:bodyPr/>
                  <a:lstStyle/>
                  <a:p>
                    <a:fld id="{634D361B-603F-490D-A54B-89E9443A91FC}" type="VALUE">
                      <a:rPr lang="en-US" smtClean="0"/>
                      <a:pPr/>
                      <a:t>[VALOR]</a:t>
                    </a:fld>
                    <a:r>
                      <a:rPr lang="en-US"/>
                      <a:t> (1%)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6-614C-4B50-841C-6C1A0F5C25C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1" i="0" u="none" strike="noStrike" kern="1200" baseline="0">
                    <a:solidFill>
                      <a:schemeClr val="tx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Herramientas tecnológicas (cursos)</c:v>
                </c:pt>
                <c:pt idx="1">
                  <c:v>Cursos en línea (participantes)</c:v>
                </c:pt>
                <c:pt idx="2">
                  <c:v>Visitas in situ (cursos)</c:v>
                </c:pt>
              </c:strCache>
            </c:strRef>
          </c:cat>
          <c:val>
            <c:numRef>
              <c:f>Sheet1!$B$2:$B$4</c:f>
              <c:numCache>
                <c:formatCode>#,##0</c:formatCode>
                <c:ptCount val="3"/>
                <c:pt idx="0">
                  <c:v>461</c:v>
                </c:pt>
                <c:pt idx="1">
                  <c:v>1524</c:v>
                </c:pt>
                <c:pt idx="2">
                  <c:v>799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614C-4B50-841C-6C1A0F5C25C5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39936"/>
        <c:axId val="-1858648096"/>
      </c:barChart>
      <c:catAx>
        <c:axId val="-1858639936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58648096"/>
        <c:crosses val="autoZero"/>
        <c:auto val="1"/>
        <c:lblAlgn val="ctr"/>
        <c:lblOffset val="100"/>
        <c:noMultiLvlLbl val="0"/>
      </c:catAx>
      <c:valAx>
        <c:axId val="-1858648096"/>
        <c:scaling>
          <c:orientation val="minMax"/>
        </c:scaling>
        <c:delete val="1"/>
        <c:axPos val="b"/>
        <c:numFmt formatCode="#,##0" sourceLinked="1"/>
        <c:majorTickMark val="none"/>
        <c:minorTickMark val="none"/>
        <c:tickLblPos val="nextTo"/>
        <c:crossAx val="-185863993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4867464330578695"/>
          <c:y val="6.3359612951397623E-2"/>
          <c:w val="0.76271199295091985"/>
          <c:h val="0.6527456767015729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rgbClr val="C36EFF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F592-491E-ADA3-045BEBB87053}"/>
              </c:ext>
            </c:extLst>
          </c:dPt>
          <c:dPt>
            <c:idx val="1"/>
            <c:invertIfNegative val="0"/>
            <c:bubble3D val="0"/>
            <c:spPr>
              <a:solidFill>
                <a:srgbClr val="C36EFF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F592-491E-ADA3-045BEBB87053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F592-491E-ADA3-045BEBB87053}"/>
                </c:ext>
              </c:extLst>
            </c:dLbl>
            <c:dLbl>
              <c:idx val="1"/>
              <c:layout>
                <c:manualLayout>
                  <c:x val="-4.9770339533453485E-3"/>
                  <c:y val="-7.9891048233971082E-4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800" b="1" i="0" u="none" strike="noStrike" kern="1200" baseline="0">
                        <a:solidFill>
                          <a:schemeClr val="tx1"/>
                        </a:solidFill>
                        <a:latin typeface="Poppins" pitchFamily="2" charset="77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2800" smtClean="0">
                        <a:solidFill>
                          <a:schemeClr val="tx1"/>
                        </a:solidFill>
                      </a:rPr>
                      <a:pPr>
                        <a:defRPr sz="2800">
                          <a:solidFill>
                            <a:schemeClr val="tx1"/>
                          </a:solidFill>
                        </a:defRPr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800" b="1" i="0" u="none" strike="noStrike" kern="1200" baseline="0">
                      <a:solidFill>
                        <a:schemeClr val="tx1"/>
                      </a:solidFill>
                      <a:latin typeface="Poppins" pitchFamily="2" charset="77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F592-491E-ADA3-045BEBB8705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1" i="0" u="none" strike="noStrike" kern="1200" baseline="0">
                    <a:solidFill>
                      <a:schemeClr val="tx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al 3T 2021</c:v>
                </c:pt>
                <c:pt idx="1">
                  <c:v>Ejecutado al 3T 2021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>
                  <c:v>264221</c:v>
                </c:pt>
                <c:pt idx="1">
                  <c:v>191157.71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F592-491E-ADA3-045BEBB87053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47552"/>
        <c:axId val="-1858647008"/>
      </c:barChart>
      <c:catAx>
        <c:axId val="-18586475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58647008"/>
        <c:crosses val="autoZero"/>
        <c:auto val="1"/>
        <c:lblAlgn val="ctr"/>
        <c:lblOffset val="100"/>
        <c:noMultiLvlLbl val="0"/>
      </c:catAx>
      <c:valAx>
        <c:axId val="-1858647008"/>
        <c:scaling>
          <c:orientation val="minMax"/>
          <c:min val="0"/>
        </c:scaling>
        <c:delete val="1"/>
        <c:axPos val="l"/>
        <c:numFmt formatCode="&quot;$&quot;#,##0.00_);[Red]\(&quot;$&quot;#,##0.00\)" sourceLinked="1"/>
        <c:majorTickMark val="out"/>
        <c:minorTickMark val="none"/>
        <c:tickLblPos val="nextTo"/>
        <c:crossAx val="-185864755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3878814287349307E-2"/>
          <c:y val="4.7149819766867274E-2"/>
          <c:w val="0.85202516267903661"/>
          <c:h val="0.7385613031909756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rgbClr val="883F98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5DB6-442C-9B60-4F62AB3DC0A4}"/>
              </c:ext>
            </c:extLst>
          </c:dPt>
          <c:dPt>
            <c:idx val="1"/>
            <c:invertIfNegative val="0"/>
            <c:bubble3D val="0"/>
            <c:spPr>
              <a:solidFill>
                <a:srgbClr val="C36EFF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5DB6-442C-9B60-4F62AB3DC0A4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5DB6-442C-9B60-4F62AB3DC0A4}"/>
                </c:ext>
              </c:extLst>
            </c:dLbl>
            <c:dLbl>
              <c:idx val="1"/>
              <c:layout>
                <c:manualLayout>
                  <c:x val="-6.7282725754653494E-3"/>
                  <c:y val="-1.599543634410323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400" b="1" i="0" u="none" strike="noStrike" kern="1200" baseline="0">
                        <a:solidFill>
                          <a:schemeClr val="tx2"/>
                        </a:solidFill>
                        <a:latin typeface="Poppins" pitchFamily="2" charset="77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2400" smtClean="0">
                        <a:solidFill>
                          <a:schemeClr val="tx2"/>
                        </a:solidFill>
                      </a:rPr>
                      <a:pPr>
                        <a:defRPr>
                          <a:solidFill>
                            <a:schemeClr val="tx2"/>
                          </a:solidFill>
                        </a:defRPr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400" b="1" i="0" u="none" strike="noStrike" kern="1200" baseline="0">
                      <a:solidFill>
                        <a:schemeClr val="tx2"/>
                      </a:solidFill>
                      <a:latin typeface="Poppins" pitchFamily="2" charset="77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5DB6-442C-9B60-4F62AB3DC0A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1" i="0" u="none" strike="noStrike" kern="1200" baseline="0">
                    <a:solidFill>
                      <a:schemeClr val="tx2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al 3T 2021</c:v>
                </c:pt>
                <c:pt idx="1">
                  <c:v>Ejecutado al 3T 2021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&quot;$&quot;#,##0_);[Red]\(&quot;$&quot;#,##0\)">
                  <c:v>353412.44</c:v>
                </c:pt>
                <c:pt idx="1">
                  <c:v>141518.19999999998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5DB6-442C-9B60-4F62AB3DC0A4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49728"/>
        <c:axId val="-1858652992"/>
      </c:barChart>
      <c:catAx>
        <c:axId val="-18586497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2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58652992"/>
        <c:crosses val="autoZero"/>
        <c:auto val="1"/>
        <c:lblAlgn val="ctr"/>
        <c:lblOffset val="100"/>
        <c:noMultiLvlLbl val="0"/>
      </c:catAx>
      <c:valAx>
        <c:axId val="-1858652992"/>
        <c:scaling>
          <c:orientation val="minMax"/>
        </c:scaling>
        <c:delete val="1"/>
        <c:axPos val="l"/>
        <c:numFmt formatCode="&quot;$&quot;#,##0_);[Red]\(&quot;$&quot;#,##0\)" sourceLinked="1"/>
        <c:majorTickMark val="none"/>
        <c:minorTickMark val="none"/>
        <c:tickLblPos val="nextTo"/>
        <c:crossAx val="-1858649728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1239864333685227"/>
          <c:y val="0"/>
          <c:w val="0.79543487372312993"/>
          <c:h val="0.9270345085114501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1"/>
            </a:solidFill>
            <a:ln w="19050"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4096-4685-9EFE-1ADC32ECD6AD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4096-4685-9EFE-1ADC32ECD6AD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4096-4685-9EFE-1ADC32ECD6AD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4096-4685-9EFE-1ADC32ECD6AD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800" b="1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Sheet1!$A$2:$A$6</c:f>
              <c:strCache>
                <c:ptCount val="5"/>
                <c:pt idx="0">
                  <c:v>Facebook</c:v>
                </c:pt>
                <c:pt idx="1">
                  <c:v>Instagram</c:v>
                </c:pt>
                <c:pt idx="2">
                  <c:v>Twitter</c:v>
                </c:pt>
                <c:pt idx="3">
                  <c:v>YouTube</c:v>
                </c:pt>
                <c:pt idx="4">
                  <c:v>LinkedIn</c:v>
                </c:pt>
              </c:strCache>
            </c:strRef>
          </c:cat>
          <c:val>
            <c:numRef>
              <c:f>Sheet1!$B$2:$B$6</c:f>
              <c:numCache>
                <c:formatCode>#,##0</c:formatCode>
                <c:ptCount val="5"/>
                <c:pt idx="0">
                  <c:v>52892</c:v>
                </c:pt>
                <c:pt idx="1">
                  <c:v>7200</c:v>
                </c:pt>
                <c:pt idx="2" formatCode="General">
                  <c:v>460</c:v>
                </c:pt>
                <c:pt idx="3" formatCode="General">
                  <c:v>301</c:v>
                </c:pt>
                <c:pt idx="4">
                  <c:v>2145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4096-4685-9EFE-1ADC32ECD6AD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axId val="-1858639392"/>
        <c:axId val="-1858649184"/>
      </c:barChart>
      <c:valAx>
        <c:axId val="-1858649184"/>
        <c:scaling>
          <c:orientation val="minMax"/>
        </c:scaling>
        <c:delete val="1"/>
        <c:axPos val="b"/>
        <c:numFmt formatCode="#,##0" sourceLinked="1"/>
        <c:majorTickMark val="out"/>
        <c:minorTickMark val="none"/>
        <c:tickLblPos val="nextTo"/>
        <c:crossAx val="-1858639392"/>
        <c:crosses val="autoZero"/>
        <c:crossBetween val="between"/>
      </c:valAx>
      <c:catAx>
        <c:axId val="-1858639392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-1858649184"/>
        <c:crosses val="autoZero"/>
        <c:auto val="1"/>
        <c:lblAlgn val="ctr"/>
        <c:lblOffset val="100"/>
        <c:noMultiLvlLbl val="0"/>
      </c:cat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</c:chartSpace>
</file>

<file path=ppt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8938438193045904"/>
          <c:y val="0"/>
          <c:w val="0.48022487051427593"/>
          <c:h val="1"/>
        </c:manualLayout>
      </c:layout>
      <c:barChart>
        <c:barDir val="bar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Recibidos </c:v>
                </c:pt>
              </c:strCache>
            </c:strRef>
          </c:tx>
          <c:spPr>
            <a:solidFill>
              <a:srgbClr val="FF0279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210D-4611-A849-62F3EA1FD288}"/>
              </c:ext>
            </c:extLst>
          </c:dPt>
          <c:dPt>
            <c:idx val="1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210D-4611-A849-62F3EA1FD288}"/>
              </c:ext>
            </c:extLst>
          </c:dPt>
          <c:dLbls>
            <c:dLbl>
              <c:idx val="0"/>
              <c:layout>
                <c:manualLayout>
                  <c:x val="2.3502465959811738E-4"/>
                  <c:y val="-1.4782919693111696E-3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r>
                      <a:rPr lang="en-US"/>
                      <a:t> 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210D-4611-A849-62F3EA1FD288}"/>
                </c:ext>
              </c:extLst>
            </c:dLbl>
            <c:dLbl>
              <c:idx val="1"/>
              <c:layout>
                <c:manualLayout>
                  <c:x val="3.4432424019799155E-3"/>
                  <c:y val="-8.3326908850531733E-3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</a:t>
                    </a:r>
                    <a:r>
                      <a:rPr lang="en-US"/>
                      <a:t> 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210D-4611-A849-62F3EA1FD288}"/>
                </c:ext>
              </c:extLst>
            </c:dLbl>
            <c:dLbl>
              <c:idx val="2"/>
              <c:layout>
                <c:manualLayout>
                  <c:x val="3.1946545148007913E-3"/>
                  <c:y val="0"/>
                </c:manualLayout>
              </c:layout>
              <c:tx>
                <c:rich>
                  <a:bodyPr/>
                  <a:lstStyle/>
                  <a:p>
                    <a:fld id="{3F0D73F4-1250-4BD3-9B6C-E34F8683E8B2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210D-4611-A849-62F3EA1FD288}"/>
                </c:ext>
              </c:extLst>
            </c:dLbl>
            <c:dLbl>
              <c:idx val="3"/>
              <c:layout>
                <c:manualLayout>
                  <c:x val="8.4729529774393662E-3"/>
                  <c:y val="2.5139810690143869E-3"/>
                </c:manualLayout>
              </c:layout>
              <c:tx>
                <c:rich>
                  <a:bodyPr/>
                  <a:lstStyle/>
                  <a:p>
                    <a:fld id="{408C357F-67DD-4376-AD42-ECCAA7CB4A2F}" type="VALUE">
                      <a:rPr lang="en-US" smtClean="0"/>
                      <a:pPr/>
                      <a:t>[VALOR]</a:t>
                    </a:fld>
                    <a:r>
                      <a:rPr lang="en-US"/>
                      <a:t> 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210D-4611-A849-62F3EA1FD288}"/>
                </c:ext>
              </c:extLst>
            </c:dLbl>
            <c:dLbl>
              <c:idx val="4"/>
              <c:layout>
                <c:manualLayout>
                  <c:x val="1.2685778771253408E-2"/>
                  <c:y val="0"/>
                </c:manualLayout>
              </c:layout>
              <c:tx>
                <c:rich>
                  <a:bodyPr/>
                  <a:lstStyle/>
                  <a:p>
                    <a:fld id="{634D361B-603F-490D-A54B-89E9443A91FC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6-210D-4611-A849-62F3EA1FD28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1" i="0" u="none" strike="noStrike" kern="1200" baseline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1T</c:v>
                </c:pt>
                <c:pt idx="1">
                  <c:v>2T</c:v>
                </c:pt>
                <c:pt idx="2">
                  <c:v>3T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297</c:v>
                </c:pt>
                <c:pt idx="1">
                  <c:v>299</c:v>
                </c:pt>
                <c:pt idx="2">
                  <c:v>345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210D-4611-A849-62F3EA1FD288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Atendidos </c:v>
                </c:pt>
              </c:strCache>
            </c:strRef>
          </c:tx>
          <c:spPr>
            <a:solidFill>
              <a:srgbClr val="C36EFF"/>
            </a:solidFill>
            <a:ln>
              <a:noFill/>
            </a:ln>
            <a:effectLst/>
          </c:spPr>
          <c:invertIfNegative val="0"/>
          <c:dPt>
            <c:idx val="2"/>
            <c:invertIfNegative val="0"/>
            <c:bubble3D val="0"/>
            <c:spPr>
              <a:solidFill>
                <a:srgbClr val="C36EFF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9-210D-4611-A849-62F3EA1FD288}"/>
              </c:ext>
            </c:extLst>
          </c:dPt>
          <c:dLbls>
            <c:dLbl>
              <c:idx val="0"/>
              <c:layout>
                <c:manualLayout>
                  <c:x val="-5.8479716924294241E-3"/>
                  <c:y val="-5.440302133578577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10D-4611-A849-62F3EA1FD288}"/>
                </c:ext>
              </c:extLst>
            </c:dLbl>
            <c:dLbl>
              <c:idx val="1"/>
              <c:layout>
                <c:manualLayout>
                  <c:x val="1.5786588147066748E-2"/>
                  <c:y val="-6.9938980759660141E-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10D-4611-A849-62F3EA1FD288}"/>
                </c:ext>
              </c:extLst>
            </c:dLbl>
            <c:dLbl>
              <c:idx val="2"/>
              <c:layout>
                <c:manualLayout>
                  <c:x val="2.9372171348671194E-3"/>
                  <c:y val="3.8149453934349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10D-4611-A849-62F3EA1FD28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0">
                <a:spAutoFit/>
              </a:bodyPr>
              <a:lstStyle/>
              <a:p>
                <a:pPr algn="ctr">
                  <a:defRPr lang="es-SV" sz="2400" b="1" i="0" u="none" strike="noStrike" kern="1200" baseline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1T</c:v>
                </c:pt>
                <c:pt idx="1">
                  <c:v>2T</c:v>
                </c:pt>
                <c:pt idx="2">
                  <c:v>3T</c:v>
                </c:pt>
              </c:strCache>
            </c:strRef>
          </c:cat>
          <c:val>
            <c:numRef>
              <c:f>Sheet1!$C$2:$C$4</c:f>
              <c:numCache>
                <c:formatCode>General</c:formatCode>
                <c:ptCount val="3"/>
                <c:pt idx="0">
                  <c:v>299</c:v>
                </c:pt>
                <c:pt idx="1">
                  <c:v>293</c:v>
                </c:pt>
                <c:pt idx="2">
                  <c:v>340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210D-4611-A849-62F3EA1FD288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overlap val="100"/>
        <c:axId val="-1858644288"/>
        <c:axId val="-1858642656"/>
      </c:barChart>
      <c:catAx>
        <c:axId val="-185864428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1" i="0" u="none" strike="noStrike" kern="1200" baseline="0">
                <a:solidFill>
                  <a:schemeClr val="tx1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58642656"/>
        <c:crosses val="autoZero"/>
        <c:auto val="1"/>
        <c:lblAlgn val="ctr"/>
        <c:lblOffset val="100"/>
        <c:noMultiLvlLbl val="0"/>
      </c:catAx>
      <c:valAx>
        <c:axId val="-1858642656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-185864428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79859659191326904"/>
          <c:y val="0.15024782705445094"/>
          <c:w val="0.16504198630415298"/>
          <c:h val="0.4229035937796518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/>
              </a:solidFill>
              <a:latin typeface="Poppins" pitchFamily="2" charset="77"/>
              <a:ea typeface="+mn-ea"/>
              <a:cs typeface="Poppins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7058915458529503E-2"/>
          <c:y val="4.7149819766867274E-2"/>
          <c:w val="0.86884500472885284"/>
          <c:h val="0.6403700959478489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969E-4B4F-95F7-56B798A619C3}"/>
              </c:ext>
            </c:extLst>
          </c:dPt>
          <c:dPt>
            <c:idx val="1"/>
            <c:invertIfNegative val="0"/>
            <c:bubble3D val="0"/>
            <c:spPr>
              <a:solidFill>
                <a:srgbClr val="C36EFF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969E-4B4F-95F7-56B798A619C3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969E-4B4F-95F7-56B798A619C3}"/>
                </c:ext>
              </c:extLst>
            </c:dLbl>
            <c:dLbl>
              <c:idx val="1"/>
              <c:layout>
                <c:manualLayout>
                  <c:x val="-6.7282725754653494E-3"/>
                  <c:y val="-1.599543634410323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400" b="1" i="0" u="none" strike="noStrike" kern="1200" baseline="0">
                        <a:solidFill>
                          <a:schemeClr val="tx1"/>
                        </a:solidFill>
                        <a:latin typeface="Poppins" pitchFamily="2" charset="77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2400" smtClean="0">
                        <a:solidFill>
                          <a:schemeClr val="tx1"/>
                        </a:solidFill>
                      </a:rPr>
                      <a:pPr>
                        <a:defRPr>
                          <a:solidFill>
                            <a:schemeClr val="tx1"/>
                          </a:solidFill>
                        </a:defRPr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400" b="1" i="0" u="none" strike="noStrike" kern="1200" baseline="0">
                      <a:solidFill>
                        <a:schemeClr val="tx1"/>
                      </a:solidFill>
                      <a:latin typeface="Poppins" pitchFamily="2" charset="77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969E-4B4F-95F7-56B798A619C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1" i="0" u="none" strike="noStrike" kern="1200" baseline="0">
                    <a:solidFill>
                      <a:schemeClr val="tx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al 3T 2021</c:v>
                </c:pt>
                <c:pt idx="1">
                  <c:v>Ejecutado al 3T 2021</c:v>
                </c:pt>
              </c:strCache>
            </c:strRef>
          </c:cat>
          <c:val>
            <c:numRef>
              <c:f>Sheet1!$B$2:$B$3</c:f>
              <c:numCache>
                <c:formatCode>_(* #,##0.00_);_(* \(#,##0.00\);_(* "-"??_);_(@_)</c:formatCode>
                <c:ptCount val="2"/>
                <c:pt idx="0" formatCode="&quot;$&quot;#,##0_);[Red]\(&quot;$&quot;#,##0\)">
                  <c:v>538000</c:v>
                </c:pt>
                <c:pt idx="1">
                  <c:v>173936.38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969E-4B4F-95F7-56B798A619C3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42112"/>
        <c:axId val="-1858641568"/>
      </c:barChart>
      <c:catAx>
        <c:axId val="-18586421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58641568"/>
        <c:crosses val="autoZero"/>
        <c:auto val="1"/>
        <c:lblAlgn val="ctr"/>
        <c:lblOffset val="100"/>
        <c:noMultiLvlLbl val="0"/>
      </c:catAx>
      <c:valAx>
        <c:axId val="-1858641568"/>
        <c:scaling>
          <c:orientation val="minMax"/>
        </c:scaling>
        <c:delete val="1"/>
        <c:axPos val="l"/>
        <c:numFmt formatCode="&quot;$&quot;#,##0_);[Red]\(&quot;$&quot;#,##0\)" sourceLinked="1"/>
        <c:majorTickMark val="none"/>
        <c:minorTickMark val="none"/>
        <c:tickLblPos val="nextTo"/>
        <c:crossAx val="-185864211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230905651454245"/>
          <c:y val="6.0381893135373205E-2"/>
          <c:w val="0.59720626872490523"/>
          <c:h val="0.92423604988757202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1"/>
            </a:solidFill>
            <a:ln w="19050">
              <a:solidFill>
                <a:schemeClr val="bg2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1"/>
              </a:solidFill>
              <a:ln w="19050">
                <a:solidFill>
                  <a:schemeClr val="bg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0873-490C-B281-B06846A8E512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1"/>
              </a:solidFill>
              <a:ln w="19050">
                <a:solidFill>
                  <a:schemeClr val="bg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0873-490C-B281-B06846A8E512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1"/>
              </a:solidFill>
              <a:ln w="19050">
                <a:solidFill>
                  <a:schemeClr val="bg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0873-490C-B281-B06846A8E512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1"/>
              </a:solidFill>
              <a:ln w="19050">
                <a:solidFill>
                  <a:schemeClr val="bg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0873-490C-B281-B06846A8E512}"/>
              </c:ext>
            </c:extLst>
          </c:dPt>
          <c:dPt>
            <c:idx val="4"/>
            <c:invertIfNegative val="0"/>
            <c:bubble3D val="0"/>
            <c:spPr>
              <a:solidFill>
                <a:schemeClr val="accent1"/>
              </a:solidFill>
              <a:ln w="19050">
                <a:solidFill>
                  <a:schemeClr val="bg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0873-490C-B281-B06846A8E512}"/>
              </c:ext>
            </c:extLst>
          </c:dPt>
          <c:dPt>
            <c:idx val="5"/>
            <c:invertIfNegative val="0"/>
            <c:bubble3D val="0"/>
            <c:spPr>
              <a:solidFill>
                <a:schemeClr val="accent1"/>
              </a:solidFill>
              <a:ln w="19050">
                <a:solidFill>
                  <a:schemeClr val="bg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0873-490C-B281-B06846A8E512}"/>
              </c:ext>
            </c:extLst>
          </c:dPt>
          <c:dLbls>
            <c:dLbl>
              <c:idx val="0"/>
              <c:layout>
                <c:manualLayout>
                  <c:x val="-2.8736298522490638E-3"/>
                  <c:y val="-5.908640141409028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873-490C-B281-B06846A8E512}"/>
                </c:ext>
              </c:extLst>
            </c:dLbl>
            <c:dLbl>
              <c:idx val="1"/>
              <c:layout>
                <c:manualLayout>
                  <c:x val="8.5730839778816598E-3"/>
                  <c:y val="-1.1026786700208579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lang="en-US" sz="2400" b="0" i="0" u="none" strike="noStrike" kern="1200" baseline="0">
                      <a:solidFill>
                        <a:schemeClr val="tx1"/>
                      </a:solidFill>
                      <a:latin typeface="Poppins" pitchFamily="2" charset="77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layout>
                    <c:manualLayout>
                      <c:w val="5.5748293067320091E-2"/>
                      <c:h val="7.2910245379395971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0873-490C-B281-B06846A8E512}"/>
                </c:ext>
              </c:extLst>
            </c:dLbl>
            <c:dLbl>
              <c:idx val="2"/>
              <c:layout>
                <c:manualLayout>
                  <c:x val="-7.6238567799906589E-3"/>
                  <c:y val="-1.1646887310982419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lang="en-US" sz="2400" b="0" i="0" u="none" strike="noStrike" kern="1200" baseline="0">
                      <a:solidFill>
                        <a:schemeClr val="tx1"/>
                      </a:solidFill>
                      <a:latin typeface="Poppins" pitchFamily="2" charset="77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layout>
                    <c:manualLayout>
                      <c:w val="4.7405319643933214E-2"/>
                      <c:h val="7.432615397715594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5-0873-490C-B281-B06846A8E512}"/>
                </c:ext>
              </c:extLst>
            </c:dLbl>
            <c:dLbl>
              <c:idx val="3"/>
              <c:layout>
                <c:manualLayout>
                  <c:x val="3.7400742949984006E-3"/>
                  <c:y val="1.547518170890446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873-490C-B281-B06846A8E512}"/>
                </c:ext>
              </c:extLst>
            </c:dLbl>
            <c:dLbl>
              <c:idx val="4"/>
              <c:layout>
                <c:manualLayout>
                  <c:x val="-6.7845673880044847E-4"/>
                  <c:y val="4.5896957082800158E-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>
                    <a:defRPr lang="en-US" sz="2400" b="0" i="0" u="none" strike="noStrike" kern="1200" baseline="0">
                      <a:solidFill>
                        <a:schemeClr val="tx1"/>
                      </a:solidFill>
                      <a:latin typeface="Poppins" pitchFamily="2" charset="77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layout>
                    <c:manualLayout>
                      <c:w val="4.3565015751455001E-2"/>
                      <c:h val="7.536258343527746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9-0873-490C-B281-B06846A8E512}"/>
                </c:ext>
              </c:extLst>
            </c:dLbl>
            <c:dLbl>
              <c:idx val="5"/>
              <c:layout>
                <c:manualLayout>
                  <c:x val="-3.270810608776218E-4"/>
                  <c:y val="2.006289295695218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873-490C-B281-B06846A8E51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0">
                <a:spAutoFit/>
              </a:bodyPr>
              <a:lstStyle/>
              <a:p>
                <a:pPr algn="ctr">
                  <a:defRPr lang="en-US" sz="2400" b="0" i="0" u="none" strike="noStrike" kern="1200" baseline="0">
                    <a:solidFill>
                      <a:schemeClr val="tx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eparator>
</c:separator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6"/>
                <c:pt idx="0">
                  <c:v>Hardware</c:v>
                </c:pt>
                <c:pt idx="1">
                  <c:v>Problemas Generales</c:v>
                </c:pt>
                <c:pt idx="2">
                  <c:v>Sistemas</c:v>
                </c:pt>
                <c:pt idx="3">
                  <c:v>Internet</c:v>
                </c:pt>
                <c:pt idx="4">
                  <c:v>Software </c:v>
                </c:pt>
                <c:pt idx="5">
                  <c:v>Otras Clasificaciones*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93</c:v>
                </c:pt>
                <c:pt idx="1">
                  <c:v>53</c:v>
                </c:pt>
                <c:pt idx="2">
                  <c:v>62</c:v>
                </c:pt>
                <c:pt idx="3">
                  <c:v>22</c:v>
                </c:pt>
                <c:pt idx="4">
                  <c:v>41</c:v>
                </c:pt>
                <c:pt idx="5">
                  <c:v>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0873-490C-B281-B06846A8E5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axId val="997602943"/>
        <c:axId val="997604607"/>
      </c:barChart>
      <c:valAx>
        <c:axId val="997604607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7602943"/>
        <c:crosses val="autoZero"/>
        <c:crossBetween val="between"/>
      </c:valAx>
      <c:catAx>
        <c:axId val="997602943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s-SV"/>
          </a:p>
        </c:txPr>
        <c:crossAx val="997604607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</c:chartSpace>
</file>

<file path=ppt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3878814287349307E-2"/>
          <c:y val="0.13436578519644685"/>
          <c:w val="0.85202516267903661"/>
          <c:h val="0.6513455140677524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3499-435F-B552-66A19D389A5F}"/>
              </c:ext>
            </c:extLst>
          </c:dPt>
          <c:dPt>
            <c:idx val="1"/>
            <c:invertIfNegative val="0"/>
            <c:bubble3D val="0"/>
            <c:spPr>
              <a:solidFill>
                <a:srgbClr val="C36EFF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3499-435F-B552-66A19D389A5F}"/>
              </c:ext>
            </c:extLst>
          </c:dPt>
          <c:dLbls>
            <c:dLbl>
              <c:idx val="0"/>
              <c:layout>
                <c:manualLayout>
                  <c:x val="-7.2898074428934326E-3"/>
                  <c:y val="1.3982964383678281E-2"/>
                </c:manualLayout>
              </c:layout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2400" b="1" i="0" u="none" strike="noStrike" kern="1200" baseline="0">
                      <a:solidFill>
                        <a:schemeClr val="tx1"/>
                      </a:solidFill>
                      <a:latin typeface="Poppins" pitchFamily="2" charset="77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1609730113534445"/>
                      <c:h val="0.1504393778245586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3499-435F-B552-66A19D389A5F}"/>
                </c:ext>
              </c:extLst>
            </c:dLbl>
            <c:dLbl>
              <c:idx val="1"/>
              <c:layout>
                <c:manualLayout>
                  <c:x val="1.8225236107966066E-3"/>
                  <c:y val="2.7965837016223759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1108541501820871"/>
                      <c:h val="0.1923879802049432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3499-435F-B552-66A19D389A5F}"/>
                </c:ext>
              </c:extLst>
            </c:dLbl>
            <c:numFmt formatCode="&quot;$&quot;#,##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1" i="0" u="none" strike="noStrike" kern="1200" baseline="0">
                    <a:solidFill>
                      <a:schemeClr val="tx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
al 3T 2021</c:v>
                </c:pt>
                <c:pt idx="1">
                  <c:v>Ejecutado al 3T 2021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&quot;$&quot;#,##0_);[Red]\(&quot;$&quot;#,##0\)">
                  <c:v>481380</c:v>
                </c:pt>
                <c:pt idx="1">
                  <c:v>319868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3499-435F-B552-66A19D389A5F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58643744"/>
        <c:axId val="-1858644832"/>
      </c:barChart>
      <c:catAx>
        <c:axId val="-185864374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58644832"/>
        <c:crosses val="autoZero"/>
        <c:auto val="1"/>
        <c:lblAlgn val="ctr"/>
        <c:lblOffset val="100"/>
        <c:noMultiLvlLbl val="0"/>
      </c:catAx>
      <c:valAx>
        <c:axId val="-1858644832"/>
        <c:scaling>
          <c:orientation val="minMax"/>
          <c:min val="0"/>
        </c:scaling>
        <c:delete val="1"/>
        <c:axPos val="l"/>
        <c:numFmt formatCode="&quot;$&quot;#,##0_);[Red]\(&quot;$&quot;#,##0\)" sourceLinked="1"/>
        <c:majorTickMark val="out"/>
        <c:minorTickMark val="none"/>
        <c:tickLblPos val="nextTo"/>
        <c:crossAx val="-1858643744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0480300334437131E-2"/>
          <c:y val="0.17432551305926502"/>
          <c:w val="0.44135275830455772"/>
          <c:h val="0.765669118779292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bg2"/>
            </a:solidFill>
          </c:spPr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accen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0EE7-43C7-AD10-E5E0749AE227}"/>
              </c:ext>
            </c:extLst>
          </c:dPt>
          <c:dPt>
            <c:idx val="1"/>
            <c:bubble3D val="0"/>
            <c:spPr>
              <a:solidFill>
                <a:srgbClr val="FFFF00"/>
              </a:solidFill>
              <a:ln w="19050">
                <a:solidFill>
                  <a:srgbClr val="FFFF0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0EE7-43C7-AD10-E5E0749AE227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 w="19050">
                <a:solidFill>
                  <a:schemeClr val="accent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0EE7-43C7-AD10-E5E0749AE227}"/>
              </c:ext>
            </c:extLst>
          </c:dPt>
          <c:dLbls>
            <c:dLbl>
              <c:idx val="0"/>
              <c:layout>
                <c:manualLayout>
                  <c:x val="0.20707911179722008"/>
                  <c:y val="-1.0804381985096759E-2"/>
                </c:manualLayout>
              </c:layout>
              <c:showLegendKey val="0"/>
              <c:showVal val="1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EE7-43C7-AD10-E5E0749AE227}"/>
                </c:ext>
              </c:extLst>
            </c:dLbl>
            <c:dLbl>
              <c:idx val="1"/>
              <c:layout>
                <c:manualLayout>
                  <c:x val="-0.14168570807178221"/>
                  <c:y val="-5.1320814429209605E-2"/>
                </c:manualLayout>
              </c:layout>
              <c:showLegendKey val="0"/>
              <c:showVal val="1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EE7-43C7-AD10-E5E0749AE227}"/>
                </c:ext>
              </c:extLst>
            </c:dLbl>
            <c:dLbl>
              <c:idx val="2"/>
              <c:layout>
                <c:manualLayout>
                  <c:x val="0.19618021117631382"/>
                  <c:y val="-5.4021909925483808E-2"/>
                </c:manualLayout>
              </c:layout>
              <c:showLegendKey val="0"/>
              <c:showVal val="1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EE7-43C7-AD10-E5E0749AE227}"/>
                </c:ext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Poppins" panose="00000500000000000000" pitchFamily="2" charset="0"/>
                    <a:ea typeface="+mn-ea"/>
                    <a:cs typeface="Poppins" panose="00000500000000000000" pitchFamily="2" charset="0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Sheet1!$A$2:$A$4</c:f>
              <c:strCache>
                <c:ptCount val="3"/>
                <c:pt idx="0">
                  <c:v>Técnica</c:v>
                </c:pt>
                <c:pt idx="1">
                  <c:v>Normativa</c:v>
                </c:pt>
                <c:pt idx="2">
                  <c:v>Género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56</c:v>
                </c:pt>
                <c:pt idx="1">
                  <c:v>1</c:v>
                </c:pt>
                <c:pt idx="2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0EE7-43C7-AD10-E5E0749AE227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50432081949924878"/>
          <c:y val="0.34619047700070349"/>
          <c:w val="0.38269614717705397"/>
          <c:h val="0.3819019690695155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just">
            <a:defRPr lang="es-SV" sz="2400" b="0" i="0" u="none" strike="noStrike" kern="1200" baseline="0">
              <a:solidFill>
                <a:schemeClr val="tx1"/>
              </a:solidFill>
              <a:latin typeface="Poppins" pitchFamily="2" charset="77"/>
              <a:ea typeface="+mn-ea"/>
              <a:cs typeface="Poppins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</c:chartSpace>
</file>

<file path=ppt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847683315517389"/>
          <c:y val="0"/>
          <c:w val="0.48022487051427593"/>
          <c:h val="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Visitas de Seguimiento</c:v>
                </c:pt>
              </c:strCache>
            </c:strRef>
          </c:tx>
          <c:spPr>
            <a:solidFill>
              <a:srgbClr val="FF0279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502F-4E00-BC2E-22D36974AF86}"/>
              </c:ext>
            </c:extLst>
          </c:dPt>
          <c:dPt>
            <c:idx val="1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502F-4E00-BC2E-22D36974AF86}"/>
              </c:ext>
            </c:extLst>
          </c:dPt>
          <c:dLbls>
            <c:dLbl>
              <c:idx val="0"/>
              <c:layout>
                <c:manualLayout>
                  <c:x val="1.2581090420987558E-3"/>
                  <c:y val="-2.9164418097686037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502F-4E00-BC2E-22D36974AF86}"/>
                </c:ext>
              </c:extLst>
            </c:dLbl>
            <c:dLbl>
              <c:idx val="1"/>
              <c:layout>
                <c:manualLayout>
                  <c:x val="3.4432424019799155E-3"/>
                  <c:y val="-8.3326908850531733E-3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</a:t>
                    </a:r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502F-4E00-BC2E-22D36974AF86}"/>
                </c:ext>
              </c:extLst>
            </c:dLbl>
            <c:dLbl>
              <c:idx val="2"/>
              <c:layout>
                <c:manualLayout>
                  <c:x val="3.1946545148007913E-3"/>
                  <c:y val="0"/>
                </c:manualLayout>
              </c:layout>
              <c:tx>
                <c:rich>
                  <a:bodyPr/>
                  <a:lstStyle/>
                  <a:p>
                    <a:fld id="{3F0D73F4-1250-4BD3-9B6C-E34F8683E8B2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502F-4E00-BC2E-22D36974AF86}"/>
                </c:ext>
              </c:extLst>
            </c:dLbl>
            <c:dLbl>
              <c:idx val="3"/>
              <c:layout>
                <c:manualLayout>
                  <c:x val="8.4729529774393662E-3"/>
                  <c:y val="2.5139810690143869E-3"/>
                </c:manualLayout>
              </c:layout>
              <c:tx>
                <c:rich>
                  <a:bodyPr/>
                  <a:lstStyle/>
                  <a:p>
                    <a:fld id="{408C357F-67DD-4376-AD42-ECCAA7CB4A2F}" type="VALUE">
                      <a:rPr lang="en-US" smtClean="0"/>
                      <a:pPr/>
                      <a:t>[VALOR]</a:t>
                    </a:fld>
                    <a:r>
                      <a:rPr lang="en-US"/>
                      <a:t> (3%)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502F-4E00-BC2E-22D36974AF86}"/>
                </c:ext>
              </c:extLst>
            </c:dLbl>
            <c:dLbl>
              <c:idx val="4"/>
              <c:layout>
                <c:manualLayout>
                  <c:x val="1.2685778771253408E-2"/>
                  <c:y val="0"/>
                </c:manualLayout>
              </c:layout>
              <c:tx>
                <c:rich>
                  <a:bodyPr/>
                  <a:lstStyle/>
                  <a:p>
                    <a:fld id="{634D361B-603F-490D-A54B-89E9443A91FC}" type="VALUE">
                      <a:rPr lang="en-US" smtClean="0"/>
                      <a:pPr/>
                      <a:t>[VALOR]</a:t>
                    </a:fld>
                    <a:r>
                      <a:rPr lang="en-US"/>
                      <a:t> (1%)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6-502F-4E00-BC2E-22D36974AF8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0" i="0" u="none" strike="noStrike" kern="1200" baseline="0">
                    <a:solidFill>
                      <a:schemeClr val="tx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Apoyo GFC</c:v>
                </c:pt>
                <c:pt idx="1">
                  <c:v>GRH</c:v>
                </c:pt>
                <c:pt idx="2">
                  <c:v>Otros</c:v>
                </c:pt>
              </c:strCache>
            </c:strRef>
          </c:cat>
          <c:val>
            <c:numRef>
              <c:f>Sheet1!$B$2:$B$4</c:f>
              <c:numCache>
                <c:formatCode>_("$"* #,##0.00_);_("$"* \(#,##0.00\);_("$"* "-"??_);_(@_)</c:formatCode>
                <c:ptCount val="3"/>
                <c:pt idx="0">
                  <c:v>1898.73</c:v>
                </c:pt>
                <c:pt idx="1">
                  <c:v>61294.07</c:v>
                </c:pt>
                <c:pt idx="2">
                  <c:v>8344.58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502F-4E00-BC2E-22D36974AF86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75643440"/>
        <c:axId val="-1875647792"/>
      </c:barChart>
      <c:catAx>
        <c:axId val="-187564344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75647792"/>
        <c:crosses val="autoZero"/>
        <c:auto val="1"/>
        <c:lblAlgn val="ctr"/>
        <c:lblOffset val="100"/>
        <c:noMultiLvlLbl val="0"/>
      </c:catAx>
      <c:valAx>
        <c:axId val="-1875647792"/>
        <c:scaling>
          <c:orientation val="minMax"/>
        </c:scaling>
        <c:delete val="1"/>
        <c:axPos val="b"/>
        <c:numFmt formatCode="_(&quot;$&quot;* #,##0.00_);_(&quot;$&quot;* \(#,##0.00\);_(&quot;$&quot;* &quot;-&quot;??_);_(@_)" sourceLinked="1"/>
        <c:majorTickMark val="none"/>
        <c:minorTickMark val="none"/>
        <c:tickLblPos val="nextTo"/>
        <c:crossAx val="-187564344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8522825067931921"/>
          <c:y val="0"/>
          <c:w val="0.48022487051427593"/>
          <c:h val="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Visitas de Seguimiento</c:v>
                </c:pt>
              </c:strCache>
            </c:strRef>
          </c:tx>
          <c:spPr>
            <a:solidFill>
              <a:srgbClr val="D80C8C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D1FE-49DD-877A-122C46DBD6FA}"/>
              </c:ext>
            </c:extLst>
          </c:dPt>
          <c:dPt>
            <c:idx val="1"/>
            <c:invertIfNegative val="0"/>
            <c:bubble3D val="0"/>
            <c:spPr>
              <a:solidFill>
                <a:srgbClr val="D80C8C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D1FE-49DD-877A-122C46DBD6FA}"/>
              </c:ext>
            </c:extLst>
          </c:dPt>
          <c:dLbls>
            <c:dLbl>
              <c:idx val="0"/>
              <c:layout>
                <c:manualLayout>
                  <c:x val="1.2581090420987558E-3"/>
                  <c:y val="-2.9164418097686037E-2"/>
                </c:manualLayout>
              </c:layout>
              <c:tx>
                <c:rich>
                  <a:bodyPr/>
                  <a:lstStyle/>
                  <a:p>
                    <a:r>
                      <a:rPr kumimoji="0" lang="en-US" sz="2400" b="1" i="0" u="none" strike="noStrike" kern="0" cap="none" spc="0" normalizeH="0" baseline="0" noProof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uLnTx/>
                        <a:uFillTx/>
                        <a:latin typeface="Poppins" pitchFamily="2" charset="77"/>
                        <a:ea typeface="League Spartan" charset="0"/>
                        <a:cs typeface="Poppins" pitchFamily="2" charset="77"/>
                        <a:sym typeface="Arial"/>
                      </a:rPr>
                      <a:t>$</a:t>
                    </a:r>
                    <a:r>
                      <a:rPr lang="en-US" sz="2400" b="1" i="0" u="none" strike="noStrike" baseline="0">
                        <a:effectLst/>
                      </a:rPr>
                      <a:t>18,793,573 </a:t>
                    </a:r>
                    <a:endParaRPr lang="en-US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D1FE-49DD-877A-122C46DBD6FA}"/>
                </c:ext>
              </c:extLst>
            </c:dLbl>
            <c:dLbl>
              <c:idx val="1"/>
              <c:layout>
                <c:manualLayout>
                  <c:x val="3.4432424019799155E-3"/>
                  <c:y val="-8.3326908850531733E-3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</a:t>
                    </a:r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D1FE-49DD-877A-122C46DBD6FA}"/>
                </c:ext>
              </c:extLst>
            </c:dLbl>
            <c:dLbl>
              <c:idx val="2"/>
              <c:layout>
                <c:manualLayout>
                  <c:x val="3.1946545148007913E-3"/>
                  <c:y val="0"/>
                </c:manualLayout>
              </c:layout>
              <c:tx>
                <c:rich>
                  <a:bodyPr/>
                  <a:lstStyle/>
                  <a:p>
                    <a:fld id="{3F0D73F4-1250-4BD3-9B6C-E34F8683E8B2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D1FE-49DD-877A-122C46DBD6FA}"/>
                </c:ext>
              </c:extLst>
            </c:dLbl>
            <c:dLbl>
              <c:idx val="3"/>
              <c:layout>
                <c:manualLayout>
                  <c:x val="8.4729529774393662E-3"/>
                  <c:y val="2.5139810690143869E-3"/>
                </c:manualLayout>
              </c:layout>
              <c:tx>
                <c:rich>
                  <a:bodyPr/>
                  <a:lstStyle/>
                  <a:p>
                    <a:fld id="{408C357F-67DD-4376-AD42-ECCAA7CB4A2F}" type="VALUE">
                      <a:rPr lang="en-US" smtClean="0"/>
                      <a:pPr/>
                      <a:t>[VALOR]</a:t>
                    </a:fld>
                    <a:r>
                      <a:rPr lang="en-US"/>
                      <a:t> (3%)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D1FE-49DD-877A-122C46DBD6FA}"/>
                </c:ext>
              </c:extLst>
            </c:dLbl>
            <c:dLbl>
              <c:idx val="4"/>
              <c:layout>
                <c:manualLayout>
                  <c:x val="1.2685778771253408E-2"/>
                  <c:y val="0"/>
                </c:manualLayout>
              </c:layout>
              <c:tx>
                <c:rich>
                  <a:bodyPr/>
                  <a:lstStyle/>
                  <a:p>
                    <a:fld id="{634D361B-603F-490D-A54B-89E9443A91FC}" type="VALUE">
                      <a:rPr lang="en-US" smtClean="0"/>
                      <a:pPr/>
                      <a:t>[VALOR]</a:t>
                    </a:fld>
                    <a:r>
                      <a:rPr lang="en-US"/>
                      <a:t> (1%)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6-D1FE-49DD-877A-122C46DBD6F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1" i="0" u="none" strike="noStrike" kern="1200" baseline="0">
                    <a:solidFill>
                      <a:schemeClr val="tx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Monto Total Pagado a proveedores</c:v>
                </c:pt>
                <c:pt idx="1">
                  <c:v>Monto Pagado en Cheque </c:v>
                </c:pt>
              </c:strCache>
            </c:strRef>
          </c:cat>
          <c:val>
            <c:numRef>
              <c:f>Sheet1!$B$2:$B$3</c:f>
              <c:numCache>
                <c:formatCode>_("$"* #,##0.00_);_("$"* \(#,##0.00\);_("$"* "-"??_);_(@_)</c:formatCode>
                <c:ptCount val="2"/>
                <c:pt idx="0" formatCode="_-&quot;$&quot;* #,##0_-;\-&quot;$&quot;* #,##0_-;_-&quot;$&quot;* &quot;-&quot;??_-;_-@_-">
                  <c:v>15512451.08</c:v>
                </c:pt>
                <c:pt idx="1">
                  <c:v>1706.89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D1FE-49DD-877A-122C46DBD6FA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75643440"/>
        <c:axId val="-1875647792"/>
      </c:barChart>
      <c:catAx>
        <c:axId val="-187564344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75647792"/>
        <c:crosses val="autoZero"/>
        <c:auto val="1"/>
        <c:lblAlgn val="ctr"/>
        <c:lblOffset val="100"/>
        <c:noMultiLvlLbl val="0"/>
      </c:catAx>
      <c:valAx>
        <c:axId val="-1875647792"/>
        <c:scaling>
          <c:orientation val="minMax"/>
        </c:scaling>
        <c:delete val="1"/>
        <c:axPos val="b"/>
        <c:numFmt formatCode="_-&quot;$&quot;* #,##0_-;\-&quot;$&quot;* #,##0_-;_-&quot;$&quot;* &quot;-&quot;??_-;_-@_-" sourceLinked="1"/>
        <c:majorTickMark val="none"/>
        <c:minorTickMark val="none"/>
        <c:tickLblPos val="nextTo"/>
        <c:crossAx val="-187564344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3878814287349307E-2"/>
          <c:y val="0.15989915100999841"/>
          <c:w val="0.85202516267903661"/>
          <c:h val="0.6258118303468168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chemeClr val="bg2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D616-42A3-8BF0-03A35BFDCECB}"/>
              </c:ext>
            </c:extLst>
          </c:dPt>
          <c:dPt>
            <c:idx val="1"/>
            <c:invertIfNegative val="0"/>
            <c:bubble3D val="0"/>
            <c:spPr>
              <a:solidFill>
                <a:srgbClr val="C36EFF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D616-42A3-8BF0-03A35BFDCECB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D616-42A3-8BF0-03A35BFDCECB}"/>
                </c:ext>
              </c:extLst>
            </c:dLbl>
            <c:dLbl>
              <c:idx val="1"/>
              <c:layout>
                <c:manualLayout>
                  <c:x val="-6.7282725754653494E-3"/>
                  <c:y val="-1.599543634410323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400" b="1" i="0" u="none" strike="noStrike" kern="1200" baseline="0">
                        <a:solidFill>
                          <a:schemeClr val="tx1"/>
                        </a:solidFill>
                        <a:latin typeface="Poppins" pitchFamily="2" charset="77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2400" smtClean="0">
                        <a:solidFill>
                          <a:schemeClr val="tx1"/>
                        </a:solidFill>
                      </a:rPr>
                      <a:pPr>
                        <a:defRPr>
                          <a:solidFill>
                            <a:schemeClr val="tx1"/>
                          </a:solidFill>
                        </a:defRPr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400" b="1" i="0" u="none" strike="noStrike" kern="1200" baseline="0">
                      <a:solidFill>
                        <a:schemeClr val="tx1"/>
                      </a:solidFill>
                      <a:latin typeface="Poppins" pitchFamily="2" charset="77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D616-42A3-8BF0-03A35BFDCEC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1" i="0" u="none" strike="noStrike" kern="1200" baseline="0">
                    <a:solidFill>
                      <a:schemeClr val="tx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al 3T 2021</c:v>
                </c:pt>
                <c:pt idx="1">
                  <c:v>Ejecutado al 3T 2021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&quot;$&quot;#,##0_);[Red]\(&quot;$&quot;#,##0\)">
                  <c:v>715996</c:v>
                </c:pt>
                <c:pt idx="1">
                  <c:v>775890.19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D616-42A3-8BF0-03A35BFDCECB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75645072"/>
        <c:axId val="-1875649968"/>
      </c:barChart>
      <c:catAx>
        <c:axId val="-18756450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75649968"/>
        <c:crosses val="autoZero"/>
        <c:auto val="1"/>
        <c:lblAlgn val="ctr"/>
        <c:lblOffset val="100"/>
        <c:noMultiLvlLbl val="0"/>
      </c:catAx>
      <c:valAx>
        <c:axId val="-1875649968"/>
        <c:scaling>
          <c:orientation val="minMax"/>
          <c:min val="0"/>
        </c:scaling>
        <c:delete val="1"/>
        <c:axPos val="l"/>
        <c:numFmt formatCode="&quot;$&quot;#,##0_);[Red]\(&quot;$&quot;#,##0\)" sourceLinked="1"/>
        <c:majorTickMark val="out"/>
        <c:minorTickMark val="none"/>
        <c:tickLblPos val="nextTo"/>
        <c:crossAx val="-187564507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1821064934949245E-2"/>
          <c:y val="0.2166409359599982"/>
          <c:w val="0.42616021564365114"/>
          <c:h val="0.747525280392906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rgbClr val="D80C8C"/>
            </a:solidFill>
          </c:spPr>
          <c:dPt>
            <c:idx val="0"/>
            <c:bubble3D val="0"/>
            <c:spPr>
              <a:solidFill>
                <a:srgbClr val="FF0279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CACD-4446-ACC5-5C91D9C8A4CC}"/>
              </c:ext>
            </c:extLst>
          </c:dPt>
          <c:dPt>
            <c:idx val="1"/>
            <c:bubble3D val="0"/>
            <c:spPr>
              <a:solidFill>
                <a:srgbClr val="D80C8C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CACD-4446-ACC5-5C91D9C8A4CC}"/>
              </c:ext>
            </c:extLst>
          </c:dPt>
          <c:dPt>
            <c:idx val="2"/>
            <c:bubble3D val="0"/>
            <c:spPr>
              <a:solidFill>
                <a:srgbClr val="D80C8C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CACD-4446-ACC5-5C91D9C8A4CC}"/>
              </c:ext>
            </c:extLst>
          </c:dPt>
          <c:dLbls>
            <c:dLbl>
              <c:idx val="0"/>
              <c:layout>
                <c:manualLayout>
                  <c:x val="0.23583839192079223"/>
                  <c:y val="-9.4673728849872379E-2"/>
                </c:manualLayout>
              </c:layout>
              <c:numFmt formatCode="0.0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spAutoFit/>
                </a:bodyPr>
                <a:lstStyle/>
                <a:p>
                  <a:pPr algn="ctr">
                    <a:defRPr lang="es-SV" sz="2400" b="0" i="0" u="none" strike="noStrike" kern="1200" baseline="0">
                      <a:solidFill>
                        <a:schemeClr val="tx1"/>
                      </a:solidFill>
                      <a:latin typeface="Poppins" pitchFamily="2" charset="77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ACD-4446-ACC5-5C91D9C8A4CC}"/>
                </c:ext>
              </c:extLst>
            </c:dLbl>
            <c:dLbl>
              <c:idx val="1"/>
              <c:layout>
                <c:manualLayout>
                  <c:x val="-0.12056972078192227"/>
                  <c:y val="-0.11501366444947311"/>
                </c:manualLayout>
              </c:layout>
              <c:numFmt formatCode="0.0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spAutoFit/>
                </a:bodyPr>
                <a:lstStyle/>
                <a:p>
                  <a:pPr algn="ctr">
                    <a:defRPr lang="es-SV" sz="2400" b="0" i="0" u="none" strike="noStrike" kern="1200" baseline="0">
                      <a:solidFill>
                        <a:schemeClr val="tx1"/>
                      </a:solidFill>
                      <a:latin typeface="Poppins" pitchFamily="2" charset="77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ACD-4446-ACC5-5C91D9C8A4CC}"/>
                </c:ext>
              </c:extLst>
            </c:dLbl>
            <c:dLbl>
              <c:idx val="2"/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spAutoFit/>
                </a:bodyPr>
                <a:lstStyle/>
                <a:p>
                  <a:pPr algn="ctr">
                    <a:defRPr lang="es-SV" sz="2400" b="0" i="0" u="none" strike="noStrike" kern="1200" baseline="0">
                      <a:solidFill>
                        <a:schemeClr val="tx1"/>
                      </a:solidFill>
                      <a:latin typeface="Poppins" pitchFamily="2" charset="77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ACD-4446-ACC5-5C91D9C8A4CC}"/>
                </c:ext>
              </c:extLst>
            </c:dLbl>
            <c:dLbl>
              <c:idx val="3"/>
              <c:tx>
                <c:rich>
                  <a:bodyPr/>
                  <a:lstStyle/>
                  <a:p>
                    <a:fld id="{5997D356-1B39-4797-8A84-395C63F55720}" type="PERCENTAGE">
                      <a:rPr lang="en-US"/>
                      <a:pPr/>
                      <a:t>[PORCENTAJE]</a:t>
                    </a:fld>
                    <a:endParaRPr lang="es-SV"/>
                  </a:p>
                </c:rich>
              </c:tx>
              <c:showLegendKey val="0"/>
              <c:showVal val="1"/>
              <c:showCatName val="0"/>
              <c:showSerName val="0"/>
              <c:showPercent val="1"/>
              <c:showBubbleSize val="0"/>
              <c:separator> </c:separator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6-CACD-4446-ACC5-5C91D9C8A4CC}"/>
                </c:ext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 </c:separator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Sheet1!$A$2:$A$3</c:f>
              <c:strCache>
                <c:ptCount val="2"/>
                <c:pt idx="0">
                  <c:v>Pagos dentro de 8 días hábiles </c:v>
                </c:pt>
                <c:pt idx="1">
                  <c:v>Pagos más de 8 días hábiles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 formatCode="#,##0">
                  <c:v>3818</c:v>
                </c:pt>
                <c:pt idx="1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CACD-4446-ACC5-5C91D9C8A4C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0"/>
        </c:dLbls>
        <c:firstSliceAng val="0"/>
        <c:holeSize val="75"/>
      </c:doughnut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53812825839712231"/>
          <c:y val="0.14236173286598916"/>
          <c:w val="0.45343153217935067"/>
          <c:h val="0.4083259549666293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just">
            <a:defRPr lang="es-SV" sz="2400" b="0" i="0" u="none" strike="noStrike" kern="1200" baseline="0">
              <a:solidFill>
                <a:schemeClr val="tx1"/>
              </a:solidFill>
              <a:latin typeface="Poppins" pitchFamily="2" charset="77"/>
              <a:ea typeface="+mn-ea"/>
              <a:cs typeface="Poppins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</c:chartSpace>
</file>

<file path=ppt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3878814287349307E-2"/>
          <c:y val="4.7149819766867274E-2"/>
          <c:w val="0.85202516267903661"/>
          <c:h val="0.7385613031909756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C36C-4B55-A3A4-102BB1788ED0}"/>
              </c:ext>
            </c:extLst>
          </c:dPt>
          <c:dPt>
            <c:idx val="1"/>
            <c:invertIfNegative val="0"/>
            <c:bubble3D val="0"/>
            <c:spPr>
              <a:solidFill>
                <a:srgbClr val="C36EFF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C36C-4B55-A3A4-102BB1788ED0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C36C-4B55-A3A4-102BB1788ED0}"/>
                </c:ext>
              </c:extLst>
            </c:dLbl>
            <c:dLbl>
              <c:idx val="1"/>
              <c:layout>
                <c:manualLayout>
                  <c:x val="-6.7282725754653494E-3"/>
                  <c:y val="-1.599543634410323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400" b="1" i="0" u="none" strike="noStrike" kern="1200" baseline="0">
                        <a:solidFill>
                          <a:schemeClr val="tx1"/>
                        </a:solidFill>
                        <a:latin typeface="Poppins" pitchFamily="2" charset="77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2400" smtClean="0">
                        <a:solidFill>
                          <a:schemeClr val="tx1"/>
                        </a:solidFill>
                      </a:rPr>
                      <a:pPr>
                        <a:defRPr>
                          <a:solidFill>
                            <a:schemeClr val="tx1"/>
                          </a:solidFill>
                        </a:defRPr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400" b="1" i="0" u="none" strike="noStrike" kern="1200" baseline="0">
                      <a:solidFill>
                        <a:schemeClr val="tx1"/>
                      </a:solidFill>
                      <a:latin typeface="Poppins" pitchFamily="2" charset="77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C36C-4B55-A3A4-102BB1788ED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1" i="0" u="none" strike="noStrike" kern="1200" baseline="0">
                    <a:solidFill>
                      <a:schemeClr val="tx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al 3T 2021</c:v>
                </c:pt>
                <c:pt idx="1">
                  <c:v>Ejecutado al 3T 2021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&quot;$&quot;#,##0_);[Red]\(&quot;$&quot;#,##0\)">
                  <c:v>140501</c:v>
                </c:pt>
                <c:pt idx="1">
                  <c:v>113803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C36C-4B55-A3A4-102BB1788ED0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75645616"/>
        <c:axId val="-1875644528"/>
      </c:barChart>
      <c:catAx>
        <c:axId val="-187564561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chemeClr val="tx1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75644528"/>
        <c:crosses val="autoZero"/>
        <c:auto val="1"/>
        <c:lblAlgn val="ctr"/>
        <c:lblOffset val="100"/>
        <c:noMultiLvlLbl val="0"/>
      </c:catAx>
      <c:valAx>
        <c:axId val="-1875644528"/>
        <c:scaling>
          <c:orientation val="minMax"/>
        </c:scaling>
        <c:delete val="1"/>
        <c:axPos val="l"/>
        <c:numFmt formatCode="&quot;$&quot;#,##0_);[Red]\(&quot;$&quot;#,##0\)" sourceLinked="1"/>
        <c:majorTickMark val="none"/>
        <c:minorTickMark val="none"/>
        <c:tickLblPos val="nextTo"/>
        <c:crossAx val="-1875645616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1989007106298798"/>
          <c:y val="0.15326550339625597"/>
          <c:w val="0.85986906588213075"/>
          <c:h val="0.6205055429405337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rgbClr val="FF0279"/>
            </a:solidFill>
            <a:ln w="19050"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F0279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D4DD-41D1-8810-D0B5C675CE30}"/>
              </c:ext>
            </c:extLst>
          </c:dPt>
          <c:dPt>
            <c:idx val="1"/>
            <c:invertIfNegative val="0"/>
            <c:bubble3D val="0"/>
            <c:spPr>
              <a:solidFill>
                <a:srgbClr val="FF0279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D4DD-41D1-8810-D0B5C675CE30}"/>
              </c:ext>
            </c:extLst>
          </c:dPt>
          <c:dPt>
            <c:idx val="2"/>
            <c:invertIfNegative val="0"/>
            <c:bubble3D val="0"/>
            <c:spPr>
              <a:solidFill>
                <a:srgbClr val="FF0279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D4DD-41D1-8810-D0B5C675CE30}"/>
              </c:ext>
            </c:extLst>
          </c:dPt>
          <c:dPt>
            <c:idx val="3"/>
            <c:invertIfNegative val="0"/>
            <c:bubble3D val="0"/>
            <c:spPr>
              <a:solidFill>
                <a:srgbClr val="FF0279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D4DD-41D1-8810-D0B5C675CE30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1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Libre Gestión </c:v>
                </c:pt>
                <c:pt idx="1">
                  <c:v>Licitación </c:v>
                </c:pt>
                <c:pt idx="2">
                  <c:v>Contratación Directa </c:v>
                </c:pt>
                <c:pt idx="3">
                  <c:v>BOLPROS</c:v>
                </c:pt>
              </c:strCache>
            </c:strRef>
          </c:cat>
          <c:val>
            <c:numRef>
              <c:f>Sheet1!$B$2:$B$5</c:f>
              <c:numCache>
                <c:formatCode>_("$"* #,##0.00_);_("$"* \(#,##0.00\);_("$"* "-"??_);_(@_)</c:formatCode>
                <c:ptCount val="4"/>
                <c:pt idx="0">
                  <c:v>2501859.27</c:v>
                </c:pt>
                <c:pt idx="1">
                  <c:v>4775064.5999999996</c:v>
                </c:pt>
                <c:pt idx="2">
                  <c:v>2530735.87</c:v>
                </c:pt>
                <c:pt idx="3">
                  <c:v>15353722.02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D4DD-41D1-8810-D0B5C675CE30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axId val="-1875643984"/>
        <c:axId val="-1875641808"/>
      </c:barChart>
      <c:catAx>
        <c:axId val="-187564398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8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es-SV"/>
          </a:p>
        </c:txPr>
        <c:crossAx val="-1875641808"/>
        <c:crosses val="autoZero"/>
        <c:auto val="1"/>
        <c:lblAlgn val="ctr"/>
        <c:lblOffset val="100"/>
        <c:noMultiLvlLbl val="0"/>
      </c:catAx>
      <c:valAx>
        <c:axId val="-1875641808"/>
        <c:scaling>
          <c:orientation val="minMax"/>
        </c:scaling>
        <c:delete val="1"/>
        <c:axPos val="l"/>
        <c:numFmt formatCode="_(&quot;$&quot;* #,##0.00_);_(&quot;$&quot;* \(#,##0.00\);_(&quot;$&quot;* &quot;-&quot;??_);_(@_)" sourceLinked="1"/>
        <c:majorTickMark val="out"/>
        <c:minorTickMark val="none"/>
        <c:tickLblPos val="nextTo"/>
        <c:crossAx val="-187564398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4">
    <c:autoUpdate val="0"/>
  </c:externalData>
  <c:userShapes r:id="rId5"/>
</c:chartSpace>
</file>

<file path=ppt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8938438193045904"/>
          <c:y val="0"/>
          <c:w val="0.50503685952323463"/>
          <c:h val="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%</c:v>
                </c:pt>
              </c:strCache>
            </c:strRef>
          </c:tx>
          <c:spPr>
            <a:solidFill>
              <a:srgbClr val="FF0279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D82F-4497-8701-5240FDB1786C}"/>
              </c:ext>
            </c:extLst>
          </c:dPt>
          <c:dPt>
            <c:idx val="1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D82F-4497-8701-5240FDB1786C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800" b="1" i="0" u="none" strike="noStrike" kern="1200" baseline="0">
                    <a:solidFill>
                      <a:srgbClr val="FFFFFF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Contratos </c:v>
                </c:pt>
                <c:pt idx="1">
                  <c:v>Resoluciones</c:v>
                </c:pt>
                <c:pt idx="2">
                  <c:v>Opiniones y Viabilidades</c:v>
                </c:pt>
              </c:strCache>
            </c:strRef>
          </c:cat>
          <c:val>
            <c:numRef>
              <c:f>Sheet1!$B$2:$B$4</c:f>
              <c:numCache>
                <c:formatCode>0</c:formatCode>
                <c:ptCount val="3"/>
                <c:pt idx="0">
                  <c:v>212</c:v>
                </c:pt>
                <c:pt idx="1">
                  <c:v>260</c:v>
                </c:pt>
                <c:pt idx="2">
                  <c:v>59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D82F-4497-8701-5240FDB1786C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75655408"/>
        <c:axId val="-1875650512"/>
      </c:barChart>
      <c:catAx>
        <c:axId val="-187565540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1" i="0" u="none" strike="noStrike" kern="1200" baseline="0">
                <a:solidFill>
                  <a:srgbClr val="FFFFFF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75650512"/>
        <c:crosses val="autoZero"/>
        <c:auto val="1"/>
        <c:lblAlgn val="ctr"/>
        <c:lblOffset val="100"/>
        <c:noMultiLvlLbl val="0"/>
      </c:catAx>
      <c:valAx>
        <c:axId val="-1875650512"/>
        <c:scaling>
          <c:orientation val="minMax"/>
        </c:scaling>
        <c:delete val="1"/>
        <c:axPos val="b"/>
        <c:numFmt formatCode="0" sourceLinked="1"/>
        <c:majorTickMark val="none"/>
        <c:minorTickMark val="none"/>
        <c:tickLblPos val="nextTo"/>
        <c:crossAx val="-187565540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1713481137886992E-2"/>
          <c:y val="0.26173516423310306"/>
          <c:w val="0.74169712948548061"/>
          <c:h val="0.5263437455891696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A56B-4F09-88EC-341D4AA81CDD}"/>
              </c:ext>
            </c:extLst>
          </c:dPt>
          <c:dPt>
            <c:idx val="1"/>
            <c:invertIfNegative val="0"/>
            <c:bubble3D val="0"/>
            <c:spPr>
              <a:solidFill>
                <a:srgbClr val="883F98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A56B-4F09-88EC-341D4AA81CDD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A56B-4F09-88EC-341D4AA81CDD}"/>
                </c:ext>
              </c:extLst>
            </c:dLbl>
            <c:dLbl>
              <c:idx val="1"/>
              <c:layout>
                <c:manualLayout>
                  <c:x val="-6.7282725754653494E-3"/>
                  <c:y val="-1.599543634410323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400" b="1" i="0" u="none" strike="noStrike" kern="1200" baseline="0">
                        <a:solidFill>
                          <a:srgbClr val="FFFFFF"/>
                        </a:solidFill>
                        <a:latin typeface="Poppins" pitchFamily="2" charset="77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2400" smtClean="0">
                        <a:solidFill>
                          <a:srgbClr val="FFFFFF"/>
                        </a:solidFill>
                      </a:rPr>
                      <a:pPr>
                        <a:defRPr>
                          <a:solidFill>
                            <a:srgbClr val="FFFFFF"/>
                          </a:solidFill>
                        </a:defRPr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400" b="1" i="0" u="none" strike="noStrike" kern="1200" baseline="0">
                      <a:solidFill>
                        <a:srgbClr val="FFFFFF"/>
                      </a:solidFill>
                      <a:latin typeface="Poppins" pitchFamily="2" charset="77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A56B-4F09-88EC-341D4AA81CD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1" i="0" u="none" strike="noStrike" kern="1200" baseline="0">
                    <a:solidFill>
                      <a:srgbClr val="FFFFFF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
al 3T 2021</c:v>
                </c:pt>
                <c:pt idx="1">
                  <c:v>Ejecutado 
al 3T 2021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&quot;$&quot;#,##0_);[Red]\(&quot;$&quot;#,##0\)">
                  <c:v>85641</c:v>
                </c:pt>
                <c:pt idx="1">
                  <c:v>70339.260000000009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A56B-4F09-88EC-341D4AA81CDD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75648880"/>
        <c:axId val="-1875642896"/>
      </c:barChart>
      <c:catAx>
        <c:axId val="-18756488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1" i="0" u="none" strike="noStrike" kern="1200" baseline="0">
                <a:solidFill>
                  <a:srgbClr val="FFFFFF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75642896"/>
        <c:crosses val="autoZero"/>
        <c:auto val="1"/>
        <c:lblAlgn val="ctr"/>
        <c:lblOffset val="100"/>
        <c:noMultiLvlLbl val="0"/>
      </c:catAx>
      <c:valAx>
        <c:axId val="-1875642896"/>
        <c:scaling>
          <c:orientation val="minMax"/>
        </c:scaling>
        <c:delete val="1"/>
        <c:axPos val="l"/>
        <c:numFmt formatCode="&quot;$&quot;#,##0_);[Red]\(&quot;$&quot;#,##0\)" sourceLinked="1"/>
        <c:majorTickMark val="none"/>
        <c:minorTickMark val="none"/>
        <c:tickLblPos val="nextTo"/>
        <c:crossAx val="-1875648880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8393702967827098"/>
          <c:y val="0"/>
          <c:w val="0.61606299451567337"/>
          <c:h val="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Meta</c:v>
                </c:pt>
              </c:strCache>
            </c:strRef>
          </c:tx>
          <c:spPr>
            <a:solidFill>
              <a:srgbClr val="C36EFF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C36EFF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E261-4DDD-8580-AFEB50BF62D4}"/>
              </c:ext>
            </c:extLst>
          </c:dPt>
          <c:dPt>
            <c:idx val="1"/>
            <c:invertIfNegative val="0"/>
            <c:bubble3D val="0"/>
            <c:spPr>
              <a:solidFill>
                <a:srgbClr val="C36EFF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E261-4DDD-8580-AFEB50BF62D4}"/>
              </c:ext>
            </c:extLst>
          </c:dPt>
          <c:dLbls>
            <c:dLbl>
              <c:idx val="0"/>
              <c:layout>
                <c:manualLayout>
                  <c:x val="2.2562165414591294E-3"/>
                  <c:y val="-2.314725501937879E-3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DÍAS</a:t>
                    </a:r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E261-4DDD-8580-AFEB50BF62D4}"/>
                </c:ext>
              </c:extLst>
            </c:dLbl>
            <c:dLbl>
              <c:idx val="1"/>
              <c:layout>
                <c:manualLayout>
                  <c:x val="3.4432424019799155E-3"/>
                  <c:y val="-8.3326908850531733E-3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[VALOR]</a:t>
                    </a:fld>
                    <a:r>
                      <a:rPr lang="en-US"/>
                      <a:t> DÍAS</a:t>
                    </a:r>
                    <a:r>
                      <a:rPr lang="en-US" baseline="0"/>
                      <a:t> </a:t>
                    </a:r>
                    <a:r>
                      <a:rPr lang="en-US"/>
                      <a:t> 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E261-4DDD-8580-AFEB50BF62D4}"/>
                </c:ext>
              </c:extLst>
            </c:dLbl>
            <c:dLbl>
              <c:idx val="2"/>
              <c:layout>
                <c:manualLayout>
                  <c:x val="3.1946545148007913E-3"/>
                  <c:y val="0"/>
                </c:manualLayout>
              </c:layout>
              <c:tx>
                <c:rich>
                  <a:bodyPr/>
                  <a:lstStyle/>
                  <a:p>
                    <a:fld id="{3F0D73F4-1250-4BD3-9B6C-E34F8683E8B2}" type="VALUE">
                      <a:rPr lang="en-US" smtClean="0"/>
                      <a:pPr/>
                      <a:t>[VALOR]</a:t>
                    </a:fld>
                    <a:r>
                      <a:rPr lang="en-US" baseline="0"/>
                      <a:t>  DÍAS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E261-4DDD-8580-AFEB50BF62D4}"/>
                </c:ext>
              </c:extLst>
            </c:dLbl>
            <c:dLbl>
              <c:idx val="3"/>
              <c:layout>
                <c:manualLayout>
                  <c:x val="8.4729529774393662E-3"/>
                  <c:y val="2.5139810690143869E-3"/>
                </c:manualLayout>
              </c:layout>
              <c:tx>
                <c:rich>
                  <a:bodyPr/>
                  <a:lstStyle/>
                  <a:p>
                    <a:fld id="{408C357F-67DD-4376-AD42-ECCAA7CB4A2F}" type="VALUE">
                      <a:rPr lang="en-US" smtClean="0"/>
                      <a:pPr/>
                      <a:t>[VALOR]</a:t>
                    </a:fld>
                    <a:r>
                      <a:rPr lang="en-US"/>
                      <a:t> (3%)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E261-4DDD-8580-AFEB50BF62D4}"/>
                </c:ext>
              </c:extLst>
            </c:dLbl>
            <c:dLbl>
              <c:idx val="4"/>
              <c:layout>
                <c:manualLayout>
                  <c:x val="1.2685778771253408E-2"/>
                  <c:y val="0"/>
                </c:manualLayout>
              </c:layout>
              <c:tx>
                <c:rich>
                  <a:bodyPr/>
                  <a:lstStyle/>
                  <a:p>
                    <a:fld id="{634D361B-603F-490D-A54B-89E9443A91FC}" type="VALUE">
                      <a:rPr lang="en-US" smtClean="0"/>
                      <a:pPr/>
                      <a:t>[VALOR]</a:t>
                    </a:fld>
                    <a:r>
                      <a:rPr lang="en-US"/>
                      <a:t> (1%)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6-E261-4DDD-8580-AFEB50BF62D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0" i="0" u="none" strike="noStrike" kern="1200" baseline="0">
                    <a:solidFill>
                      <a:schemeClr val="tx2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Informes FC</c:v>
                </c:pt>
                <c:pt idx="1">
                  <c:v>Informes FI</c:v>
                </c:pt>
                <c:pt idx="2">
                  <c:v>Informes Bienes y Servicios 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7</c:v>
                </c:pt>
                <c:pt idx="1">
                  <c:v>10</c:v>
                </c:pt>
                <c:pt idx="2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E261-4DDD-8580-AFEB50BF62D4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Ejecución</c:v>
                </c:pt>
              </c:strCache>
            </c:strRef>
          </c:tx>
          <c:spPr>
            <a:solidFill>
              <a:srgbClr val="FF0279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7.917356771401882E-3"/>
                  <c:y val="6.7124132605572611E-3"/>
                </c:manualLayout>
              </c:layout>
              <c:tx>
                <c:rich>
                  <a:bodyPr/>
                  <a:lstStyle/>
                  <a:p>
                    <a:fld id="{EEE74204-B608-4BC6-8DE0-2E6EED942C92}" type="VALUE">
                      <a:rPr lang="en-US" smtClean="0"/>
                      <a:pPr/>
                      <a:t>[VALOR]</a:t>
                    </a:fld>
                    <a:r>
                      <a:rPr lang="en-US"/>
                      <a:t> DÍAS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8-E261-4DDD-8580-AFEB50BF62D4}"/>
                </c:ext>
              </c:extLst>
            </c:dLbl>
            <c:dLbl>
              <c:idx val="1"/>
              <c:layout>
                <c:manualLayout>
                  <c:x val="2.3677265777516381E-2"/>
                  <c:y val="0"/>
                </c:manualLayout>
              </c:layout>
              <c:tx>
                <c:rich>
                  <a:bodyPr/>
                  <a:lstStyle/>
                  <a:p>
                    <a:fld id="{D8477685-D9AC-4A3E-BA77-0B56041B466E}" type="VALUE">
                      <a:rPr lang="en-US" smtClean="0"/>
                      <a:pPr/>
                      <a:t>[VALOR]</a:t>
                    </a:fld>
                    <a:r>
                      <a:rPr lang="en-US"/>
                      <a:t> DÍAS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9-E261-4DDD-8580-AFEB50BF62D4}"/>
                </c:ext>
              </c:extLst>
            </c:dLbl>
            <c:dLbl>
              <c:idx val="2"/>
              <c:layout>
                <c:manualLayout>
                  <c:x val="5.79340548253773E-3"/>
                  <c:y val="0"/>
                </c:manualLayout>
              </c:layout>
              <c:tx>
                <c:rich>
                  <a:bodyPr/>
                  <a:lstStyle/>
                  <a:p>
                    <a:fld id="{ABB385BE-51AE-43CF-BDF2-A498DB6CA840}" type="VALUE">
                      <a:rPr lang="en-US" smtClean="0"/>
                      <a:pPr/>
                      <a:t>[VALOR]</a:t>
                    </a:fld>
                    <a:r>
                      <a:rPr lang="en-US"/>
                      <a:t> DÍAS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A-E261-4DDD-8580-AFEB50BF62D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2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Informes FC</c:v>
                </c:pt>
                <c:pt idx="1">
                  <c:v>Informes FI</c:v>
                </c:pt>
                <c:pt idx="2">
                  <c:v>Informes Bienes y Servicios </c:v>
                </c:pt>
              </c:strCache>
            </c:strRef>
          </c:cat>
          <c:val>
            <c:numRef>
              <c:f>Sheet1!$C$2:$C$4</c:f>
              <c:numCache>
                <c:formatCode>General</c:formatCode>
                <c:ptCount val="3"/>
                <c:pt idx="0">
                  <c:v>2.3199999999999998</c:v>
                </c:pt>
                <c:pt idx="1">
                  <c:v>6.53</c:v>
                </c:pt>
                <c:pt idx="2">
                  <c:v>3.09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E261-4DDD-8580-AFEB50BF62D4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75640720"/>
        <c:axId val="-1875654320"/>
      </c:barChart>
      <c:catAx>
        <c:axId val="-187564072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2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75654320"/>
        <c:crosses val="autoZero"/>
        <c:auto val="1"/>
        <c:lblAlgn val="ctr"/>
        <c:lblOffset val="100"/>
        <c:noMultiLvlLbl val="0"/>
      </c:catAx>
      <c:valAx>
        <c:axId val="-1875654320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-18756407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79289301073977081"/>
          <c:y val="5.1591420636568255E-2"/>
          <c:w val="0.1720645685980052"/>
          <c:h val="0.2262315657989762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1" i="0" u="none" strike="noStrike" kern="1200" baseline="0">
              <a:solidFill>
                <a:schemeClr val="tx2"/>
              </a:solidFill>
              <a:latin typeface="Poppins" pitchFamily="2" charset="77"/>
              <a:ea typeface="+mn-ea"/>
              <a:cs typeface="Poppins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3878814287349307E-2"/>
          <c:y val="0.16001115771080149"/>
          <c:w val="0.85202516267903661"/>
          <c:h val="0.6256998804004346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chemeClr val="bg2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97B7-43D6-BC21-9E2197FB1EB3}"/>
              </c:ext>
            </c:extLst>
          </c:dPt>
          <c:dPt>
            <c:idx val="1"/>
            <c:invertIfNegative val="0"/>
            <c:bubble3D val="0"/>
            <c:spPr>
              <a:solidFill>
                <a:srgbClr val="C36EFF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97B7-43D6-BC21-9E2197FB1EB3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97B7-43D6-BC21-9E2197FB1EB3}"/>
                </c:ext>
              </c:extLst>
            </c:dLbl>
            <c:dLbl>
              <c:idx val="1"/>
              <c:layout>
                <c:manualLayout>
                  <c:x val="-6.7282725754653494E-3"/>
                  <c:y val="-1.599543634410323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400" b="1" i="0" u="none" strike="noStrike" kern="1200" baseline="0">
                        <a:solidFill>
                          <a:schemeClr val="tx2"/>
                        </a:solidFill>
                        <a:latin typeface="Poppins" pitchFamily="2" charset="77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2400" smtClean="0">
                        <a:solidFill>
                          <a:schemeClr val="tx2"/>
                        </a:solidFill>
                      </a:rPr>
                      <a:pPr>
                        <a:defRPr>
                          <a:solidFill>
                            <a:schemeClr val="tx2"/>
                          </a:solidFill>
                        </a:defRPr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400" b="1" i="0" u="none" strike="noStrike" kern="1200" baseline="0">
                      <a:solidFill>
                        <a:schemeClr val="tx2"/>
                      </a:solidFill>
                      <a:latin typeface="Poppins" pitchFamily="2" charset="77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97B7-43D6-BC21-9E2197FB1EB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1" i="0" u="none" strike="noStrike" kern="1200" baseline="0">
                    <a:solidFill>
                      <a:schemeClr val="tx2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 3T 2021</c:v>
                </c:pt>
                <c:pt idx="1">
                  <c:v>Ejecutado 3T 2021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&quot;$&quot;#,##0_);[Red]\(&quot;$&quot;#,##0\)">
                  <c:v>165110</c:v>
                </c:pt>
                <c:pt idx="1">
                  <c:v>89403.58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97B7-43D6-BC21-9E2197FB1EB3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75655952"/>
        <c:axId val="-1875653232"/>
      </c:barChart>
      <c:catAx>
        <c:axId val="-18756559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2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75653232"/>
        <c:crosses val="autoZero"/>
        <c:auto val="1"/>
        <c:lblAlgn val="ctr"/>
        <c:lblOffset val="100"/>
        <c:noMultiLvlLbl val="0"/>
      </c:catAx>
      <c:valAx>
        <c:axId val="-1875653232"/>
        <c:scaling>
          <c:orientation val="minMax"/>
          <c:min val="0"/>
        </c:scaling>
        <c:delete val="1"/>
        <c:axPos val="l"/>
        <c:numFmt formatCode="&quot;$&quot;#,##0_);[Red]\(&quot;$&quot;#,##0\)" sourceLinked="1"/>
        <c:majorTickMark val="out"/>
        <c:minorTickMark val="none"/>
        <c:tickLblPos val="nextTo"/>
        <c:crossAx val="-187565595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8481795108844623"/>
          <c:y val="0.12027839753895332"/>
          <c:w val="0.40574166074689128"/>
          <c:h val="0.6967882396773738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tx2"/>
            </a:solidFill>
            <a:ln>
              <a:solidFill>
                <a:schemeClr val="bg1"/>
              </a:solidFill>
            </a:ln>
          </c:spPr>
          <c:dPt>
            <c:idx val="0"/>
            <c:bubble3D val="0"/>
            <c:spPr>
              <a:solidFill>
                <a:schemeClr val="accent3"/>
              </a:solidFill>
              <a:ln w="19050">
                <a:solidFill>
                  <a:schemeClr val="accent3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59DA-4ABE-9710-F889C06BF0BB}"/>
              </c:ext>
            </c:extLst>
          </c:dPt>
          <c:dPt>
            <c:idx val="1"/>
            <c:bubble3D val="0"/>
            <c:spPr>
              <a:solidFill>
                <a:schemeClr val="accent1"/>
              </a:solidFill>
              <a:ln w="19050">
                <a:solidFill>
                  <a:schemeClr val="accen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59DA-4ABE-9710-F889C06BF0BB}"/>
              </c:ext>
            </c:extLst>
          </c:dPt>
          <c:dPt>
            <c:idx val="2"/>
            <c:bubble3D val="0"/>
            <c:spPr>
              <a:solidFill>
                <a:schemeClr val="tx2"/>
              </a:solidFill>
              <a:ln w="19050">
                <a:solidFill>
                  <a:schemeClr val="bg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59DA-4ABE-9710-F889C06BF0BB}"/>
              </c:ext>
            </c:extLst>
          </c:dPt>
          <c:dPt>
            <c:idx val="3"/>
            <c:bubble3D val="0"/>
            <c:spPr>
              <a:solidFill>
                <a:schemeClr val="tx2"/>
              </a:solidFill>
              <a:ln w="19050">
                <a:solidFill>
                  <a:schemeClr val="bg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59DA-4ABE-9710-F889C06BF0BB}"/>
              </c:ext>
            </c:extLst>
          </c:dPt>
          <c:dLbls>
            <c:dLbl>
              <c:idx val="0"/>
              <c:layout>
                <c:manualLayout>
                  <c:x val="0.10860916737340184"/>
                  <c:y val="-5.8183739108974099E-2"/>
                </c:manualLayout>
              </c:layout>
              <c:showLegendKey val="0"/>
              <c:showVal val="1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9DA-4ABE-9710-F889C06BF0BB}"/>
                </c:ext>
              </c:extLst>
            </c:dLbl>
            <c:dLbl>
              <c:idx val="1"/>
              <c:layout>
                <c:manualLayout>
                  <c:x val="-0.12271425404527224"/>
                  <c:y val="3.0356733448160308E-2"/>
                </c:manualLayout>
              </c:layout>
              <c:showLegendKey val="0"/>
              <c:showVal val="1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9DA-4ABE-9710-F889C06BF0B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1" i="0" u="none" strike="noStrike" kern="1200" baseline="0">
                    <a:solidFill>
                      <a:schemeClr val="tx2"/>
                    </a:solidFill>
                    <a:latin typeface="Poppins"/>
                    <a:ea typeface="+mn-ea"/>
                    <a:cs typeface="+mn-cs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Informes con observaciones</c:v>
                </c:pt>
                <c:pt idx="1">
                  <c:v>Informes sin observaciones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627</c:v>
                </c:pt>
                <c:pt idx="1">
                  <c:v>3721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59DA-4ABE-9710-F889C06BF0B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4207704433306856"/>
          <c:y val="0.26452765898791369"/>
          <c:w val="0.30871335028013502"/>
          <c:h val="0.4389655365423162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lang="es-SV" sz="2400" b="0" i="0" u="none" strike="noStrike" kern="1200" baseline="0">
              <a:solidFill>
                <a:schemeClr val="tx2"/>
              </a:solidFill>
              <a:latin typeface="Poppins" pitchFamily="2" charset="77"/>
              <a:ea typeface="+mn-ea"/>
              <a:cs typeface="Poppins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</c:chartSpace>
</file>

<file path=ppt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8938438193045904"/>
          <c:y val="0"/>
          <c:w val="0.50946324543558974"/>
          <c:h val="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Visitas de Seguimiento</c:v>
                </c:pt>
              </c:strCache>
            </c:strRef>
          </c:tx>
          <c:spPr>
            <a:solidFill>
              <a:srgbClr val="FF0279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2EEE-4F1C-A3A2-0BB6F4BE1377}"/>
              </c:ext>
            </c:extLst>
          </c:dPt>
          <c:dPt>
            <c:idx val="1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2EEE-4F1C-A3A2-0BB6F4BE1377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1" i="0" u="none" strike="noStrike" kern="1200" baseline="0">
                    <a:solidFill>
                      <a:schemeClr val="tx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Sheet1!$A$2:$A$6</c:f>
              <c:strCache>
                <c:ptCount val="5"/>
                <c:pt idx="0">
                  <c:v>Mantenimiento Institucional</c:v>
                </c:pt>
                <c:pt idx="1">
                  <c:v>Servicios de Transporte </c:v>
                </c:pt>
                <c:pt idx="2">
                  <c:v>Servicios de Almacén </c:v>
                </c:pt>
                <c:pt idx="3">
                  <c:v>Servicios de Limpieza </c:v>
                </c:pt>
                <c:pt idx="4">
                  <c:v>Servicios de Vigilancia </c:v>
                </c:pt>
              </c:strCache>
            </c:strRef>
          </c:cat>
          <c:val>
            <c:numRef>
              <c:f>Sheet1!$B$2:$B$6</c:f>
              <c:numCache>
                <c:formatCode>0.00</c:formatCode>
                <c:ptCount val="5"/>
                <c:pt idx="0">
                  <c:v>8.3000000000000007</c:v>
                </c:pt>
                <c:pt idx="1">
                  <c:v>8.56</c:v>
                </c:pt>
                <c:pt idx="2">
                  <c:v>9.0399999999999991</c:v>
                </c:pt>
                <c:pt idx="3">
                  <c:v>8</c:v>
                </c:pt>
                <c:pt idx="4">
                  <c:v>9.08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2EEE-4F1C-A3A2-0BB6F4BE1377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75652688"/>
        <c:axId val="-1875651056"/>
      </c:barChart>
      <c:catAx>
        <c:axId val="-187565268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1" i="0" u="none" strike="noStrike" kern="1200" baseline="0">
                <a:solidFill>
                  <a:schemeClr val="tx2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75651056"/>
        <c:crosses val="autoZero"/>
        <c:auto val="1"/>
        <c:lblAlgn val="ctr"/>
        <c:lblOffset val="100"/>
        <c:noMultiLvlLbl val="0"/>
      </c:catAx>
      <c:valAx>
        <c:axId val="-1875651056"/>
        <c:scaling>
          <c:orientation val="minMax"/>
        </c:scaling>
        <c:delete val="1"/>
        <c:axPos val="b"/>
        <c:numFmt formatCode="0.00" sourceLinked="1"/>
        <c:majorTickMark val="none"/>
        <c:minorTickMark val="none"/>
        <c:tickLblPos val="nextTo"/>
        <c:crossAx val="-187565268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9552967885357757E-2"/>
          <c:y val="4.7149817938176346E-2"/>
          <c:w val="0.85202516267903661"/>
          <c:h val="0.7385613031909756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F376-4C2A-80A6-695AD1A3B4C4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F376-4C2A-80A6-695AD1A3B4C4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F376-4C2A-80A6-695AD1A3B4C4}"/>
                </c:ext>
              </c:extLst>
            </c:dLbl>
            <c:dLbl>
              <c:idx val="1"/>
              <c:layout>
                <c:manualLayout>
                  <c:x val="1.1634250859246754E-2"/>
                  <c:y val="1.1010558261820737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400" b="1" i="0" u="none" strike="noStrike" kern="1200" baseline="0">
                        <a:solidFill>
                          <a:schemeClr val="tx2"/>
                        </a:solidFill>
                        <a:latin typeface="Poppins" pitchFamily="2" charset="77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2400" smtClean="0">
                        <a:solidFill>
                          <a:schemeClr val="tx2"/>
                        </a:solidFill>
                      </a:rPr>
                      <a:pPr>
                        <a:defRPr>
                          <a:solidFill>
                            <a:schemeClr val="tx2"/>
                          </a:solidFill>
                        </a:defRPr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400" b="1" i="0" u="none" strike="noStrike" kern="1200" baseline="0">
                      <a:solidFill>
                        <a:schemeClr val="tx2"/>
                      </a:solidFill>
                      <a:latin typeface="Poppins" pitchFamily="2" charset="77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F376-4C2A-80A6-695AD1A3B4C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1" i="0" u="none" strike="noStrike" kern="1200" baseline="0">
                    <a:solidFill>
                      <a:schemeClr val="tx2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
3T 2021</c:v>
                </c:pt>
                <c:pt idx="1">
                  <c:v>Ejecutado 
3T 2021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&quot;$&quot;#,##0_);[Red]\(&quot;$&quot;#,##0\)">
                  <c:v>595105.43000000005</c:v>
                </c:pt>
                <c:pt idx="1">
                  <c:v>386585.08999999997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F376-4C2A-80A6-695AD1A3B4C4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45712992"/>
        <c:axId val="-1845715168"/>
      </c:barChart>
      <c:catAx>
        <c:axId val="-18457129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1" i="0" u="none" strike="noStrike" kern="1200" baseline="0">
                <a:solidFill>
                  <a:schemeClr val="tx2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45715168"/>
        <c:crosses val="autoZero"/>
        <c:auto val="1"/>
        <c:lblAlgn val="ctr"/>
        <c:lblOffset val="100"/>
        <c:noMultiLvlLbl val="0"/>
      </c:catAx>
      <c:valAx>
        <c:axId val="-1845715168"/>
        <c:scaling>
          <c:orientation val="minMax"/>
        </c:scaling>
        <c:delete val="1"/>
        <c:axPos val="l"/>
        <c:numFmt formatCode="&quot;$&quot;#,##0_);[Red]\(&quot;$&quot;#,##0\)" sourceLinked="1"/>
        <c:majorTickMark val="none"/>
        <c:minorTickMark val="none"/>
        <c:tickLblPos val="nextTo"/>
        <c:crossAx val="-184571299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5.5691482219581145E-2"/>
          <c:y val="0.14515188120265812"/>
          <c:w val="0.91809291673290117"/>
          <c:h val="0.6724771262568205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2020</c:v>
                </c:pt>
              </c:strCache>
            </c:strRef>
          </c:tx>
          <c:spPr>
            <a:solidFill>
              <a:srgbClr val="FF0279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 xmlns:c15="http://schemas.microsoft.com/office/drawing/2012/chart">
              <c:ext xmlns:c16="http://schemas.microsoft.com/office/drawing/2014/chart" uri="{C3380CC4-5D6E-409C-BE32-E72D297353CC}">
                <c16:uniqueId val="{00000001-D588-44B5-8C71-F9E9325F3AD5}"/>
              </c:ext>
            </c:extLst>
          </c:dPt>
          <c:dPt>
            <c:idx val="1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 xmlns:c15="http://schemas.microsoft.com/office/drawing/2012/chart">
              <c:ext xmlns:c16="http://schemas.microsoft.com/office/drawing/2014/chart" uri="{C3380CC4-5D6E-409C-BE32-E72D297353CC}">
                <c16:uniqueId val="{00000003-D588-44B5-8C71-F9E9325F3AD5}"/>
              </c:ext>
            </c:extLst>
          </c:dPt>
          <c:dLbls>
            <c:dLbl>
              <c:idx val="0"/>
              <c:layout>
                <c:manualLayout>
                  <c:x val="1.8237649038446873E-3"/>
                  <c:y val="1.1382852886813207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>
                  <c15:layout>
                    <c:manualLayout>
                      <c:w val="0.18301866011400808"/>
                      <c:h val="0.10312897653698928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D588-44B5-8C71-F9E9325F3AD5}"/>
                </c:ext>
              </c:extLst>
            </c:dLbl>
            <c:dLbl>
              <c:idx val="1"/>
              <c:layout>
                <c:manualLayout>
                  <c:x val="9.1184655245178312E-3"/>
                  <c:y val="1.9919796490934002E-2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>
                  <c15:layout>
                    <c:manualLayout>
                      <c:w val="0.26886678726289881"/>
                      <c:h val="0.12807891766492763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D588-44B5-8C71-F9E9325F3A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800" b="1" i="0" u="none" strike="noStrike" kern="1200" baseline="0">
                    <a:solidFill>
                      <a:schemeClr val="bg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5="http://schemas.microsoft.com/office/drawing/2012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Sheet1!$B$1:$D$1</c:f>
              <c:strCache>
                <c:ptCount val="3"/>
                <c:pt idx="0">
                  <c:v>Julio</c:v>
                </c:pt>
                <c:pt idx="1">
                  <c:v>Agosto</c:v>
                </c:pt>
                <c:pt idx="2">
                  <c:v>Septiembre</c:v>
                </c:pt>
              </c:strCache>
            </c:strRef>
          </c:cat>
          <c:val>
            <c:numRef>
              <c:f>Sheet1!$B$2:$D$2</c:f>
              <c:numCache>
                <c:formatCode>#,##0</c:formatCode>
                <c:ptCount val="3"/>
                <c:pt idx="0">
                  <c:v>25003</c:v>
                </c:pt>
                <c:pt idx="1">
                  <c:v>21233</c:v>
                </c:pt>
                <c:pt idx="2">
                  <c:v>24417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04-D588-44B5-8C71-F9E9325F3AD5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2021</c:v>
                </c:pt>
              </c:strCache>
            </c:strRef>
          </c:tx>
          <c:spPr>
            <a:solidFill>
              <a:srgbClr val="C36EFF"/>
            </a:solidFill>
            <a:ln>
              <a:noFill/>
            </a:ln>
            <a:effectLst/>
          </c:spPr>
          <c:invertIfNegative val="0"/>
          <c:dLbls>
            <c:dLbl>
              <c:idx val="1"/>
              <c:layout>
                <c:manualLayout>
                  <c:x val="1.0942158629421397E-2"/>
                  <c:y val="1.138274085196225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588-44B5-8C71-F9E9325F3AD5}"/>
                </c:ext>
              </c:extLst>
            </c:dLbl>
            <c:dLbl>
              <c:idx val="2"/>
              <c:layout>
                <c:manualLayout>
                  <c:x val="1.6413237944132096E-2"/>
                  <c:y val="5.691370425981150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588-44B5-8C71-F9E9325F3A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1" i="0" u="none" strike="noStrike" kern="1200" baseline="0">
                    <a:solidFill>
                      <a:schemeClr val="bg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Sheet1!$B$1:$D$1</c:f>
              <c:strCache>
                <c:ptCount val="3"/>
                <c:pt idx="0">
                  <c:v>Julio</c:v>
                </c:pt>
                <c:pt idx="1">
                  <c:v>Agosto</c:v>
                </c:pt>
                <c:pt idx="2">
                  <c:v>Septiembre</c:v>
                </c:pt>
              </c:strCache>
            </c:strRef>
          </c:cat>
          <c:val>
            <c:numRef>
              <c:f>Sheet1!$B$3:$D$3</c:f>
              <c:numCache>
                <c:formatCode>#,##0</c:formatCode>
                <c:ptCount val="3"/>
                <c:pt idx="0">
                  <c:v>20390</c:v>
                </c:pt>
                <c:pt idx="1">
                  <c:v>15623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D588-44B5-8C71-F9E9325F3AD5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45719520"/>
        <c:axId val="-1845722784"/>
        <c:extLst/>
      </c:barChart>
      <c:catAx>
        <c:axId val="-18457195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ctr">
              <a:defRPr lang="es-SV" sz="2400" b="1" i="0" u="none" strike="noStrike" kern="1200" baseline="0">
                <a:solidFill>
                  <a:schemeClr val="bg1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45722784"/>
        <c:crosses val="autoZero"/>
        <c:auto val="1"/>
        <c:lblAlgn val="ctr"/>
        <c:lblOffset val="100"/>
        <c:noMultiLvlLbl val="0"/>
      </c:catAx>
      <c:valAx>
        <c:axId val="-1845722784"/>
        <c:scaling>
          <c:orientation val="minMax"/>
        </c:scaling>
        <c:delete val="1"/>
        <c:axPos val="l"/>
        <c:numFmt formatCode="#,##0" sourceLinked="1"/>
        <c:majorTickMark val="none"/>
        <c:minorTickMark val="none"/>
        <c:tickLblPos val="nextTo"/>
        <c:crossAx val="-18457195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1" i="0" u="none" strike="noStrike" kern="1200" baseline="0">
              <a:solidFill>
                <a:schemeClr val="bg1"/>
              </a:solidFill>
              <a:latin typeface="Poppins" pitchFamily="2" charset="77"/>
              <a:ea typeface="+mn-ea"/>
              <a:cs typeface="Poppins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5.5662880484977181E-2"/>
          <c:y val="0.20842364601385394"/>
          <c:w val="0.91809291673290117"/>
          <c:h val="0.6130640336643015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2020</c:v>
                </c:pt>
              </c:strCache>
            </c:strRef>
          </c:tx>
          <c:spPr>
            <a:solidFill>
              <a:srgbClr val="FF0279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 xmlns:c15="http://schemas.microsoft.com/office/drawing/2012/chart">
              <c:ext xmlns:c16="http://schemas.microsoft.com/office/drawing/2014/chart" uri="{C3380CC4-5D6E-409C-BE32-E72D297353CC}">
                <c16:uniqueId val="{00000001-E71D-4A32-953E-E6AF4EA720D5}"/>
              </c:ext>
            </c:extLst>
          </c:dPt>
          <c:dPt>
            <c:idx val="1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 xmlns:c15="http://schemas.microsoft.com/office/drawing/2012/chart">
              <c:ext xmlns:c16="http://schemas.microsoft.com/office/drawing/2014/chart" uri="{C3380CC4-5D6E-409C-BE32-E72D297353CC}">
                <c16:uniqueId val="{00000003-E71D-4A32-953E-E6AF4EA720D5}"/>
              </c:ext>
            </c:extLst>
          </c:dPt>
          <c:dLbls>
            <c:dLbl>
              <c:idx val="0"/>
              <c:layout>
                <c:manualLayout>
                  <c:x val="1.8237649038446873E-3"/>
                  <c:y val="1.1382852886813207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>
                  <c15:layout>
                    <c:manualLayout>
                      <c:w val="0.18301866011400808"/>
                      <c:h val="0.10312897653698928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E71D-4A32-953E-E6AF4EA720D5}"/>
                </c:ext>
              </c:extLst>
            </c:dLbl>
            <c:dLbl>
              <c:idx val="1"/>
              <c:layout>
                <c:manualLayout>
                  <c:x val="9.1184655245178312E-3"/>
                  <c:y val="1.9919796490934002E-2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>
                  <c15:layout>
                    <c:manualLayout>
                      <c:w val="0.26886678726289881"/>
                      <c:h val="0.12807891766492763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E71D-4A32-953E-E6AF4EA720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800" b="1" i="0" u="none" strike="noStrike" kern="1200" baseline="0">
                    <a:solidFill>
                      <a:schemeClr val="bg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5="http://schemas.microsoft.com/office/drawing/2012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Sheet1!$B$1:$D$1</c:f>
              <c:strCache>
                <c:ptCount val="3"/>
                <c:pt idx="0">
                  <c:v>Julio</c:v>
                </c:pt>
                <c:pt idx="1">
                  <c:v>Agosto </c:v>
                </c:pt>
                <c:pt idx="2">
                  <c:v>Septiembre</c:v>
                </c:pt>
              </c:strCache>
            </c:strRef>
          </c:cat>
          <c:val>
            <c:numRef>
              <c:f>Sheet1!$B$2:$D$2</c:f>
              <c:numCache>
                <c:formatCode>General</c:formatCode>
                <c:ptCount val="3"/>
                <c:pt idx="0">
                  <c:v>331</c:v>
                </c:pt>
                <c:pt idx="1">
                  <c:v>157</c:v>
                </c:pt>
                <c:pt idx="2">
                  <c:v>153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04-E71D-4A32-953E-E6AF4EA720D5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2021</c:v>
                </c:pt>
              </c:strCache>
            </c:strRef>
          </c:tx>
          <c:spPr>
            <a:solidFill>
              <a:srgbClr val="C36EFF"/>
            </a:solidFill>
            <a:ln>
              <a:noFill/>
            </a:ln>
            <a:effectLst/>
          </c:spPr>
          <c:invertIfNegative val="0"/>
          <c:dLbls>
            <c:dLbl>
              <c:idx val="1"/>
              <c:layout>
                <c:manualLayout>
                  <c:x val="1.0942158629421397E-2"/>
                  <c:y val="1.138274085196225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71D-4A32-953E-E6AF4EA720D5}"/>
                </c:ext>
              </c:extLst>
            </c:dLbl>
            <c:dLbl>
              <c:idx val="2"/>
              <c:layout>
                <c:manualLayout>
                  <c:x val="1.6413237944132096E-2"/>
                  <c:y val="5.691370425981150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71D-4A32-953E-E6AF4EA720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1" i="0" u="none" strike="noStrike" kern="1200" baseline="0">
                    <a:solidFill>
                      <a:schemeClr val="bg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Sheet1!$B$1:$D$1</c:f>
              <c:strCache>
                <c:ptCount val="3"/>
                <c:pt idx="0">
                  <c:v>Julio</c:v>
                </c:pt>
                <c:pt idx="1">
                  <c:v>Agosto </c:v>
                </c:pt>
                <c:pt idx="2">
                  <c:v>Septiembre</c:v>
                </c:pt>
              </c:strCache>
            </c:strRef>
          </c:cat>
          <c:val>
            <c:numRef>
              <c:f>Sheet1!$B$3:$D$3</c:f>
              <c:numCache>
                <c:formatCode>General</c:formatCode>
                <c:ptCount val="3"/>
                <c:pt idx="0">
                  <c:v>161</c:v>
                </c:pt>
                <c:pt idx="1">
                  <c:v>271</c:v>
                </c:pt>
                <c:pt idx="2">
                  <c:v>166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E71D-4A32-953E-E6AF4EA720D5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45719520"/>
        <c:axId val="-1845722784"/>
        <c:extLst/>
      </c:barChart>
      <c:catAx>
        <c:axId val="-18457195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ctr">
              <a:defRPr lang="es-SV" sz="2400" b="1" i="0" u="none" strike="noStrike" kern="1200" baseline="0">
                <a:solidFill>
                  <a:schemeClr val="bg1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45722784"/>
        <c:crosses val="autoZero"/>
        <c:auto val="1"/>
        <c:lblAlgn val="ctr"/>
        <c:lblOffset val="100"/>
        <c:noMultiLvlLbl val="0"/>
      </c:catAx>
      <c:valAx>
        <c:axId val="-1845722784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-18457195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1" i="0" u="none" strike="noStrike" kern="1200" baseline="0">
              <a:solidFill>
                <a:schemeClr val="bg1"/>
              </a:solidFill>
              <a:latin typeface="Poppins" pitchFamily="2" charset="77"/>
              <a:ea typeface="+mn-ea"/>
              <a:cs typeface="Poppins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3.1544933970332263E-2"/>
          <c:y val="0.16176198408291689"/>
          <c:w val="0.94025881916137644"/>
          <c:h val="0.6560460638750478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2020</c:v>
                </c:pt>
              </c:strCache>
            </c:strRef>
          </c:tx>
          <c:spPr>
            <a:solidFill>
              <a:srgbClr val="FF0279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 xmlns:c15="http://schemas.microsoft.com/office/drawing/2012/chart">
              <c:ext xmlns:c16="http://schemas.microsoft.com/office/drawing/2014/chart" uri="{C3380CC4-5D6E-409C-BE32-E72D297353CC}">
                <c16:uniqueId val="{00000001-96A0-4C8A-84BB-0C64BC1645FB}"/>
              </c:ext>
            </c:extLst>
          </c:dPt>
          <c:dPt>
            <c:idx val="1"/>
            <c:invertIfNegative val="0"/>
            <c:bubble3D val="0"/>
            <c:spPr>
              <a:solidFill>
                <a:srgbClr val="FF0279"/>
              </a:solidFill>
              <a:ln>
                <a:noFill/>
              </a:ln>
              <a:effectLst/>
            </c:spPr>
            <c:extLst xmlns:c15="http://schemas.microsoft.com/office/drawing/2012/chart">
              <c:ext xmlns:c16="http://schemas.microsoft.com/office/drawing/2014/chart" uri="{C3380CC4-5D6E-409C-BE32-E72D297353CC}">
                <c16:uniqueId val="{00000003-96A0-4C8A-84BB-0C64BC1645FB}"/>
              </c:ext>
            </c:extLst>
          </c:dPt>
          <c:dLbls>
            <c:dLbl>
              <c:idx val="0"/>
              <c:layout>
                <c:manualLayout>
                  <c:x val="1.8237649038446873E-3"/>
                  <c:y val="1.1382852886813207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>
                  <c15:layout>
                    <c:manualLayout>
                      <c:w val="0.18301866011400808"/>
                      <c:h val="0.10312897653698928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96A0-4C8A-84BB-0C64BC1645FB}"/>
                </c:ext>
              </c:extLst>
            </c:dLbl>
            <c:dLbl>
              <c:idx val="1"/>
              <c:layout>
                <c:manualLayout>
                  <c:x val="9.1184655245178312E-3"/>
                  <c:y val="1.9919796490934002E-2"/>
                </c:manualLayout>
              </c:layout>
              <c:tx>
                <c:rich>
                  <a:bodyPr/>
                  <a:lstStyle/>
                  <a:p>
                    <a:fld id="{B56BA7DE-5A9E-473D-916B-47DD17528073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 xmlns:c15="http://schemas.microsoft.com/office/drawing/2012/chart">
                <c:ext xmlns:c15="http://schemas.microsoft.com/office/drawing/2012/chart" uri="{CE6537A1-D6FC-4f65-9D91-7224C49458BB}">
                  <c15:layout>
                    <c:manualLayout>
                      <c:w val="0.26886678726289881"/>
                      <c:h val="0.12807891766492763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96A0-4C8A-84BB-0C64BC1645F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800" b="1" i="0" u="none" strike="noStrike" kern="1200" baseline="0">
                    <a:solidFill>
                      <a:schemeClr val="bg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5="http://schemas.microsoft.com/office/drawing/2012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Sheet1!$B$1:$D$1</c:f>
              <c:strCache>
                <c:ptCount val="3"/>
                <c:pt idx="0">
                  <c:v>Julio</c:v>
                </c:pt>
                <c:pt idx="1">
                  <c:v>Agosto</c:v>
                </c:pt>
                <c:pt idx="2">
                  <c:v>Septiembre</c:v>
                </c:pt>
              </c:strCache>
            </c:strRef>
          </c:cat>
          <c:val>
            <c:numRef>
              <c:f>Sheet1!$B$2:$D$2</c:f>
              <c:numCache>
                <c:formatCode>General</c:formatCode>
                <c:ptCount val="3"/>
                <c:pt idx="0">
                  <c:v>194</c:v>
                </c:pt>
                <c:pt idx="1">
                  <c:v>263</c:v>
                </c:pt>
                <c:pt idx="2">
                  <c:v>452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04-96A0-4C8A-84BB-0C64BC1645FB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2021</c:v>
                </c:pt>
              </c:strCache>
            </c:strRef>
          </c:tx>
          <c:spPr>
            <a:solidFill>
              <a:srgbClr val="C36EFF"/>
            </a:solidFill>
            <a:ln>
              <a:noFill/>
            </a:ln>
            <a:effectLst/>
          </c:spPr>
          <c:invertIfNegative val="0"/>
          <c:dLbls>
            <c:dLbl>
              <c:idx val="1"/>
              <c:layout>
                <c:manualLayout>
                  <c:x val="1.0942158629421397E-2"/>
                  <c:y val="1.138274085196225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6A0-4C8A-84BB-0C64BC1645FB}"/>
                </c:ext>
              </c:extLst>
            </c:dLbl>
            <c:dLbl>
              <c:idx val="2"/>
              <c:layout>
                <c:manualLayout>
                  <c:x val="1.6413237944132096E-2"/>
                  <c:y val="5.691370425981150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6A0-4C8A-84BB-0C64BC1645F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1" i="0" u="none" strike="noStrike" kern="1200" baseline="0">
                    <a:solidFill>
                      <a:schemeClr val="bg1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Sheet1!$B$1:$D$1</c:f>
              <c:strCache>
                <c:ptCount val="3"/>
                <c:pt idx="0">
                  <c:v>Julio</c:v>
                </c:pt>
                <c:pt idx="1">
                  <c:v>Agosto</c:v>
                </c:pt>
                <c:pt idx="2">
                  <c:v>Septiembre</c:v>
                </c:pt>
              </c:strCache>
            </c:strRef>
          </c:cat>
          <c:val>
            <c:numRef>
              <c:f>Sheet1!$B$3:$D$3</c:f>
              <c:numCache>
                <c:formatCode>General</c:formatCode>
                <c:ptCount val="3"/>
                <c:pt idx="0">
                  <c:v>517</c:v>
                </c:pt>
                <c:pt idx="1">
                  <c:v>288</c:v>
                </c:pt>
                <c:pt idx="2">
                  <c:v>423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96A0-4C8A-84BB-0C64BC1645FB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45719520"/>
        <c:axId val="-1845722784"/>
        <c:extLst/>
      </c:barChart>
      <c:catAx>
        <c:axId val="-18457195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ctr">
              <a:defRPr lang="es-SV" sz="2400" b="1" i="0" u="none" strike="noStrike" kern="1200" baseline="0">
                <a:solidFill>
                  <a:schemeClr val="bg1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45722784"/>
        <c:crosses val="autoZero"/>
        <c:auto val="1"/>
        <c:lblAlgn val="ctr"/>
        <c:lblOffset val="100"/>
        <c:noMultiLvlLbl val="0"/>
      </c:catAx>
      <c:valAx>
        <c:axId val="-1845722784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-18457195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1" i="0" u="none" strike="noStrike" kern="1200" baseline="0">
              <a:solidFill>
                <a:schemeClr val="bg1"/>
              </a:solidFill>
              <a:latin typeface="Poppins" pitchFamily="2" charset="77"/>
              <a:ea typeface="+mn-ea"/>
              <a:cs typeface="Poppins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4">
    <c:autoUpdate val="0"/>
  </c:externalData>
</c:chartSpace>
</file>

<file path=ppt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3696078867960942E-2"/>
          <c:y val="4.7149819766867274E-2"/>
          <c:w val="0.87220800160477674"/>
          <c:h val="0.7385613031909756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Monto Invertido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D80C8C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38EB-4825-A52E-23FDDBA1272C}"/>
              </c:ext>
            </c:extLst>
          </c:dPt>
          <c:dPt>
            <c:idx val="1"/>
            <c:invertIfNegative val="0"/>
            <c:bubble3D val="0"/>
            <c:spPr>
              <a:solidFill>
                <a:srgbClr val="883F98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38EB-4825-A52E-23FDDBA1272C}"/>
              </c:ext>
            </c:extLst>
          </c:dPt>
          <c:dLbls>
            <c:dLbl>
              <c:idx val="0"/>
              <c:layout>
                <c:manualLayout>
                  <c:x val="-6.914402951841734E-3"/>
                  <c:y val="-1.8482868749707414E-2"/>
                </c:manualLayout>
              </c:layout>
              <c:tx>
                <c:rich>
                  <a:bodyPr/>
                  <a:lstStyle/>
                  <a:p>
                    <a:fld id="{C2680C06-14F0-4113-9478-879E99F3A892}" type="VALUE">
                      <a:rPr lang="en-US" smtClean="0"/>
                      <a:pPr/>
                      <a:t>[VALOR]</a:t>
                    </a:fld>
                    <a:endParaRPr lang="es-SV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8362486642676491"/>
                      <c:h val="9.1746206781759265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38EB-4825-A52E-23FDDBA1272C}"/>
                </c:ext>
              </c:extLst>
            </c:dLbl>
            <c:dLbl>
              <c:idx val="1"/>
              <c:layout>
                <c:manualLayout>
                  <c:x val="-6.7282725754653494E-3"/>
                  <c:y val="-1.599543634410323E-2"/>
                </c:manualLayout>
              </c:layout>
              <c:tx>
                <c:rich>
                  <a:bodyPr rot="0" spcFirstLastPara="1" vertOverflow="ellipsis" vert="horz" wrap="square" anchor="ctr" anchorCtr="1"/>
                  <a:lstStyle/>
                  <a:p>
                    <a:pPr>
                      <a:defRPr sz="2400" b="1" i="0" u="none" strike="noStrike" kern="1200" baseline="0">
                        <a:solidFill>
                          <a:srgbClr val="FFFFFF"/>
                        </a:solidFill>
                        <a:latin typeface="Poppins" pitchFamily="2" charset="77"/>
                        <a:ea typeface="+mn-ea"/>
                        <a:cs typeface="Poppins" pitchFamily="2" charset="77"/>
                      </a:defRPr>
                    </a:pPr>
                    <a:fld id="{B56BA7DE-5A9E-473D-916B-47DD17528073}" type="VALUE">
                      <a:rPr lang="en-US" sz="2400" smtClean="0">
                        <a:solidFill>
                          <a:srgbClr val="FFFFFF"/>
                        </a:solidFill>
                      </a:rPr>
                      <a:pPr>
                        <a:defRPr>
                          <a:solidFill>
                            <a:srgbClr val="FFFFFF"/>
                          </a:solidFill>
                        </a:defRPr>
                      </a:pPr>
                      <a:t>[VALOR]</a:t>
                    </a:fld>
                    <a:endParaRPr lang="es-SV"/>
                  </a:p>
                </c:rich>
              </c:tx>
              <c:numFmt formatCode="&quot;$&quot;#,##0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2400" b="1" i="0" u="none" strike="noStrike" kern="1200" baseline="0">
                      <a:solidFill>
                        <a:srgbClr val="FFFFFF"/>
                      </a:solidFill>
                      <a:latin typeface="Poppins" pitchFamily="2" charset="77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570385603686479"/>
                      <c:h val="0.13138189138157927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38EB-4825-A52E-23FDDBA1272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1" i="0" u="none" strike="noStrike" kern="1200" baseline="0">
                    <a:solidFill>
                      <a:srgbClr val="FFFFFF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Presupuesto al 3T 2021</c:v>
                </c:pt>
                <c:pt idx="1">
                  <c:v>Ejecutado al 3T 2021</c:v>
                </c:pt>
              </c:strCache>
            </c:strRef>
          </c:cat>
          <c:val>
            <c:numRef>
              <c:f>Sheet1!$B$2:$B$3</c:f>
              <c:numCache>
                <c:formatCode>"$"#,##0.00_);[Red]\("$"#,##0.00\)</c:formatCode>
                <c:ptCount val="2"/>
                <c:pt idx="0" formatCode="&quot;$&quot;#,##0_);[Red]\(&quot;$&quot;#,##0\)">
                  <c:v>81185</c:v>
                </c:pt>
                <c:pt idx="1">
                  <c:v>46545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38EB-4825-A52E-23FDDBA1272C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70"/>
        <c:axId val="-1845720064"/>
        <c:axId val="-1845720608"/>
      </c:barChart>
      <c:catAx>
        <c:axId val="-18457200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rgbClr val="FFFFFF"/>
                </a:solidFill>
                <a:latin typeface="Poppins" pitchFamily="2" charset="77"/>
                <a:ea typeface="+mn-ea"/>
                <a:cs typeface="Poppins" pitchFamily="2" charset="77"/>
              </a:defRPr>
            </a:pPr>
            <a:endParaRPr lang="es-SV"/>
          </a:p>
        </c:txPr>
        <c:crossAx val="-1845720608"/>
        <c:crosses val="autoZero"/>
        <c:auto val="1"/>
        <c:lblAlgn val="ctr"/>
        <c:lblOffset val="100"/>
        <c:noMultiLvlLbl val="0"/>
      </c:catAx>
      <c:valAx>
        <c:axId val="-1845720608"/>
        <c:scaling>
          <c:orientation val="minMax"/>
        </c:scaling>
        <c:delete val="1"/>
        <c:axPos val="l"/>
        <c:numFmt formatCode="&quot;$&quot;#,##0_);[Red]\(&quot;$&quot;#,##0\)" sourceLinked="1"/>
        <c:majorTickMark val="none"/>
        <c:minorTickMark val="none"/>
        <c:tickLblPos val="nextTo"/>
        <c:crossAx val="-1845720064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2400" b="1" i="0">
          <a:solidFill>
            <a:schemeClr val="bg1"/>
          </a:solidFill>
          <a:latin typeface="Poppins" pitchFamily="2" charset="77"/>
          <a:cs typeface="Poppins" pitchFamily="2" charset="77"/>
        </a:defRPr>
      </a:pPr>
      <a:endParaRPr lang="es-SV"/>
    </a:p>
  </c:txPr>
  <c:externalData r:id="rId3">
    <c:autoUpdate val="0"/>
  </c:externalData>
</c:chartSpace>
</file>

<file path=ppt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5934992836550524"/>
          <c:y val="0.13718661220621894"/>
          <c:w val="0.42616021564365114"/>
          <c:h val="0.747525280392906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ln>
              <a:solidFill>
                <a:schemeClr val="accent2"/>
              </a:solidFill>
            </a:ln>
          </c:spPr>
          <c:dPt>
            <c:idx val="0"/>
            <c:bubble3D val="0"/>
            <c:spPr>
              <a:solidFill>
                <a:schemeClr val="accent3"/>
              </a:solidFill>
              <a:ln w="19050">
                <a:solidFill>
                  <a:schemeClr val="accent3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5F8A-4F5E-A94B-83D006844A3B}"/>
              </c:ext>
            </c:extLst>
          </c:dPt>
          <c:dPt>
            <c:idx val="1"/>
            <c:bubble3D val="0"/>
            <c:spPr>
              <a:solidFill>
                <a:schemeClr val="accent1"/>
              </a:solidFill>
              <a:ln w="19050">
                <a:solidFill>
                  <a:schemeClr val="accen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5F8A-4F5E-A94B-83D006844A3B}"/>
              </c:ext>
            </c:extLst>
          </c:dPt>
          <c:dPt>
            <c:idx val="2"/>
            <c:bubble3D val="0"/>
            <c:spPr>
              <a:solidFill>
                <a:schemeClr val="accent5">
                  <a:lumMod val="75000"/>
                </a:schemeClr>
              </a:solidFill>
              <a:ln w="19050">
                <a:solidFill>
                  <a:schemeClr val="accent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5F8A-4F5E-A94B-83D006844A3B}"/>
              </c:ext>
            </c:extLst>
          </c:dPt>
          <c:dLbls>
            <c:dLbl>
              <c:idx val="0"/>
              <c:layout>
                <c:manualLayout>
                  <c:x val="0.1138310299593074"/>
                  <c:y val="-7.3898124984294475E-2"/>
                </c:manualLayout>
              </c:layout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spAutoFit/>
                </a:bodyPr>
                <a:lstStyle/>
                <a:p>
                  <a:pPr algn="ctr">
                    <a:defRPr lang="es-SV" sz="2400" b="1" i="0" u="none" strike="noStrike" kern="1200" baseline="0">
                      <a:solidFill>
                        <a:srgbClr val="FFFFFF"/>
                      </a:solidFill>
                      <a:latin typeface="Poppins" pitchFamily="2" charset="77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F8A-4F5E-A94B-83D006844A3B}"/>
                </c:ext>
              </c:extLst>
            </c:dLbl>
            <c:dLbl>
              <c:idx val="1"/>
              <c:layout>
                <c:manualLayout>
                  <c:x val="-0.12641590800143621"/>
                  <c:y val="6.31566553812795E-2"/>
                </c:manualLayout>
              </c:layout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spAutoFit/>
                </a:bodyPr>
                <a:lstStyle/>
                <a:p>
                  <a:pPr algn="ctr">
                    <a:defRPr lang="es-SV" sz="2400" b="1" i="0" u="none" strike="noStrike" kern="1200" baseline="0">
                      <a:solidFill>
                        <a:srgbClr val="FFFFFF"/>
                      </a:solidFill>
                      <a:latin typeface="Poppins" pitchFamily="2" charset="77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F8A-4F5E-A94B-83D006844A3B}"/>
                </c:ext>
              </c:extLst>
            </c:dLbl>
            <c:dLbl>
              <c:idx val="2"/>
              <c:layout>
                <c:manualLayout>
                  <c:x val="4.3488154664821498E-2"/>
                  <c:y val="-0.26428656046230381"/>
                </c:manualLayout>
              </c:layout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spAutoFit/>
                </a:bodyPr>
                <a:lstStyle/>
                <a:p>
                  <a:pPr algn="ctr">
                    <a:defRPr lang="es-SV" sz="2400" b="1" i="0" u="none" strike="noStrike" kern="1200" baseline="0">
                      <a:solidFill>
                        <a:srgbClr val="FFFFFF"/>
                      </a:solidFill>
                      <a:latin typeface="Poppins" pitchFamily="2" charset="77"/>
                      <a:ea typeface="+mn-ea"/>
                      <a:cs typeface="Poppins" pitchFamily="2" charset="77"/>
                    </a:defRPr>
                  </a:pPr>
                  <a:endParaRPr lang="es-SV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F8A-4F5E-A94B-83D006844A3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0">
                <a:spAutoFit/>
              </a:bodyPr>
              <a:lstStyle/>
              <a:p>
                <a:pPr algn="ctr">
                  <a:defRPr lang="es-SV" sz="2400" b="1" i="0" u="none" strike="noStrike" kern="1200" baseline="0">
                    <a:solidFill>
                      <a:srgbClr val="FFFFFF"/>
                    </a:solidFill>
                    <a:latin typeface="Poppins" pitchFamily="2" charset="77"/>
                    <a:ea typeface="+mn-ea"/>
                    <a:cs typeface="Poppins" pitchFamily="2" charset="77"/>
                  </a:defRPr>
                </a:pPr>
                <a:endParaRPr lang="es-SV"/>
              </a:p>
            </c:txPr>
            <c:showLegendKey val="0"/>
            <c:showVal val="1"/>
            <c:showCatName val="0"/>
            <c:showSerName val="0"/>
            <c:showPercent val="1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Elaboración de Planes / Informes </c:v>
                </c:pt>
                <c:pt idx="1">
                  <c:v>Informes de Ejecución 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2</c:v>
                </c:pt>
                <c:pt idx="1">
                  <c:v>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5F8A-4F5E-A94B-83D006844A3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7075284249425005"/>
          <c:y val="0.54920165771905627"/>
          <c:w val="0.28042059660419705"/>
          <c:h val="0.3520455681280769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just">
            <a:defRPr lang="es-SV" sz="2000" b="0" i="0" u="none" strike="noStrike" kern="1200" baseline="0">
              <a:solidFill>
                <a:srgbClr val="FFFFFF"/>
              </a:solidFill>
              <a:latin typeface="Poppins" pitchFamily="2" charset="77"/>
              <a:ea typeface="+mn-ea"/>
              <a:cs typeface="Poppins" pitchFamily="2" charset="77"/>
            </a:defRPr>
          </a:pPr>
          <a:endParaRPr lang="es-SV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SV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5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9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10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2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13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1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5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6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17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1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9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0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21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22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3.xml><?xml version="1.0" encoding="utf-8"?>
<cs:chartStyle xmlns:cs="http://schemas.microsoft.com/office/drawing/2012/chartStyle" xmlns:a="http://schemas.openxmlformats.org/drawingml/2006/main" id="25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24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5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6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7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8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9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0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2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3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4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5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6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7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8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9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0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3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4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5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6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7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8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9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0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4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5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6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7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8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9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0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0.38876</cdr:x>
      <cdr:y>0.38716</cdr:y>
    </cdr:from>
    <cdr:to>
      <cdr:x>0.60775</cdr:x>
      <cdr:y>0.4861</cdr:y>
    </cdr:to>
    <cdr:sp macro="" textlink="">
      <cdr:nvSpPr>
        <cdr:cNvPr id="2" name="Rectángulo 1"/>
        <cdr:cNvSpPr/>
      </cdr:nvSpPr>
      <cdr:spPr>
        <a:xfrm xmlns:a="http://schemas.openxmlformats.org/drawingml/2006/main">
          <a:off x="2437802" y="1565710"/>
          <a:ext cx="1373196" cy="4001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>
          <a:spAutoFit/>
        </a:bodyPr>
        <a:lstStyle xmlns:a="http://schemas.openxmlformats.org/drawingml/2006/main">
          <a:defPPr>
            <a:defRPr lang="en-US"/>
          </a:defPPr>
          <a:lvl1pPr marL="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91421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1828434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2742651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3656868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4571086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5485303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639952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731373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2000" b="1" dirty="0">
              <a:solidFill>
                <a:schemeClr val="bg1"/>
              </a:solidFill>
              <a:latin typeface="Poppins SemiBold" pitchFamily="2" charset="77"/>
            </a:rPr>
            <a:t>INVERSIÓN</a:t>
          </a:r>
          <a:endParaRPr lang="es-SV" sz="2000" dirty="0">
            <a:solidFill>
              <a:schemeClr val="bg1"/>
            </a:solidFill>
          </a:endParaRPr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0.37618</cdr:x>
      <cdr:y>0.38716</cdr:y>
    </cdr:from>
    <cdr:to>
      <cdr:x>0.60094</cdr:x>
      <cdr:y>0.47849</cdr:y>
    </cdr:to>
    <cdr:sp macro="" textlink="">
      <cdr:nvSpPr>
        <cdr:cNvPr id="2" name="Rectángulo 1"/>
        <cdr:cNvSpPr/>
      </cdr:nvSpPr>
      <cdr:spPr>
        <a:xfrm xmlns:a="http://schemas.openxmlformats.org/drawingml/2006/main">
          <a:off x="2358939" y="1565710"/>
          <a:ext cx="1409361" cy="36933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>
          <a:spAutoFit/>
        </a:bodyPr>
        <a:lstStyle xmlns:a="http://schemas.openxmlformats.org/drawingml/2006/main">
          <a:defPPr>
            <a:defRPr lang="en-US"/>
          </a:defPPr>
          <a:lvl1pPr marL="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91421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1828434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2742651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3656868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4571086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5485303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639952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731373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US" sz="1800" b="1" dirty="0">
              <a:latin typeface="Poppins SemiBold" pitchFamily="2" charset="77"/>
            </a:rPr>
            <a:t>INVERSIÓN</a:t>
          </a:r>
          <a:endParaRPr lang="es-SV" sz="1800" dirty="0"/>
        </a:p>
      </cdr:txBody>
    </cdr:sp>
  </cdr:relSizeAnchor>
</c:userShapes>
</file>

<file path=ppt/drawings/drawing3.xml><?xml version="1.0" encoding="utf-8"?>
<c:userShapes xmlns:c="http://schemas.openxmlformats.org/drawingml/2006/chart">
  <cdr:relSizeAnchor xmlns:cdr="http://schemas.openxmlformats.org/drawingml/2006/chartDrawing">
    <cdr:from>
      <cdr:x>0.37618</cdr:x>
      <cdr:y>0.38716</cdr:y>
    </cdr:from>
    <cdr:to>
      <cdr:x>0.60094</cdr:x>
      <cdr:y>0.47849</cdr:y>
    </cdr:to>
    <cdr:sp macro="" textlink="">
      <cdr:nvSpPr>
        <cdr:cNvPr id="2" name="Rectángulo 1"/>
        <cdr:cNvSpPr/>
      </cdr:nvSpPr>
      <cdr:spPr>
        <a:xfrm xmlns:a="http://schemas.openxmlformats.org/drawingml/2006/main">
          <a:off x="2358939" y="1565710"/>
          <a:ext cx="1409361" cy="36933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>
          <a:spAutoFit/>
        </a:bodyPr>
        <a:lstStyle xmlns:a="http://schemas.openxmlformats.org/drawingml/2006/main">
          <a:defPPr>
            <a:defRPr lang="en-US"/>
          </a:defPPr>
          <a:lvl1pPr marL="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91421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1828434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2742651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3656868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4571086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5485303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639952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731373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US" sz="1800" b="1" dirty="0">
              <a:latin typeface="Poppins SemiBold" pitchFamily="2" charset="77"/>
            </a:rPr>
            <a:t>INVERSIÓN</a:t>
          </a:r>
          <a:endParaRPr lang="es-SV" sz="1800" dirty="0"/>
        </a:p>
      </cdr:txBody>
    </cdr:sp>
  </cdr:relSizeAnchor>
</c:userShapes>
</file>

<file path=ppt/drawings/drawing4.xml><?xml version="1.0" encoding="utf-8"?>
<c:userShapes xmlns:c="http://schemas.openxmlformats.org/drawingml/2006/chart">
  <cdr:relSizeAnchor xmlns:cdr="http://schemas.openxmlformats.org/drawingml/2006/chartDrawing">
    <cdr:from>
      <cdr:x>0.37618</cdr:x>
      <cdr:y>0.38716</cdr:y>
    </cdr:from>
    <cdr:to>
      <cdr:x>0.60094</cdr:x>
      <cdr:y>0.47849</cdr:y>
    </cdr:to>
    <cdr:sp macro="" textlink="">
      <cdr:nvSpPr>
        <cdr:cNvPr id="2" name="Rectángulo 1"/>
        <cdr:cNvSpPr/>
      </cdr:nvSpPr>
      <cdr:spPr>
        <a:xfrm xmlns:a="http://schemas.openxmlformats.org/drawingml/2006/main">
          <a:off x="2358939" y="1565710"/>
          <a:ext cx="1409361" cy="36933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>
          <a:spAutoFit/>
        </a:bodyPr>
        <a:lstStyle xmlns:a="http://schemas.openxmlformats.org/drawingml/2006/main">
          <a:defPPr>
            <a:defRPr lang="en-US"/>
          </a:defPPr>
          <a:lvl1pPr marL="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91421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1828434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2742651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3656868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4571086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5485303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639952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731373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US" sz="1800" b="1" dirty="0">
              <a:solidFill>
                <a:schemeClr val="tx1"/>
              </a:solidFill>
              <a:latin typeface="Poppins SemiBold" pitchFamily="2" charset="77"/>
            </a:rPr>
            <a:t>INVERSIÓN</a:t>
          </a:r>
          <a:endParaRPr lang="es-SV" sz="1800" dirty="0">
            <a:solidFill>
              <a:schemeClr val="tx1"/>
            </a:solidFill>
          </a:endParaRPr>
        </a:p>
      </cdr:txBody>
    </cdr:sp>
  </cdr:relSizeAnchor>
</c:userShapes>
</file>

<file path=ppt/drawings/drawing5.xml><?xml version="1.0" encoding="utf-8"?>
<c:userShapes xmlns:c="http://schemas.openxmlformats.org/drawingml/2006/chart">
  <cdr:relSizeAnchor xmlns:cdr="http://schemas.openxmlformats.org/drawingml/2006/chartDrawing">
    <cdr:from>
      <cdr:x>0.39612</cdr:x>
      <cdr:y>0.38716</cdr:y>
    </cdr:from>
    <cdr:to>
      <cdr:x>0.60834</cdr:x>
      <cdr:y>0.47849</cdr:y>
    </cdr:to>
    <cdr:sp macro="" textlink="">
      <cdr:nvSpPr>
        <cdr:cNvPr id="2" name="Rectángulo 1"/>
        <cdr:cNvSpPr/>
      </cdr:nvSpPr>
      <cdr:spPr>
        <a:xfrm xmlns:a="http://schemas.openxmlformats.org/drawingml/2006/main">
          <a:off x="2483938" y="1565710"/>
          <a:ext cx="1330814" cy="36933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>
          <a:spAutoFit/>
        </a:bodyPr>
        <a:lstStyle xmlns:a="http://schemas.openxmlformats.org/drawingml/2006/main">
          <a:defPPr>
            <a:defRPr lang="en-US"/>
          </a:defPPr>
          <a:lvl1pPr marL="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91421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1828434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2742651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3656868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4571086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5485303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6399520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7313737" algn="l" defTabSz="1828434" rtl="0" eaLnBrk="1" latinLnBrk="0" hangingPunct="1">
            <a:defRPr sz="36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US" sz="1800" b="1" dirty="0">
              <a:solidFill>
                <a:schemeClr val="tx2"/>
              </a:solidFill>
              <a:latin typeface="Baloo 2" panose="03080502040302020200" pitchFamily="66" charset="0"/>
              <a:cs typeface="Baloo 2" panose="03080502040302020200" pitchFamily="66" charset="0"/>
            </a:rPr>
            <a:t>INVERSIÓN</a:t>
          </a:r>
          <a:endParaRPr lang="es-SV" sz="1800" dirty="0">
            <a:solidFill>
              <a:schemeClr val="tx2"/>
            </a:solidFill>
            <a:latin typeface="Baloo 2" panose="03080502040302020200" pitchFamily="66" charset="0"/>
            <a:cs typeface="Baloo 2" panose="03080502040302020200" pitchFamily="66" charset="0"/>
          </a:endParaRPr>
        </a:p>
      </cdr:txBody>
    </cdr:sp>
  </cdr:relSizeAnchor>
</c:userShapes>
</file>

<file path=ppt/drawings/drawing6.xml><?xml version="1.0" encoding="utf-8"?>
<c:userShapes xmlns:c="http://schemas.openxmlformats.org/drawingml/2006/chart">
  <cdr:relSizeAnchor xmlns:cdr="http://schemas.openxmlformats.org/drawingml/2006/chartDrawing">
    <cdr:from>
      <cdr:x>0.62055</cdr:x>
      <cdr:y>0.68339</cdr:y>
    </cdr:from>
    <cdr:to>
      <cdr:x>0.69233</cdr:x>
      <cdr:y>0.78607</cdr:y>
    </cdr:to>
    <cdr:sp macro="" textlink="">
      <cdr:nvSpPr>
        <cdr:cNvPr id="2" name="CuadroTexto 2">
          <a:extLst xmlns:a="http://schemas.openxmlformats.org/drawingml/2006/main">
            <a:ext uri="{FF2B5EF4-FFF2-40B4-BE49-F238E27FC236}">
              <a16:creationId xmlns:a16="http://schemas.microsoft.com/office/drawing/2014/main" id="{068BF626-9D15-4360-BB01-069A4321249F}"/>
            </a:ext>
          </a:extLst>
        </cdr:cNvPr>
        <cdr:cNvSpPr txBox="1"/>
      </cdr:nvSpPr>
      <cdr:spPr>
        <a:xfrm xmlns:a="http://schemas.openxmlformats.org/drawingml/2006/main">
          <a:off x="7586220" y="3482241"/>
          <a:ext cx="877503" cy="523209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square" rtlCol="0">
          <a:spAutoFit/>
        </a:bodyPr>
        <a:lstStyle xmlns:a="http://schemas.openxmlformats.org/drawingml/2006/main">
          <a:defPPr marR="0" lvl="0" algn="l" rtl="0">
            <a:lnSpc>
              <a:spcPct val="100000"/>
            </a:lnSpc>
            <a:spcBef>
              <a:spcPts val="0"/>
            </a:spcBef>
            <a:spcAft>
              <a:spcPts val="0"/>
            </a:spcAft>
          </a:defPPr>
          <a:lvl1pPr marR="0" lvl="0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1pPr>
          <a:lvl2pPr marR="0" lvl="1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2pPr>
          <a:lvl3pPr marR="0" lvl="2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3pPr>
          <a:lvl4pPr marR="0" lvl="3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4pPr>
          <a:lvl5pPr marR="0" lvl="4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5pPr>
          <a:lvl6pPr marR="0" lvl="5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6pPr>
          <a:lvl7pPr marR="0" lvl="6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7pPr>
          <a:lvl8pPr marR="0" lvl="7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8pPr>
          <a:lvl9pPr marR="0" lvl="8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9pPr>
        </a:lstStyle>
        <a:p xmlns:a="http://schemas.openxmlformats.org/drawingml/2006/main">
          <a:pPr algn="ctr"/>
          <a:r>
            <a:rPr lang="es-MX" sz="2800" b="1" dirty="0">
              <a:solidFill>
                <a:schemeClr val="bg1"/>
              </a:solidFill>
              <a:latin typeface="Poppins"/>
            </a:rPr>
            <a:t>8</a:t>
          </a:r>
          <a:endParaRPr lang="es-SV" sz="2800" b="1" dirty="0">
            <a:solidFill>
              <a:schemeClr val="bg1"/>
            </a:solidFill>
            <a:latin typeface="Poppins"/>
          </a:endParaRPr>
        </a:p>
      </cdr:txBody>
    </cdr:sp>
  </cdr:relSizeAnchor>
  <cdr:relSizeAnchor xmlns:cdr="http://schemas.openxmlformats.org/drawingml/2006/chartDrawing">
    <cdr:from>
      <cdr:x>0.84493</cdr:x>
      <cdr:y>0.38346</cdr:y>
    </cdr:from>
    <cdr:to>
      <cdr:x>0.91671</cdr:x>
      <cdr:y>0.48614</cdr:y>
    </cdr:to>
    <cdr:sp macro="" textlink="">
      <cdr:nvSpPr>
        <cdr:cNvPr id="3" name="CuadroTexto 43">
          <a:extLst xmlns:a="http://schemas.openxmlformats.org/drawingml/2006/main">
            <a:ext uri="{FF2B5EF4-FFF2-40B4-BE49-F238E27FC236}">
              <a16:creationId xmlns:a16="http://schemas.microsoft.com/office/drawing/2014/main" id="{F7212DD2-251A-4FF8-89B7-1F85398D0B0F}"/>
            </a:ext>
          </a:extLst>
        </cdr:cNvPr>
        <cdr:cNvSpPr txBox="1"/>
      </cdr:nvSpPr>
      <cdr:spPr>
        <a:xfrm xmlns:a="http://schemas.openxmlformats.org/drawingml/2006/main">
          <a:off x="10329215" y="1953926"/>
          <a:ext cx="877504" cy="523209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square" rtlCol="0">
          <a:spAutoFit/>
        </a:bodyPr>
        <a:lstStyle xmlns:a="http://schemas.openxmlformats.org/drawingml/2006/main">
          <a:defPPr marR="0" lvl="0" algn="l" rtl="0">
            <a:lnSpc>
              <a:spcPct val="100000"/>
            </a:lnSpc>
            <a:spcBef>
              <a:spcPts val="0"/>
            </a:spcBef>
            <a:spcAft>
              <a:spcPts val="0"/>
            </a:spcAft>
          </a:defPPr>
          <a:lvl1pPr marR="0" lvl="0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1pPr>
          <a:lvl2pPr marR="0" lvl="1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2pPr>
          <a:lvl3pPr marR="0" lvl="2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3pPr>
          <a:lvl4pPr marR="0" lvl="3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4pPr>
          <a:lvl5pPr marR="0" lvl="4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5pPr>
          <a:lvl6pPr marR="0" lvl="5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6pPr>
          <a:lvl7pPr marR="0" lvl="6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7pPr>
          <a:lvl8pPr marR="0" lvl="7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8pPr>
          <a:lvl9pPr marR="0" lvl="8" algn="l" rtl="0">
            <a:lnSpc>
              <a:spcPct val="100000"/>
            </a:lnSpc>
            <a:spcBef>
              <a:spcPts val="0"/>
            </a:spcBef>
            <a:spcAft>
              <a:spcPts val="0"/>
            </a:spcAft>
            <a:buClr>
              <a:srgbClr val="000000"/>
            </a:buClr>
            <a:buFont typeface="Arial"/>
            <a:defRPr sz="373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defRPr>
          </a:lvl9pPr>
        </a:lstStyle>
        <a:p xmlns:a="http://schemas.openxmlformats.org/drawingml/2006/main">
          <a:r>
            <a:rPr lang="es-MX" sz="2800" b="1" dirty="0">
              <a:solidFill>
                <a:schemeClr val="bg1"/>
              </a:solidFill>
              <a:latin typeface="Poppins"/>
            </a:rPr>
            <a:t>29</a:t>
          </a:r>
          <a:endParaRPr lang="es-SV" sz="2800" b="1" dirty="0">
            <a:solidFill>
              <a:schemeClr val="bg1"/>
            </a:solidFill>
            <a:latin typeface="Poppins"/>
          </a:endParaRPr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>
            <a:extLst>
              <a:ext uri="{FF2B5EF4-FFF2-40B4-BE49-F238E27FC236}">
                <a16:creationId xmlns:a16="http://schemas.microsoft.com/office/drawing/2014/main" id="{0FAC660F-7283-4620-89BC-50EED1895EB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SV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CC066293-077E-441F-9502-8CE1E8CE2E0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1F2698-2699-45B3-BBFE-BBA89C77F653}" type="datetimeFigureOut">
              <a:rPr lang="es-SV" smtClean="0"/>
              <a:t>12/11/2021</a:t>
            </a:fld>
            <a:endParaRPr lang="es-SV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F6B565BD-43B4-4AE8-9141-0EEE3642A01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SV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C89C9A3B-75CC-45E7-B26D-714DC160DFD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8F6799-0AEA-47D1-9374-60D69439AB9B}" type="slidenum">
              <a:rPr lang="es-SV" smtClean="0"/>
              <a:t>‹Nº›</a:t>
            </a:fld>
            <a:endParaRPr lang="es-SV"/>
          </a:p>
        </p:txBody>
      </p:sp>
    </p:spTree>
    <p:extLst>
      <p:ext uri="{BB962C8B-B14F-4D97-AF65-F5344CB8AC3E}">
        <p14:creationId xmlns:p14="http://schemas.microsoft.com/office/powerpoint/2010/main" val="89491536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373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6" name="Google Shape;586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7" name="Google Shape;587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" name="Google Shape;598;gb4e680a3d8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9" name="Google Shape;599;gb4e680a3d8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7" name="Google Shape;627;gb4e680a3d8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8" name="Google Shape;628;gb4e680a3d8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" name="Google Shape;741;gae2004fe68_2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2" name="Google Shape;742;gae2004fe68_2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" name="Google Shape;741;gae2004fe68_2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2" name="Google Shape;742;gae2004fe68_2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712440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" name="Google Shape;741;gae2004fe68_2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2" name="Google Shape;742;gae2004fe68_2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364503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" name="Google Shape;741;gae2004fe68_2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2" name="Google Shape;742;gae2004fe68_2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878366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" name="Google Shape;741;gae2004fe68_2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2" name="Google Shape;742;gae2004fe68_2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269196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" name="Google Shape;741;gae2004fe68_2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2" name="Google Shape;742;gae2004fe68_2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73676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" name="Google Shape;741;gae2004fe68_2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2" name="Google Shape;742;gae2004fe68_2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090585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" name="Google Shape;741;gae2004fe68_2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2" name="Google Shape;742;gae2004fe68_2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134164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" name="Google Shape;741;gae2004fe68_2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2" name="Google Shape;742;gae2004fe68_2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765169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7" name="Google Shape;627;gb4e680a3d8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8" name="Google Shape;628;gb4e680a3d8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507569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5120301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531213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295724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1739486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7" name="Google Shape;627;gb4e680a3d8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8" name="Google Shape;628;gb4e680a3d8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3131226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" name="Google Shape;615;gae2004fe68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6" name="Google Shape;616;gae2004fe68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2942225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330716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" name="Google Shape;615;gae2004fe68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6" name="Google Shape;616;gae2004fe68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8711110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3981624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6444688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" name="Google Shape;615;gae2004fe68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6" name="Google Shape;616;gae2004fe68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7928395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9587508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9037646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" name="Google Shape;615;gae2004fe68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6" name="Google Shape;616;gae2004fe68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9622075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848370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8969585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" name="Google Shape;615;gae2004fe68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6" name="Google Shape;616;gae2004fe68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9811164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3246827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" name="Google Shape;615;gae2004fe68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6" name="Google Shape;616;gae2004fe68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4582890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4528245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" name="Google Shape;615;gae2004fe68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6" name="Google Shape;616;gae2004fe68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6733212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9021090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4244672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7" name="Google Shape;627;gb4e680a3d8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8" name="Google Shape;628;gb4e680a3d8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6134035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gae2004fe68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2" name="Google Shape;622;gae2004fe68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8195510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gae2004fe68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2" name="Google Shape;622;gae2004fe68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1466300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2616047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gae2004fe68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2" name="Google Shape;622;gae2004fe68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42775575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8474063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gae2004fe68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2" name="Google Shape;622;gae2004fe68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02018946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7859845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gae2004fe68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2" name="Google Shape;622;gae2004fe68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17053011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61340401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gae2004fe68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2" name="Google Shape;622;gae2004fe68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38553054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0367110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gae2004fe68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2" name="Google Shape;622;gae2004fe68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86858772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90175285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gae2004fe68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2" name="Google Shape;622;gae2004fe68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12276029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81561243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gae2004fe68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2" name="Google Shape;622;gae2004fe68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96372302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47014699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gae2004fe68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2" name="Google Shape;622;gae2004fe68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15523273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97808373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18812141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gae2004fe68_2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9" name="Google Shape;679;gae2004fe68_2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21131256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2" name="Google Shape;672;gb4e680a3d8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3" name="Google Shape;673;gb4e680a3d8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42710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4190708" y="3891267"/>
            <a:ext cx="15797485" cy="462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1997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13863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6189388" y="8271901"/>
            <a:ext cx="11800126" cy="10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4799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7465"/>
            </a:lvl9pPr>
          </a:lstStyle>
          <a:p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16797824" y="426809"/>
            <a:ext cx="2997886" cy="3458067"/>
          </a:xfrm>
          <a:custGeom>
            <a:avLst/>
            <a:gdLst/>
            <a:ahLst/>
            <a:cxnLst/>
            <a:rect l="l" t="t" r="r" b="b"/>
            <a:pathLst>
              <a:path w="44980" h="51871" fill="none" extrusionOk="0">
                <a:moveTo>
                  <a:pt x="0" y="1094"/>
                </a:moveTo>
                <a:lnTo>
                  <a:pt x="32885" y="33979"/>
                </a:lnTo>
                <a:lnTo>
                  <a:pt x="20997" y="45867"/>
                </a:lnTo>
                <a:lnTo>
                  <a:pt x="26970" y="51870"/>
                </a:lnTo>
                <a:lnTo>
                  <a:pt x="44980" y="34127"/>
                </a:lnTo>
                <a:lnTo>
                  <a:pt x="10972" y="0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2" name="Google Shape;12;p2"/>
          <p:cNvSpPr/>
          <p:nvPr/>
        </p:nvSpPr>
        <p:spPr>
          <a:xfrm>
            <a:off x="16303096" y="825001"/>
            <a:ext cx="1880377" cy="1873000"/>
          </a:xfrm>
          <a:custGeom>
            <a:avLst/>
            <a:gdLst/>
            <a:ahLst/>
            <a:cxnLst/>
            <a:rect l="l" t="t" r="r" b="b"/>
            <a:pathLst>
              <a:path w="28213" h="28095" fill="none" extrusionOk="0">
                <a:moveTo>
                  <a:pt x="1" y="1"/>
                </a:moveTo>
                <a:lnTo>
                  <a:pt x="28213" y="28095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3" name="Google Shape;13;p2"/>
          <p:cNvSpPr/>
          <p:nvPr/>
        </p:nvSpPr>
        <p:spPr>
          <a:xfrm>
            <a:off x="17237310" y="11834933"/>
            <a:ext cx="1592652" cy="1583200"/>
          </a:xfrm>
          <a:custGeom>
            <a:avLst/>
            <a:gdLst/>
            <a:ahLst/>
            <a:cxnLst/>
            <a:rect l="l" t="t" r="r" b="b"/>
            <a:pathLst>
              <a:path w="23896" h="23748" fill="none" extrusionOk="0">
                <a:moveTo>
                  <a:pt x="1" y="11830"/>
                </a:moveTo>
                <a:lnTo>
                  <a:pt x="11948" y="1"/>
                </a:lnTo>
                <a:lnTo>
                  <a:pt x="23895" y="11919"/>
                </a:lnTo>
                <a:lnTo>
                  <a:pt x="17863" y="17804"/>
                </a:lnTo>
                <a:lnTo>
                  <a:pt x="11889" y="11800"/>
                </a:lnTo>
                <a:lnTo>
                  <a:pt x="1" y="23748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4" name="Google Shape;14;p2"/>
          <p:cNvSpPr/>
          <p:nvPr/>
        </p:nvSpPr>
        <p:spPr>
          <a:xfrm>
            <a:off x="17909477" y="5766743"/>
            <a:ext cx="5952383" cy="7422733"/>
          </a:xfrm>
          <a:custGeom>
            <a:avLst/>
            <a:gdLst/>
            <a:ahLst/>
            <a:cxnLst/>
            <a:rect l="l" t="t" r="r" b="b"/>
            <a:pathLst>
              <a:path w="89309" h="111341" fill="none" extrusionOk="0">
                <a:moveTo>
                  <a:pt x="89309" y="11888"/>
                </a:moveTo>
                <a:lnTo>
                  <a:pt x="53644" y="47523"/>
                </a:lnTo>
                <a:lnTo>
                  <a:pt x="47641" y="41668"/>
                </a:lnTo>
                <a:lnTo>
                  <a:pt x="71447" y="17832"/>
                </a:lnTo>
                <a:lnTo>
                  <a:pt x="53526" y="0"/>
                </a:lnTo>
                <a:lnTo>
                  <a:pt x="47523" y="5915"/>
                </a:lnTo>
                <a:lnTo>
                  <a:pt x="59529" y="17832"/>
                </a:lnTo>
                <a:lnTo>
                  <a:pt x="0" y="77362"/>
                </a:lnTo>
                <a:lnTo>
                  <a:pt x="34067" y="111340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" name="Google Shape;15;p2"/>
          <p:cNvSpPr/>
          <p:nvPr/>
        </p:nvSpPr>
        <p:spPr>
          <a:xfrm>
            <a:off x="21074844" y="10527867"/>
            <a:ext cx="2787007" cy="2661600"/>
          </a:xfrm>
          <a:custGeom>
            <a:avLst/>
            <a:gdLst/>
            <a:ahLst/>
            <a:cxnLst/>
            <a:rect l="l" t="t" r="r" b="b"/>
            <a:pathLst>
              <a:path w="41816" h="39924" fill="none" extrusionOk="0">
                <a:moveTo>
                  <a:pt x="41816" y="23806"/>
                </a:moveTo>
                <a:lnTo>
                  <a:pt x="17980" y="0"/>
                </a:lnTo>
                <a:lnTo>
                  <a:pt x="0" y="17744"/>
                </a:lnTo>
                <a:lnTo>
                  <a:pt x="6092" y="23806"/>
                </a:lnTo>
                <a:lnTo>
                  <a:pt x="18010" y="11918"/>
                </a:lnTo>
                <a:lnTo>
                  <a:pt x="29898" y="23806"/>
                </a:lnTo>
                <a:lnTo>
                  <a:pt x="13545" y="39923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6" name="Google Shape;16;p2"/>
          <p:cNvSpPr/>
          <p:nvPr/>
        </p:nvSpPr>
        <p:spPr>
          <a:xfrm>
            <a:off x="18691931" y="9731409"/>
            <a:ext cx="2997886" cy="3458067"/>
          </a:xfrm>
          <a:custGeom>
            <a:avLst/>
            <a:gdLst/>
            <a:ahLst/>
            <a:cxnLst/>
            <a:rect l="l" t="t" r="r" b="b"/>
            <a:pathLst>
              <a:path w="44980" h="51871" fill="none" extrusionOk="0">
                <a:moveTo>
                  <a:pt x="44980" y="50776"/>
                </a:moveTo>
                <a:lnTo>
                  <a:pt x="12066" y="17892"/>
                </a:lnTo>
                <a:lnTo>
                  <a:pt x="23984" y="6003"/>
                </a:lnTo>
                <a:lnTo>
                  <a:pt x="18010" y="0"/>
                </a:lnTo>
                <a:lnTo>
                  <a:pt x="0" y="17744"/>
                </a:lnTo>
                <a:lnTo>
                  <a:pt x="34009" y="51870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7" name="Google Shape;17;p2"/>
          <p:cNvSpPr/>
          <p:nvPr/>
        </p:nvSpPr>
        <p:spPr>
          <a:xfrm>
            <a:off x="22269266" y="8144333"/>
            <a:ext cx="1590652" cy="2381600"/>
          </a:xfrm>
          <a:custGeom>
            <a:avLst/>
            <a:gdLst/>
            <a:ahLst/>
            <a:cxnLst/>
            <a:rect l="l" t="t" r="r" b="b"/>
            <a:pathLst>
              <a:path w="23866" h="35724" fill="none" extrusionOk="0">
                <a:moveTo>
                  <a:pt x="23865" y="35724"/>
                </a:moveTo>
                <a:lnTo>
                  <a:pt x="0" y="11859"/>
                </a:lnTo>
                <a:lnTo>
                  <a:pt x="6033" y="6004"/>
                </a:lnTo>
                <a:lnTo>
                  <a:pt x="11947" y="12007"/>
                </a:lnTo>
                <a:lnTo>
                  <a:pt x="23865" y="0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8" name="Google Shape;18;p2"/>
          <p:cNvSpPr/>
          <p:nvPr/>
        </p:nvSpPr>
        <p:spPr>
          <a:xfrm>
            <a:off x="20288382" y="8934867"/>
            <a:ext cx="3573469" cy="2387600"/>
          </a:xfrm>
          <a:custGeom>
            <a:avLst/>
            <a:gdLst/>
            <a:ahLst/>
            <a:cxnLst/>
            <a:rect l="l" t="t" r="r" b="b"/>
            <a:pathLst>
              <a:path w="53616" h="35814" fill="none" extrusionOk="0">
                <a:moveTo>
                  <a:pt x="53616" y="35813"/>
                </a:moveTo>
                <a:lnTo>
                  <a:pt x="29721" y="11948"/>
                </a:lnTo>
                <a:lnTo>
                  <a:pt x="6004" y="35813"/>
                </a:lnTo>
                <a:lnTo>
                  <a:pt x="31" y="29840"/>
                </a:lnTo>
                <a:lnTo>
                  <a:pt x="17863" y="11948"/>
                </a:lnTo>
                <a:lnTo>
                  <a:pt x="5945" y="1"/>
                </a:lnTo>
                <a:lnTo>
                  <a:pt x="1" y="6004"/>
                </a:lnTo>
                <a:lnTo>
                  <a:pt x="5945" y="11948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9" name="Google Shape;19;p2"/>
          <p:cNvSpPr/>
          <p:nvPr/>
        </p:nvSpPr>
        <p:spPr>
          <a:xfrm>
            <a:off x="22269275" y="4306676"/>
            <a:ext cx="1592585" cy="1585133"/>
          </a:xfrm>
          <a:custGeom>
            <a:avLst/>
            <a:gdLst/>
            <a:ahLst/>
            <a:cxnLst/>
            <a:rect l="l" t="t" r="r" b="b"/>
            <a:pathLst>
              <a:path w="23895" h="23777" fill="none" extrusionOk="0">
                <a:moveTo>
                  <a:pt x="23895" y="11918"/>
                </a:moveTo>
                <a:lnTo>
                  <a:pt x="11947" y="23777"/>
                </a:lnTo>
                <a:lnTo>
                  <a:pt x="0" y="11830"/>
                </a:lnTo>
                <a:lnTo>
                  <a:pt x="6033" y="5974"/>
                </a:lnTo>
                <a:lnTo>
                  <a:pt x="12007" y="11978"/>
                </a:lnTo>
                <a:lnTo>
                  <a:pt x="23895" y="1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0" name="Google Shape;20;p2"/>
          <p:cNvSpPr/>
          <p:nvPr/>
        </p:nvSpPr>
        <p:spPr>
          <a:xfrm>
            <a:off x="23069457" y="7351801"/>
            <a:ext cx="790461" cy="792600"/>
          </a:xfrm>
          <a:custGeom>
            <a:avLst/>
            <a:gdLst/>
            <a:ahLst/>
            <a:cxnLst/>
            <a:rect l="l" t="t" r="r" b="b"/>
            <a:pathLst>
              <a:path w="11860" h="11889" fill="none" extrusionOk="0">
                <a:moveTo>
                  <a:pt x="1" y="11888"/>
                </a:moveTo>
                <a:lnTo>
                  <a:pt x="11859" y="0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1" name="Google Shape;21;p2"/>
          <p:cNvSpPr/>
          <p:nvPr/>
        </p:nvSpPr>
        <p:spPr>
          <a:xfrm>
            <a:off x="21480881" y="1925133"/>
            <a:ext cx="2379047" cy="2779867"/>
          </a:xfrm>
          <a:custGeom>
            <a:avLst/>
            <a:gdLst/>
            <a:ahLst/>
            <a:cxnLst/>
            <a:rect l="l" t="t" r="r" b="b"/>
            <a:pathLst>
              <a:path w="35695" h="41698" fill="none" extrusionOk="0">
                <a:moveTo>
                  <a:pt x="35694" y="23806"/>
                </a:moveTo>
                <a:lnTo>
                  <a:pt x="23776" y="35694"/>
                </a:lnTo>
                <a:lnTo>
                  <a:pt x="17832" y="29750"/>
                </a:lnTo>
                <a:lnTo>
                  <a:pt x="5944" y="41697"/>
                </a:lnTo>
                <a:lnTo>
                  <a:pt x="0" y="35724"/>
                </a:lnTo>
                <a:lnTo>
                  <a:pt x="35694" y="0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2" name="Google Shape;22;p2"/>
          <p:cNvSpPr/>
          <p:nvPr/>
        </p:nvSpPr>
        <p:spPr>
          <a:xfrm>
            <a:off x="19890285" y="1130600"/>
            <a:ext cx="3969633" cy="3574400"/>
          </a:xfrm>
          <a:custGeom>
            <a:avLst/>
            <a:gdLst/>
            <a:ahLst/>
            <a:cxnLst/>
            <a:rect l="l" t="t" r="r" b="b"/>
            <a:pathLst>
              <a:path w="59560" h="53616" fill="none" extrusionOk="0">
                <a:moveTo>
                  <a:pt x="17921" y="53615"/>
                </a:moveTo>
                <a:lnTo>
                  <a:pt x="0" y="35665"/>
                </a:lnTo>
                <a:lnTo>
                  <a:pt x="6004" y="29780"/>
                </a:lnTo>
                <a:lnTo>
                  <a:pt x="17921" y="41698"/>
                </a:lnTo>
                <a:lnTo>
                  <a:pt x="59559" y="1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3" name="Google Shape;23;p2"/>
          <p:cNvSpPr/>
          <p:nvPr/>
        </p:nvSpPr>
        <p:spPr>
          <a:xfrm>
            <a:off x="19501987" y="825001"/>
            <a:ext cx="2373115" cy="2291000"/>
          </a:xfrm>
          <a:custGeom>
            <a:avLst/>
            <a:gdLst/>
            <a:ahLst/>
            <a:cxnLst/>
            <a:rect l="l" t="t" r="r" b="b"/>
            <a:pathLst>
              <a:path w="35606" h="34365" fill="none" extrusionOk="0">
                <a:moveTo>
                  <a:pt x="35606" y="22417"/>
                </a:moveTo>
                <a:lnTo>
                  <a:pt x="23747" y="34364"/>
                </a:lnTo>
                <a:lnTo>
                  <a:pt x="1" y="10617"/>
                </a:lnTo>
                <a:lnTo>
                  <a:pt x="10292" y="1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4" name="Google Shape;24;p2"/>
          <p:cNvSpPr/>
          <p:nvPr/>
        </p:nvSpPr>
        <p:spPr>
          <a:xfrm>
            <a:off x="20286459" y="825000"/>
            <a:ext cx="3078731" cy="1498400"/>
          </a:xfrm>
          <a:custGeom>
            <a:avLst/>
            <a:gdLst/>
            <a:ahLst/>
            <a:cxnLst/>
            <a:rect l="l" t="t" r="r" b="b"/>
            <a:pathLst>
              <a:path w="46193" h="22476" fill="none" extrusionOk="0">
                <a:moveTo>
                  <a:pt x="0" y="10617"/>
                </a:moveTo>
                <a:lnTo>
                  <a:pt x="11977" y="22476"/>
                </a:lnTo>
                <a:lnTo>
                  <a:pt x="23836" y="10351"/>
                </a:lnTo>
                <a:lnTo>
                  <a:pt x="29750" y="16384"/>
                </a:lnTo>
                <a:lnTo>
                  <a:pt x="46192" y="1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5" name="Google Shape;25;p2"/>
          <p:cNvSpPr/>
          <p:nvPr/>
        </p:nvSpPr>
        <p:spPr>
          <a:xfrm flipH="1">
            <a:off x="4720370" y="426809"/>
            <a:ext cx="2997886" cy="3458067"/>
          </a:xfrm>
          <a:custGeom>
            <a:avLst/>
            <a:gdLst/>
            <a:ahLst/>
            <a:cxnLst/>
            <a:rect l="l" t="t" r="r" b="b"/>
            <a:pathLst>
              <a:path w="44980" h="51871" fill="none" extrusionOk="0">
                <a:moveTo>
                  <a:pt x="0" y="1094"/>
                </a:moveTo>
                <a:lnTo>
                  <a:pt x="32885" y="33979"/>
                </a:lnTo>
                <a:lnTo>
                  <a:pt x="20997" y="45867"/>
                </a:lnTo>
                <a:lnTo>
                  <a:pt x="26970" y="51870"/>
                </a:lnTo>
                <a:lnTo>
                  <a:pt x="44980" y="34127"/>
                </a:lnTo>
                <a:lnTo>
                  <a:pt x="10972" y="0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6" name="Google Shape;26;p2"/>
          <p:cNvSpPr/>
          <p:nvPr/>
        </p:nvSpPr>
        <p:spPr>
          <a:xfrm flipH="1">
            <a:off x="6332626" y="825001"/>
            <a:ext cx="1880377" cy="1873000"/>
          </a:xfrm>
          <a:custGeom>
            <a:avLst/>
            <a:gdLst/>
            <a:ahLst/>
            <a:cxnLst/>
            <a:rect l="l" t="t" r="r" b="b"/>
            <a:pathLst>
              <a:path w="28213" h="28095" fill="none" extrusionOk="0">
                <a:moveTo>
                  <a:pt x="1" y="1"/>
                </a:moveTo>
                <a:lnTo>
                  <a:pt x="28213" y="28095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7" name="Google Shape;27;p2"/>
          <p:cNvSpPr/>
          <p:nvPr/>
        </p:nvSpPr>
        <p:spPr>
          <a:xfrm flipH="1">
            <a:off x="5686119" y="11834933"/>
            <a:ext cx="1592652" cy="1583200"/>
          </a:xfrm>
          <a:custGeom>
            <a:avLst/>
            <a:gdLst/>
            <a:ahLst/>
            <a:cxnLst/>
            <a:rect l="l" t="t" r="r" b="b"/>
            <a:pathLst>
              <a:path w="23896" h="23748" fill="none" extrusionOk="0">
                <a:moveTo>
                  <a:pt x="1" y="11830"/>
                </a:moveTo>
                <a:lnTo>
                  <a:pt x="11948" y="1"/>
                </a:lnTo>
                <a:lnTo>
                  <a:pt x="23895" y="11919"/>
                </a:lnTo>
                <a:lnTo>
                  <a:pt x="17863" y="17804"/>
                </a:lnTo>
                <a:lnTo>
                  <a:pt x="11889" y="11800"/>
                </a:lnTo>
                <a:lnTo>
                  <a:pt x="1" y="23748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8" name="Google Shape;28;p2"/>
          <p:cNvSpPr/>
          <p:nvPr/>
        </p:nvSpPr>
        <p:spPr>
          <a:xfrm flipH="1">
            <a:off x="654239" y="5766743"/>
            <a:ext cx="5952383" cy="7422733"/>
          </a:xfrm>
          <a:custGeom>
            <a:avLst/>
            <a:gdLst/>
            <a:ahLst/>
            <a:cxnLst/>
            <a:rect l="l" t="t" r="r" b="b"/>
            <a:pathLst>
              <a:path w="89309" h="111341" fill="none" extrusionOk="0">
                <a:moveTo>
                  <a:pt x="89309" y="11888"/>
                </a:moveTo>
                <a:lnTo>
                  <a:pt x="53644" y="47523"/>
                </a:lnTo>
                <a:lnTo>
                  <a:pt x="47641" y="41668"/>
                </a:lnTo>
                <a:lnTo>
                  <a:pt x="71447" y="17832"/>
                </a:lnTo>
                <a:lnTo>
                  <a:pt x="53526" y="0"/>
                </a:lnTo>
                <a:lnTo>
                  <a:pt x="47523" y="5915"/>
                </a:lnTo>
                <a:lnTo>
                  <a:pt x="59529" y="17832"/>
                </a:lnTo>
                <a:lnTo>
                  <a:pt x="0" y="77362"/>
                </a:lnTo>
                <a:lnTo>
                  <a:pt x="34067" y="111340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9" name="Google Shape;29;p2"/>
          <p:cNvSpPr/>
          <p:nvPr/>
        </p:nvSpPr>
        <p:spPr>
          <a:xfrm flipH="1">
            <a:off x="654230" y="10527867"/>
            <a:ext cx="2787007" cy="2661600"/>
          </a:xfrm>
          <a:custGeom>
            <a:avLst/>
            <a:gdLst/>
            <a:ahLst/>
            <a:cxnLst/>
            <a:rect l="l" t="t" r="r" b="b"/>
            <a:pathLst>
              <a:path w="41816" h="39924" fill="none" extrusionOk="0">
                <a:moveTo>
                  <a:pt x="41816" y="23806"/>
                </a:moveTo>
                <a:lnTo>
                  <a:pt x="17980" y="0"/>
                </a:lnTo>
                <a:lnTo>
                  <a:pt x="0" y="17744"/>
                </a:lnTo>
                <a:lnTo>
                  <a:pt x="6092" y="23806"/>
                </a:lnTo>
                <a:lnTo>
                  <a:pt x="18010" y="11918"/>
                </a:lnTo>
                <a:lnTo>
                  <a:pt x="29898" y="23806"/>
                </a:lnTo>
                <a:lnTo>
                  <a:pt x="13545" y="39923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0" name="Google Shape;30;p2"/>
          <p:cNvSpPr/>
          <p:nvPr/>
        </p:nvSpPr>
        <p:spPr>
          <a:xfrm flipH="1">
            <a:off x="2826264" y="9731409"/>
            <a:ext cx="2997886" cy="3458067"/>
          </a:xfrm>
          <a:custGeom>
            <a:avLst/>
            <a:gdLst/>
            <a:ahLst/>
            <a:cxnLst/>
            <a:rect l="l" t="t" r="r" b="b"/>
            <a:pathLst>
              <a:path w="44980" h="51871" fill="none" extrusionOk="0">
                <a:moveTo>
                  <a:pt x="44980" y="50776"/>
                </a:moveTo>
                <a:lnTo>
                  <a:pt x="12066" y="17892"/>
                </a:lnTo>
                <a:lnTo>
                  <a:pt x="23984" y="6003"/>
                </a:lnTo>
                <a:lnTo>
                  <a:pt x="18010" y="0"/>
                </a:lnTo>
                <a:lnTo>
                  <a:pt x="0" y="17744"/>
                </a:lnTo>
                <a:lnTo>
                  <a:pt x="34009" y="51870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1" name="Google Shape;31;p2"/>
          <p:cNvSpPr/>
          <p:nvPr/>
        </p:nvSpPr>
        <p:spPr>
          <a:xfrm flipH="1">
            <a:off x="656163" y="8144333"/>
            <a:ext cx="1590652" cy="2381600"/>
          </a:xfrm>
          <a:custGeom>
            <a:avLst/>
            <a:gdLst/>
            <a:ahLst/>
            <a:cxnLst/>
            <a:rect l="l" t="t" r="r" b="b"/>
            <a:pathLst>
              <a:path w="23866" h="35724" fill="none" extrusionOk="0">
                <a:moveTo>
                  <a:pt x="23865" y="35724"/>
                </a:moveTo>
                <a:lnTo>
                  <a:pt x="0" y="11859"/>
                </a:lnTo>
                <a:lnTo>
                  <a:pt x="6033" y="6004"/>
                </a:lnTo>
                <a:lnTo>
                  <a:pt x="11947" y="12007"/>
                </a:lnTo>
                <a:lnTo>
                  <a:pt x="23865" y="0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2" name="Google Shape;32;p2"/>
          <p:cNvSpPr/>
          <p:nvPr/>
        </p:nvSpPr>
        <p:spPr>
          <a:xfrm flipH="1">
            <a:off x="654230" y="8934867"/>
            <a:ext cx="3573469" cy="2387600"/>
          </a:xfrm>
          <a:custGeom>
            <a:avLst/>
            <a:gdLst/>
            <a:ahLst/>
            <a:cxnLst/>
            <a:rect l="l" t="t" r="r" b="b"/>
            <a:pathLst>
              <a:path w="53616" h="35814" fill="none" extrusionOk="0">
                <a:moveTo>
                  <a:pt x="53616" y="35813"/>
                </a:moveTo>
                <a:lnTo>
                  <a:pt x="29721" y="11948"/>
                </a:lnTo>
                <a:lnTo>
                  <a:pt x="6004" y="35813"/>
                </a:lnTo>
                <a:lnTo>
                  <a:pt x="31" y="29840"/>
                </a:lnTo>
                <a:lnTo>
                  <a:pt x="17863" y="11948"/>
                </a:lnTo>
                <a:lnTo>
                  <a:pt x="5945" y="1"/>
                </a:lnTo>
                <a:lnTo>
                  <a:pt x="1" y="6004"/>
                </a:lnTo>
                <a:lnTo>
                  <a:pt x="5945" y="11948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3" name="Google Shape;33;p2"/>
          <p:cNvSpPr/>
          <p:nvPr/>
        </p:nvSpPr>
        <p:spPr>
          <a:xfrm flipH="1">
            <a:off x="654239" y="4306676"/>
            <a:ext cx="1592585" cy="1585133"/>
          </a:xfrm>
          <a:custGeom>
            <a:avLst/>
            <a:gdLst/>
            <a:ahLst/>
            <a:cxnLst/>
            <a:rect l="l" t="t" r="r" b="b"/>
            <a:pathLst>
              <a:path w="23895" h="23777" fill="none" extrusionOk="0">
                <a:moveTo>
                  <a:pt x="23895" y="11918"/>
                </a:moveTo>
                <a:lnTo>
                  <a:pt x="11947" y="23777"/>
                </a:lnTo>
                <a:lnTo>
                  <a:pt x="0" y="11830"/>
                </a:lnTo>
                <a:lnTo>
                  <a:pt x="6033" y="5974"/>
                </a:lnTo>
                <a:lnTo>
                  <a:pt x="12007" y="11978"/>
                </a:lnTo>
                <a:lnTo>
                  <a:pt x="23895" y="1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4" name="Google Shape;34;p2"/>
          <p:cNvSpPr/>
          <p:nvPr/>
        </p:nvSpPr>
        <p:spPr>
          <a:xfrm flipH="1">
            <a:off x="656162" y="7351801"/>
            <a:ext cx="790461" cy="792600"/>
          </a:xfrm>
          <a:custGeom>
            <a:avLst/>
            <a:gdLst/>
            <a:ahLst/>
            <a:cxnLst/>
            <a:rect l="l" t="t" r="r" b="b"/>
            <a:pathLst>
              <a:path w="11860" h="11889" fill="none" extrusionOk="0">
                <a:moveTo>
                  <a:pt x="1" y="11888"/>
                </a:moveTo>
                <a:lnTo>
                  <a:pt x="11859" y="0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5" name="Google Shape;35;p2"/>
          <p:cNvSpPr/>
          <p:nvPr/>
        </p:nvSpPr>
        <p:spPr>
          <a:xfrm flipH="1">
            <a:off x="656172" y="1925133"/>
            <a:ext cx="2379047" cy="2779867"/>
          </a:xfrm>
          <a:custGeom>
            <a:avLst/>
            <a:gdLst/>
            <a:ahLst/>
            <a:cxnLst/>
            <a:rect l="l" t="t" r="r" b="b"/>
            <a:pathLst>
              <a:path w="35695" h="41698" fill="none" extrusionOk="0">
                <a:moveTo>
                  <a:pt x="35694" y="23806"/>
                </a:moveTo>
                <a:lnTo>
                  <a:pt x="23776" y="35694"/>
                </a:lnTo>
                <a:lnTo>
                  <a:pt x="17832" y="29750"/>
                </a:lnTo>
                <a:lnTo>
                  <a:pt x="5944" y="41697"/>
                </a:lnTo>
                <a:lnTo>
                  <a:pt x="0" y="35724"/>
                </a:lnTo>
                <a:lnTo>
                  <a:pt x="35694" y="0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6" name="Google Shape;36;p2"/>
          <p:cNvSpPr/>
          <p:nvPr/>
        </p:nvSpPr>
        <p:spPr>
          <a:xfrm flipH="1">
            <a:off x="656162" y="1130600"/>
            <a:ext cx="3969633" cy="3574400"/>
          </a:xfrm>
          <a:custGeom>
            <a:avLst/>
            <a:gdLst/>
            <a:ahLst/>
            <a:cxnLst/>
            <a:rect l="l" t="t" r="r" b="b"/>
            <a:pathLst>
              <a:path w="59560" h="53616" fill="none" extrusionOk="0">
                <a:moveTo>
                  <a:pt x="17921" y="53615"/>
                </a:moveTo>
                <a:lnTo>
                  <a:pt x="0" y="35665"/>
                </a:lnTo>
                <a:lnTo>
                  <a:pt x="6004" y="29780"/>
                </a:lnTo>
                <a:lnTo>
                  <a:pt x="17921" y="41698"/>
                </a:lnTo>
                <a:lnTo>
                  <a:pt x="59559" y="1"/>
                </a:lnTo>
              </a:path>
            </a:pathLst>
          </a:custGeom>
          <a:gradFill>
            <a:gsLst>
              <a:gs pos="0">
                <a:srgbClr val="FF449B"/>
              </a:gs>
              <a:gs pos="100000">
                <a:srgbClr val="BA075A"/>
              </a:gs>
            </a:gsLst>
            <a:lin ang="5400012" scaled="0"/>
          </a:gradFill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7" name="Google Shape;37;p2"/>
          <p:cNvSpPr/>
          <p:nvPr/>
        </p:nvSpPr>
        <p:spPr>
          <a:xfrm flipH="1">
            <a:off x="2640979" y="825001"/>
            <a:ext cx="2373115" cy="2291000"/>
          </a:xfrm>
          <a:custGeom>
            <a:avLst/>
            <a:gdLst/>
            <a:ahLst/>
            <a:cxnLst/>
            <a:rect l="l" t="t" r="r" b="b"/>
            <a:pathLst>
              <a:path w="35606" h="34365" fill="none" extrusionOk="0">
                <a:moveTo>
                  <a:pt x="35606" y="22417"/>
                </a:moveTo>
                <a:lnTo>
                  <a:pt x="23747" y="34364"/>
                </a:lnTo>
                <a:lnTo>
                  <a:pt x="1" y="10617"/>
                </a:lnTo>
                <a:lnTo>
                  <a:pt x="10292" y="1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8" name="Google Shape;38;p2"/>
          <p:cNvSpPr/>
          <p:nvPr/>
        </p:nvSpPr>
        <p:spPr>
          <a:xfrm flipH="1">
            <a:off x="1150910" y="825000"/>
            <a:ext cx="3078731" cy="1498400"/>
          </a:xfrm>
          <a:custGeom>
            <a:avLst/>
            <a:gdLst/>
            <a:ahLst/>
            <a:cxnLst/>
            <a:rect l="l" t="t" r="r" b="b"/>
            <a:pathLst>
              <a:path w="46193" h="22476" fill="none" extrusionOk="0">
                <a:moveTo>
                  <a:pt x="0" y="10617"/>
                </a:moveTo>
                <a:lnTo>
                  <a:pt x="11977" y="22476"/>
                </a:lnTo>
                <a:lnTo>
                  <a:pt x="23836" y="10351"/>
                </a:lnTo>
                <a:lnTo>
                  <a:pt x="29750" y="16384"/>
                </a:lnTo>
                <a:lnTo>
                  <a:pt x="46192" y="1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3"/>
          <p:cNvSpPr txBox="1">
            <a:spLocks noGrp="1"/>
          </p:cNvSpPr>
          <p:nvPr>
            <p:ph type="title"/>
          </p:nvPr>
        </p:nvSpPr>
        <p:spPr>
          <a:xfrm>
            <a:off x="2247415" y="8230533"/>
            <a:ext cx="18041700" cy="219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15996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 sz="9598"/>
            </a:lvl9pPr>
          </a:lstStyle>
          <a:p>
            <a:endParaRPr/>
          </a:p>
        </p:txBody>
      </p:sp>
      <p:sp>
        <p:nvSpPr>
          <p:cNvPr id="41" name="Google Shape;41;p3"/>
          <p:cNvSpPr txBox="1">
            <a:spLocks noGrp="1"/>
          </p:cNvSpPr>
          <p:nvPr>
            <p:ph type="title" idx="2" hasCustomPrompt="1"/>
          </p:nvPr>
        </p:nvSpPr>
        <p:spPr>
          <a:xfrm>
            <a:off x="2247415" y="5276133"/>
            <a:ext cx="7818763" cy="260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Font typeface="Roboto Black"/>
              <a:buNone/>
              <a:defRPr sz="21328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6000"/>
              <a:buFont typeface="Roboto Black"/>
              <a:buNone/>
              <a:defRPr sz="15996">
                <a:latin typeface="Roboto Black"/>
                <a:ea typeface="Roboto Black"/>
                <a:cs typeface="Roboto Black"/>
                <a:sym typeface="Roboto Blac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6000"/>
              <a:buFont typeface="Roboto Black"/>
              <a:buNone/>
              <a:defRPr sz="15996">
                <a:latin typeface="Roboto Black"/>
                <a:ea typeface="Roboto Black"/>
                <a:cs typeface="Roboto Black"/>
                <a:sym typeface="Roboto Blac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6000"/>
              <a:buFont typeface="Roboto Black"/>
              <a:buNone/>
              <a:defRPr sz="15996">
                <a:latin typeface="Roboto Black"/>
                <a:ea typeface="Roboto Black"/>
                <a:cs typeface="Roboto Black"/>
                <a:sym typeface="Roboto Blac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6000"/>
              <a:buFont typeface="Roboto Black"/>
              <a:buNone/>
              <a:defRPr sz="15996">
                <a:latin typeface="Roboto Black"/>
                <a:ea typeface="Roboto Black"/>
                <a:cs typeface="Roboto Black"/>
                <a:sym typeface="Roboto Blac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6000"/>
              <a:buFont typeface="Roboto Black"/>
              <a:buNone/>
              <a:defRPr sz="15996">
                <a:latin typeface="Roboto Black"/>
                <a:ea typeface="Roboto Black"/>
                <a:cs typeface="Roboto Black"/>
                <a:sym typeface="Roboto Blac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6000"/>
              <a:buFont typeface="Roboto Black"/>
              <a:buNone/>
              <a:defRPr sz="15996">
                <a:latin typeface="Roboto Black"/>
                <a:ea typeface="Roboto Black"/>
                <a:cs typeface="Roboto Black"/>
                <a:sym typeface="Roboto Blac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6000"/>
              <a:buFont typeface="Roboto Black"/>
              <a:buNone/>
              <a:defRPr sz="15996">
                <a:latin typeface="Roboto Black"/>
                <a:ea typeface="Roboto Black"/>
                <a:cs typeface="Roboto Black"/>
                <a:sym typeface="Roboto Blac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6000"/>
              <a:buFont typeface="Roboto Black"/>
              <a:buNone/>
              <a:defRPr sz="15996">
                <a:latin typeface="Roboto Black"/>
                <a:ea typeface="Roboto Black"/>
                <a:cs typeface="Roboto Black"/>
                <a:sym typeface="Roboto Black"/>
              </a:defRPr>
            </a:lvl9pPr>
          </a:lstStyle>
          <a:p>
            <a:r>
              <a:t>xx%</a:t>
            </a:r>
          </a:p>
        </p:txBody>
      </p:sp>
      <p:sp>
        <p:nvSpPr>
          <p:cNvPr id="42" name="Google Shape;42;p3"/>
          <p:cNvSpPr txBox="1">
            <a:spLocks noGrp="1"/>
          </p:cNvSpPr>
          <p:nvPr>
            <p:ph type="subTitle" idx="1"/>
          </p:nvPr>
        </p:nvSpPr>
        <p:spPr>
          <a:xfrm>
            <a:off x="2247415" y="10423333"/>
            <a:ext cx="13106186" cy="130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4266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4266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4266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4266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4266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4266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4266"/>
              </a:spcBef>
              <a:spcAft>
                <a:spcPts val="4266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3"/>
          <p:cNvSpPr/>
          <p:nvPr/>
        </p:nvSpPr>
        <p:spPr>
          <a:xfrm rot="5400000">
            <a:off x="17027599" y="-301300"/>
            <a:ext cx="5953933" cy="7420867"/>
          </a:xfrm>
          <a:custGeom>
            <a:avLst/>
            <a:gdLst/>
            <a:ahLst/>
            <a:cxnLst/>
            <a:rect l="l" t="t" r="r" b="b"/>
            <a:pathLst>
              <a:path w="89309" h="111342" fill="none" extrusionOk="0">
                <a:moveTo>
                  <a:pt x="0" y="99453"/>
                </a:moveTo>
                <a:lnTo>
                  <a:pt x="35665" y="63818"/>
                </a:lnTo>
                <a:lnTo>
                  <a:pt x="41668" y="69674"/>
                </a:lnTo>
                <a:lnTo>
                  <a:pt x="17862" y="93479"/>
                </a:lnTo>
                <a:lnTo>
                  <a:pt x="35783" y="111341"/>
                </a:lnTo>
                <a:lnTo>
                  <a:pt x="41786" y="105427"/>
                </a:lnTo>
                <a:lnTo>
                  <a:pt x="29780" y="93479"/>
                </a:lnTo>
                <a:lnTo>
                  <a:pt x="89309" y="33980"/>
                </a:lnTo>
                <a:lnTo>
                  <a:pt x="55242" y="1"/>
                </a:lnTo>
              </a:path>
            </a:pathLst>
          </a:custGeom>
          <a:noFill/>
          <a:ln w="76200" cap="rnd" cmpd="sng">
            <a:solidFill>
              <a:srgbClr val="9101F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4" name="Google Shape;44;p3"/>
          <p:cNvSpPr/>
          <p:nvPr/>
        </p:nvSpPr>
        <p:spPr>
          <a:xfrm rot="5400000">
            <a:off x="20990671" y="495581"/>
            <a:ext cx="2787733" cy="2660907"/>
          </a:xfrm>
          <a:custGeom>
            <a:avLst/>
            <a:gdLst/>
            <a:ahLst/>
            <a:cxnLst/>
            <a:rect l="l" t="t" r="r" b="b"/>
            <a:pathLst>
              <a:path w="41816" h="39924" fill="none" extrusionOk="0">
                <a:moveTo>
                  <a:pt x="0" y="16118"/>
                </a:moveTo>
                <a:lnTo>
                  <a:pt x="23836" y="39924"/>
                </a:lnTo>
                <a:lnTo>
                  <a:pt x="41816" y="22180"/>
                </a:lnTo>
                <a:lnTo>
                  <a:pt x="35724" y="16118"/>
                </a:lnTo>
                <a:lnTo>
                  <a:pt x="23806" y="28006"/>
                </a:lnTo>
                <a:lnTo>
                  <a:pt x="11918" y="16118"/>
                </a:lnTo>
                <a:lnTo>
                  <a:pt x="28272" y="1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5" name="Google Shape;45;p3"/>
          <p:cNvSpPr/>
          <p:nvPr/>
        </p:nvSpPr>
        <p:spPr>
          <a:xfrm rot="5400000">
            <a:off x="20487073" y="2375518"/>
            <a:ext cx="2998667" cy="3457166"/>
          </a:xfrm>
          <a:custGeom>
            <a:avLst/>
            <a:gdLst/>
            <a:ahLst/>
            <a:cxnLst/>
            <a:rect l="l" t="t" r="r" b="b"/>
            <a:pathLst>
              <a:path w="44980" h="51871" fill="none" extrusionOk="0">
                <a:moveTo>
                  <a:pt x="0" y="1066"/>
                </a:moveTo>
                <a:lnTo>
                  <a:pt x="32885" y="33980"/>
                </a:lnTo>
                <a:lnTo>
                  <a:pt x="20996" y="45868"/>
                </a:lnTo>
                <a:lnTo>
                  <a:pt x="26970" y="51871"/>
                </a:lnTo>
                <a:lnTo>
                  <a:pt x="44980" y="34127"/>
                </a:lnTo>
                <a:lnTo>
                  <a:pt x="10971" y="1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6" name="Google Shape;46;p3"/>
          <p:cNvSpPr/>
          <p:nvPr/>
        </p:nvSpPr>
        <p:spPr>
          <a:xfrm rot="5400000">
            <a:off x="20859537" y="5910248"/>
            <a:ext cx="3048000" cy="2662906"/>
          </a:xfrm>
          <a:custGeom>
            <a:avLst/>
            <a:gdLst/>
            <a:ahLst/>
            <a:cxnLst/>
            <a:rect l="l" t="t" r="r" b="b"/>
            <a:pathLst>
              <a:path w="45720" h="39954" fill="none" extrusionOk="0">
                <a:moveTo>
                  <a:pt x="1" y="1"/>
                </a:moveTo>
                <a:lnTo>
                  <a:pt x="27858" y="27976"/>
                </a:lnTo>
                <a:lnTo>
                  <a:pt x="22062" y="34009"/>
                </a:lnTo>
                <a:lnTo>
                  <a:pt x="27858" y="39953"/>
                </a:lnTo>
                <a:lnTo>
                  <a:pt x="45720" y="22062"/>
                </a:lnTo>
                <a:lnTo>
                  <a:pt x="33832" y="10144"/>
                </a:lnTo>
                <a:lnTo>
                  <a:pt x="44123" y="1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7" name="Google Shape;47;p3"/>
          <p:cNvSpPr/>
          <p:nvPr/>
        </p:nvSpPr>
        <p:spPr>
          <a:xfrm rot="5400000">
            <a:off x="19067093" y="40119"/>
            <a:ext cx="1591067" cy="2379047"/>
          </a:xfrm>
          <a:custGeom>
            <a:avLst/>
            <a:gdLst/>
            <a:ahLst/>
            <a:cxnLst/>
            <a:rect l="l" t="t" r="r" b="b"/>
            <a:pathLst>
              <a:path w="23866" h="35695" fill="none" extrusionOk="0">
                <a:moveTo>
                  <a:pt x="1" y="0"/>
                </a:moveTo>
                <a:lnTo>
                  <a:pt x="23866" y="23865"/>
                </a:lnTo>
                <a:lnTo>
                  <a:pt x="17833" y="29721"/>
                </a:lnTo>
                <a:lnTo>
                  <a:pt x="11919" y="23717"/>
                </a:lnTo>
                <a:lnTo>
                  <a:pt x="1" y="35694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8" name="Google Shape;48;p3"/>
          <p:cNvSpPr/>
          <p:nvPr/>
        </p:nvSpPr>
        <p:spPr>
          <a:xfrm rot="5400000">
            <a:off x="18867788" y="1025879"/>
            <a:ext cx="3574400" cy="2386978"/>
          </a:xfrm>
          <a:custGeom>
            <a:avLst/>
            <a:gdLst/>
            <a:ahLst/>
            <a:cxnLst/>
            <a:rect l="l" t="t" r="r" b="b"/>
            <a:pathLst>
              <a:path w="53616" h="35814" fill="none" extrusionOk="0">
                <a:moveTo>
                  <a:pt x="0" y="1"/>
                </a:moveTo>
                <a:lnTo>
                  <a:pt x="23895" y="23866"/>
                </a:lnTo>
                <a:lnTo>
                  <a:pt x="47612" y="1"/>
                </a:lnTo>
                <a:lnTo>
                  <a:pt x="53585" y="5975"/>
                </a:lnTo>
                <a:lnTo>
                  <a:pt x="35753" y="23866"/>
                </a:lnTo>
                <a:lnTo>
                  <a:pt x="47671" y="35813"/>
                </a:lnTo>
                <a:lnTo>
                  <a:pt x="53615" y="29810"/>
                </a:lnTo>
                <a:lnTo>
                  <a:pt x="47671" y="23866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9" name="Google Shape;49;p3"/>
          <p:cNvSpPr/>
          <p:nvPr/>
        </p:nvSpPr>
        <p:spPr>
          <a:xfrm rot="5400000">
            <a:off x="21838310" y="4907685"/>
            <a:ext cx="1880867" cy="1872512"/>
          </a:xfrm>
          <a:custGeom>
            <a:avLst/>
            <a:gdLst/>
            <a:ahLst/>
            <a:cxnLst/>
            <a:rect l="l" t="t" r="r" b="b"/>
            <a:pathLst>
              <a:path w="28213" h="28095" fill="none" extrusionOk="0">
                <a:moveTo>
                  <a:pt x="0" y="1"/>
                </a:moveTo>
                <a:lnTo>
                  <a:pt x="28213" y="28095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50" name="Google Shape;50;p3"/>
          <p:cNvSpPr/>
          <p:nvPr/>
        </p:nvSpPr>
        <p:spPr>
          <a:xfrm rot="5400000">
            <a:off x="14690100" y="1222211"/>
            <a:ext cx="5169333" cy="3593131"/>
          </a:xfrm>
          <a:custGeom>
            <a:avLst/>
            <a:gdLst/>
            <a:ahLst/>
            <a:cxnLst/>
            <a:rect l="l" t="t" r="r" b="b"/>
            <a:pathLst>
              <a:path w="77540" h="53911" fill="none" extrusionOk="0">
                <a:moveTo>
                  <a:pt x="1" y="41698"/>
                </a:moveTo>
                <a:lnTo>
                  <a:pt x="11919" y="29839"/>
                </a:lnTo>
                <a:lnTo>
                  <a:pt x="35872" y="53911"/>
                </a:lnTo>
                <a:lnTo>
                  <a:pt x="77540" y="11741"/>
                </a:lnTo>
                <a:lnTo>
                  <a:pt x="65445" y="1"/>
                </a:lnTo>
                <a:lnTo>
                  <a:pt x="41639" y="23806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51" name="Google Shape;51;p3"/>
          <p:cNvSpPr/>
          <p:nvPr/>
        </p:nvSpPr>
        <p:spPr>
          <a:xfrm rot="5400000">
            <a:off x="14701399" y="436317"/>
            <a:ext cx="1593000" cy="1584721"/>
          </a:xfrm>
          <a:custGeom>
            <a:avLst/>
            <a:gdLst/>
            <a:ahLst/>
            <a:cxnLst/>
            <a:rect l="l" t="t" r="r" b="b"/>
            <a:pathLst>
              <a:path w="23895" h="23777" fill="none" extrusionOk="0">
                <a:moveTo>
                  <a:pt x="0" y="11859"/>
                </a:moveTo>
                <a:lnTo>
                  <a:pt x="11948" y="0"/>
                </a:lnTo>
                <a:lnTo>
                  <a:pt x="23895" y="11947"/>
                </a:lnTo>
                <a:lnTo>
                  <a:pt x="17862" y="17803"/>
                </a:lnTo>
                <a:lnTo>
                  <a:pt x="11888" y="11800"/>
                </a:lnTo>
                <a:lnTo>
                  <a:pt x="0" y="23776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52" name="Google Shape;52;p3"/>
          <p:cNvSpPr/>
          <p:nvPr/>
        </p:nvSpPr>
        <p:spPr>
          <a:xfrm rot="5400000">
            <a:off x="17079440" y="3599526"/>
            <a:ext cx="1190867" cy="1204286"/>
          </a:xfrm>
          <a:custGeom>
            <a:avLst/>
            <a:gdLst/>
            <a:ahLst/>
            <a:cxnLst/>
            <a:rect l="l" t="t" r="r" b="b"/>
            <a:pathLst>
              <a:path w="17863" h="18069" fill="none" extrusionOk="0">
                <a:moveTo>
                  <a:pt x="1" y="18069"/>
                </a:moveTo>
                <a:lnTo>
                  <a:pt x="17863" y="0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53" name="Google Shape;53;p3"/>
          <p:cNvSpPr/>
          <p:nvPr/>
        </p:nvSpPr>
        <p:spPr>
          <a:xfrm rot="5400000">
            <a:off x="17880674" y="432272"/>
            <a:ext cx="790667" cy="794326"/>
          </a:xfrm>
          <a:custGeom>
            <a:avLst/>
            <a:gdLst/>
            <a:ahLst/>
            <a:cxnLst/>
            <a:rect l="l" t="t" r="r" b="b"/>
            <a:pathLst>
              <a:path w="11860" h="11918" fill="none" extrusionOk="0">
                <a:moveTo>
                  <a:pt x="11859" y="0"/>
                </a:moveTo>
                <a:lnTo>
                  <a:pt x="1" y="11918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54" name="Google Shape;54;p3"/>
          <p:cNvSpPr/>
          <p:nvPr/>
        </p:nvSpPr>
        <p:spPr>
          <a:xfrm rot="5400000">
            <a:off x="22242424" y="6500592"/>
            <a:ext cx="1474733" cy="1470417"/>
          </a:xfrm>
          <a:custGeom>
            <a:avLst/>
            <a:gdLst/>
            <a:ahLst/>
            <a:cxnLst/>
            <a:rect l="l" t="t" r="r" b="b"/>
            <a:pathLst>
              <a:path w="22121" h="22062" fill="none" extrusionOk="0">
                <a:moveTo>
                  <a:pt x="1" y="1"/>
                </a:moveTo>
                <a:lnTo>
                  <a:pt x="22121" y="22062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55" name="Google Shape;55;p3"/>
          <p:cNvSpPr/>
          <p:nvPr/>
        </p:nvSpPr>
        <p:spPr>
          <a:xfrm rot="5400000">
            <a:off x="12524370" y="234362"/>
            <a:ext cx="2379667" cy="2779143"/>
          </a:xfrm>
          <a:custGeom>
            <a:avLst/>
            <a:gdLst/>
            <a:ahLst/>
            <a:cxnLst/>
            <a:rect l="l" t="t" r="r" b="b"/>
            <a:pathLst>
              <a:path w="35695" h="41698" fill="none" extrusionOk="0">
                <a:moveTo>
                  <a:pt x="1" y="17892"/>
                </a:moveTo>
                <a:lnTo>
                  <a:pt x="11919" y="6004"/>
                </a:lnTo>
                <a:lnTo>
                  <a:pt x="17863" y="11948"/>
                </a:lnTo>
                <a:lnTo>
                  <a:pt x="29751" y="1"/>
                </a:lnTo>
                <a:lnTo>
                  <a:pt x="35695" y="5974"/>
                </a:lnTo>
                <a:lnTo>
                  <a:pt x="1" y="41698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56" name="Google Shape;56;p3"/>
          <p:cNvSpPr/>
          <p:nvPr/>
        </p:nvSpPr>
        <p:spPr>
          <a:xfrm rot="5400000">
            <a:off x="11331699" y="632700"/>
            <a:ext cx="3970667" cy="3573469"/>
          </a:xfrm>
          <a:custGeom>
            <a:avLst/>
            <a:gdLst/>
            <a:ahLst/>
            <a:cxnLst/>
            <a:rect l="l" t="t" r="r" b="b"/>
            <a:pathLst>
              <a:path w="59560" h="53616" fill="none" extrusionOk="0">
                <a:moveTo>
                  <a:pt x="41639" y="1"/>
                </a:moveTo>
                <a:lnTo>
                  <a:pt x="59560" y="17922"/>
                </a:lnTo>
                <a:lnTo>
                  <a:pt x="53556" y="23807"/>
                </a:lnTo>
                <a:lnTo>
                  <a:pt x="41639" y="11918"/>
                </a:lnTo>
                <a:lnTo>
                  <a:pt x="1" y="53615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57" name="Google Shape;57;p3"/>
          <p:cNvSpPr/>
          <p:nvPr/>
        </p:nvSpPr>
        <p:spPr>
          <a:xfrm rot="5400000">
            <a:off x="11184079" y="2460133"/>
            <a:ext cx="2373733" cy="2292336"/>
          </a:xfrm>
          <a:custGeom>
            <a:avLst/>
            <a:gdLst/>
            <a:ahLst/>
            <a:cxnLst/>
            <a:rect l="l" t="t" r="r" b="b"/>
            <a:pathLst>
              <a:path w="35606" h="34394" fill="none" extrusionOk="0">
                <a:moveTo>
                  <a:pt x="0" y="11977"/>
                </a:moveTo>
                <a:lnTo>
                  <a:pt x="11859" y="1"/>
                </a:lnTo>
                <a:lnTo>
                  <a:pt x="35605" y="23777"/>
                </a:lnTo>
                <a:lnTo>
                  <a:pt x="25314" y="34393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58" name="Google Shape;58;p3"/>
          <p:cNvSpPr/>
          <p:nvPr/>
        </p:nvSpPr>
        <p:spPr>
          <a:xfrm rot="5400000">
            <a:off x="10434024" y="1719728"/>
            <a:ext cx="3079533" cy="1498010"/>
          </a:xfrm>
          <a:custGeom>
            <a:avLst/>
            <a:gdLst/>
            <a:ahLst/>
            <a:cxnLst/>
            <a:rect l="l" t="t" r="r" b="b"/>
            <a:pathLst>
              <a:path w="46193" h="22476" fill="none" extrusionOk="0">
                <a:moveTo>
                  <a:pt x="46193" y="11859"/>
                </a:moveTo>
                <a:lnTo>
                  <a:pt x="34216" y="0"/>
                </a:lnTo>
                <a:lnTo>
                  <a:pt x="22357" y="12125"/>
                </a:lnTo>
                <a:lnTo>
                  <a:pt x="16443" y="6092"/>
                </a:lnTo>
                <a:lnTo>
                  <a:pt x="1" y="22475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59" name="Google Shape;59;p3"/>
          <p:cNvSpPr/>
          <p:nvPr/>
        </p:nvSpPr>
        <p:spPr>
          <a:xfrm>
            <a:off x="7730586" y="2227244"/>
            <a:ext cx="1590652" cy="2381667"/>
          </a:xfrm>
          <a:custGeom>
            <a:avLst/>
            <a:gdLst/>
            <a:ahLst/>
            <a:cxnLst/>
            <a:rect l="l" t="t" r="r" b="b"/>
            <a:pathLst>
              <a:path w="23866" h="35725" fill="none" extrusionOk="0">
                <a:moveTo>
                  <a:pt x="1" y="1"/>
                </a:moveTo>
                <a:lnTo>
                  <a:pt x="23865" y="23866"/>
                </a:lnTo>
                <a:lnTo>
                  <a:pt x="17833" y="29751"/>
                </a:lnTo>
                <a:lnTo>
                  <a:pt x="11918" y="23747"/>
                </a:lnTo>
                <a:lnTo>
                  <a:pt x="1" y="35724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0" name="Google Shape;60;p3"/>
          <p:cNvSpPr/>
          <p:nvPr/>
        </p:nvSpPr>
        <p:spPr>
          <a:xfrm>
            <a:off x="7728588" y="1432778"/>
            <a:ext cx="3571536" cy="2385533"/>
          </a:xfrm>
          <a:custGeom>
            <a:avLst/>
            <a:gdLst/>
            <a:ahLst/>
            <a:cxnLst/>
            <a:rect l="l" t="t" r="r" b="b"/>
            <a:pathLst>
              <a:path w="53587" h="35783" fill="none" extrusionOk="0">
                <a:moveTo>
                  <a:pt x="1" y="0"/>
                </a:moveTo>
                <a:lnTo>
                  <a:pt x="23895" y="23835"/>
                </a:lnTo>
                <a:lnTo>
                  <a:pt x="47613" y="0"/>
                </a:lnTo>
                <a:lnTo>
                  <a:pt x="53557" y="5944"/>
                </a:lnTo>
                <a:lnTo>
                  <a:pt x="35754" y="23835"/>
                </a:lnTo>
                <a:lnTo>
                  <a:pt x="47672" y="35783"/>
                </a:lnTo>
                <a:lnTo>
                  <a:pt x="53586" y="29780"/>
                </a:lnTo>
                <a:lnTo>
                  <a:pt x="47672" y="23835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1" name="Google Shape;61;p3"/>
          <p:cNvSpPr/>
          <p:nvPr/>
        </p:nvSpPr>
        <p:spPr>
          <a:xfrm>
            <a:off x="6167593" y="2434235"/>
            <a:ext cx="1592652" cy="1583200"/>
          </a:xfrm>
          <a:custGeom>
            <a:avLst/>
            <a:gdLst/>
            <a:ahLst/>
            <a:cxnLst/>
            <a:rect l="l" t="t" r="r" b="b"/>
            <a:pathLst>
              <a:path w="23896" h="23748" fill="none" extrusionOk="0">
                <a:moveTo>
                  <a:pt x="1" y="11830"/>
                </a:moveTo>
                <a:lnTo>
                  <a:pt x="11948" y="1"/>
                </a:lnTo>
                <a:lnTo>
                  <a:pt x="23895" y="11919"/>
                </a:lnTo>
                <a:lnTo>
                  <a:pt x="17833" y="17803"/>
                </a:lnTo>
                <a:lnTo>
                  <a:pt x="11859" y="11800"/>
                </a:lnTo>
                <a:lnTo>
                  <a:pt x="1" y="23748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2" name="Google Shape;62;p3"/>
          <p:cNvSpPr/>
          <p:nvPr/>
        </p:nvSpPr>
        <p:spPr>
          <a:xfrm>
            <a:off x="2998286" y="1416968"/>
            <a:ext cx="2373115" cy="2292933"/>
          </a:xfrm>
          <a:custGeom>
            <a:avLst/>
            <a:gdLst/>
            <a:ahLst/>
            <a:cxnLst/>
            <a:rect l="l" t="t" r="r" b="b"/>
            <a:pathLst>
              <a:path w="35606" h="34394" fill="none" extrusionOk="0">
                <a:moveTo>
                  <a:pt x="0" y="11977"/>
                </a:moveTo>
                <a:lnTo>
                  <a:pt x="11859" y="1"/>
                </a:lnTo>
                <a:lnTo>
                  <a:pt x="35605" y="23777"/>
                </a:lnTo>
                <a:lnTo>
                  <a:pt x="25314" y="34393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3" name="Google Shape;63;p3"/>
          <p:cNvSpPr/>
          <p:nvPr/>
        </p:nvSpPr>
        <p:spPr>
          <a:xfrm>
            <a:off x="1508217" y="479467"/>
            <a:ext cx="3078731" cy="1498400"/>
          </a:xfrm>
          <a:custGeom>
            <a:avLst/>
            <a:gdLst/>
            <a:ahLst/>
            <a:cxnLst/>
            <a:rect l="l" t="t" r="r" b="b"/>
            <a:pathLst>
              <a:path w="46193" h="22476" fill="none" extrusionOk="0">
                <a:moveTo>
                  <a:pt x="46193" y="11859"/>
                </a:moveTo>
                <a:lnTo>
                  <a:pt x="34216" y="0"/>
                </a:lnTo>
                <a:lnTo>
                  <a:pt x="22357" y="12125"/>
                </a:lnTo>
                <a:lnTo>
                  <a:pt x="16443" y="6092"/>
                </a:lnTo>
                <a:lnTo>
                  <a:pt x="1" y="22475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4" name="Google Shape;64;p3"/>
          <p:cNvSpPr/>
          <p:nvPr/>
        </p:nvSpPr>
        <p:spPr>
          <a:xfrm>
            <a:off x="4985044" y="1416969"/>
            <a:ext cx="1982883" cy="1208600"/>
          </a:xfrm>
          <a:custGeom>
            <a:avLst/>
            <a:gdLst/>
            <a:ahLst/>
            <a:cxnLst/>
            <a:rect l="l" t="t" r="r" b="b"/>
            <a:pathLst>
              <a:path w="29751" h="18129" fill="none" extrusionOk="0">
                <a:moveTo>
                  <a:pt x="0" y="6063"/>
                </a:moveTo>
                <a:lnTo>
                  <a:pt x="12095" y="18128"/>
                </a:lnTo>
                <a:lnTo>
                  <a:pt x="29750" y="1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5" name="Google Shape;65;p3"/>
          <p:cNvSpPr/>
          <p:nvPr/>
        </p:nvSpPr>
        <p:spPr>
          <a:xfrm rot="5400000">
            <a:off x="8452592" y="436317"/>
            <a:ext cx="1593000" cy="1584721"/>
          </a:xfrm>
          <a:custGeom>
            <a:avLst/>
            <a:gdLst/>
            <a:ahLst/>
            <a:cxnLst/>
            <a:rect l="l" t="t" r="r" b="b"/>
            <a:pathLst>
              <a:path w="23895" h="23777" fill="none" extrusionOk="0">
                <a:moveTo>
                  <a:pt x="0" y="11859"/>
                </a:moveTo>
                <a:lnTo>
                  <a:pt x="11948" y="0"/>
                </a:lnTo>
                <a:lnTo>
                  <a:pt x="23895" y="11947"/>
                </a:lnTo>
                <a:lnTo>
                  <a:pt x="17862" y="17803"/>
                </a:lnTo>
                <a:lnTo>
                  <a:pt x="11888" y="11800"/>
                </a:lnTo>
                <a:lnTo>
                  <a:pt x="0" y="23776"/>
                </a:lnTo>
              </a:path>
            </a:pathLst>
          </a:custGeom>
          <a:noFill/>
          <a:ln w="76200" cap="rnd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6" name="Google Shape;66;p3"/>
          <p:cNvSpPr/>
          <p:nvPr/>
        </p:nvSpPr>
        <p:spPr>
          <a:xfrm rot="5400000">
            <a:off x="4782776" y="472758"/>
            <a:ext cx="1190867" cy="1204286"/>
          </a:xfrm>
          <a:custGeom>
            <a:avLst/>
            <a:gdLst/>
            <a:ahLst/>
            <a:cxnLst/>
            <a:rect l="l" t="t" r="r" b="b"/>
            <a:pathLst>
              <a:path w="17863" h="18069" fill="none" extrusionOk="0">
                <a:moveTo>
                  <a:pt x="1" y="18069"/>
                </a:moveTo>
                <a:lnTo>
                  <a:pt x="17863" y="0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7" name="Google Shape;67;p3"/>
          <p:cNvSpPr/>
          <p:nvPr/>
        </p:nvSpPr>
        <p:spPr>
          <a:xfrm>
            <a:off x="480187" y="1722076"/>
            <a:ext cx="2389314" cy="2096253"/>
          </a:xfrm>
          <a:custGeom>
            <a:avLst/>
            <a:gdLst/>
            <a:ahLst/>
            <a:cxnLst/>
            <a:rect l="l" t="t" r="r" b="b"/>
            <a:pathLst>
              <a:path w="45720" h="39954" fill="none" extrusionOk="0">
                <a:moveTo>
                  <a:pt x="1" y="1"/>
                </a:moveTo>
                <a:lnTo>
                  <a:pt x="27858" y="27976"/>
                </a:lnTo>
                <a:lnTo>
                  <a:pt x="22062" y="34009"/>
                </a:lnTo>
                <a:lnTo>
                  <a:pt x="27858" y="39953"/>
                </a:lnTo>
                <a:lnTo>
                  <a:pt x="45720" y="22062"/>
                </a:lnTo>
                <a:lnTo>
                  <a:pt x="33832" y="10144"/>
                </a:lnTo>
                <a:lnTo>
                  <a:pt x="44123" y="1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6"/>
          <p:cNvSpPr txBox="1">
            <a:spLocks noGrp="1"/>
          </p:cNvSpPr>
          <p:nvPr>
            <p:ph type="title"/>
          </p:nvPr>
        </p:nvSpPr>
        <p:spPr>
          <a:xfrm>
            <a:off x="1439625" y="951400"/>
            <a:ext cx="18398408" cy="124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R="101577" lvl="0" rtl="0">
              <a:lnSpc>
                <a:spcPct val="128571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Ubuntu"/>
              <a:buNone/>
              <a:defRPr b="1">
                <a:solidFill>
                  <a:schemeClr val="dk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Ubuntu"/>
              <a:buNone/>
              <a:defRPr sz="7998" b="1">
                <a:solidFill>
                  <a:schemeClr val="dk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Ubuntu"/>
              <a:buNone/>
              <a:defRPr sz="7998" b="1">
                <a:solidFill>
                  <a:schemeClr val="dk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Ubuntu"/>
              <a:buNone/>
              <a:defRPr sz="7998" b="1">
                <a:solidFill>
                  <a:schemeClr val="dk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Ubuntu"/>
              <a:buNone/>
              <a:defRPr sz="7998" b="1">
                <a:solidFill>
                  <a:schemeClr val="dk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Ubuntu"/>
              <a:buNone/>
              <a:defRPr sz="7998" b="1">
                <a:solidFill>
                  <a:schemeClr val="dk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Ubuntu"/>
              <a:buNone/>
              <a:defRPr sz="7998" b="1">
                <a:solidFill>
                  <a:schemeClr val="dk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Ubuntu"/>
              <a:buNone/>
              <a:defRPr sz="7998" b="1">
                <a:solidFill>
                  <a:schemeClr val="dk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Ubuntu"/>
              <a:buNone/>
              <a:defRPr sz="7998" b="1">
                <a:solidFill>
                  <a:schemeClr val="dk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endParaRPr/>
          </a:p>
        </p:txBody>
      </p:sp>
      <p:grpSp>
        <p:nvGrpSpPr>
          <p:cNvPr id="2" name="Grupo 1">
            <a:extLst>
              <a:ext uri="{FF2B5EF4-FFF2-40B4-BE49-F238E27FC236}">
                <a16:creationId xmlns:a16="http://schemas.microsoft.com/office/drawing/2014/main" id="{74BEDDB5-990C-4E08-88EC-A5F58855C5C4}"/>
              </a:ext>
            </a:extLst>
          </p:cNvPr>
          <p:cNvGrpSpPr/>
          <p:nvPr userDrawn="1"/>
        </p:nvGrpSpPr>
        <p:grpSpPr>
          <a:xfrm>
            <a:off x="21745574" y="287000"/>
            <a:ext cx="2302637" cy="2656225"/>
            <a:chOff x="19688338" y="287000"/>
            <a:chExt cx="4359874" cy="5066809"/>
          </a:xfrm>
        </p:grpSpPr>
        <p:sp>
          <p:nvSpPr>
            <p:cNvPr id="96" name="Google Shape;96;p6"/>
            <p:cNvSpPr/>
            <p:nvPr/>
          </p:nvSpPr>
          <p:spPr>
            <a:xfrm>
              <a:off x="22455627" y="3768676"/>
              <a:ext cx="1592585" cy="1585133"/>
            </a:xfrm>
            <a:custGeom>
              <a:avLst/>
              <a:gdLst/>
              <a:ahLst/>
              <a:cxnLst/>
              <a:rect l="l" t="t" r="r" b="b"/>
              <a:pathLst>
                <a:path w="23895" h="23777" fill="none" extrusionOk="0">
                  <a:moveTo>
                    <a:pt x="23895" y="11918"/>
                  </a:moveTo>
                  <a:lnTo>
                    <a:pt x="11947" y="23777"/>
                  </a:lnTo>
                  <a:lnTo>
                    <a:pt x="0" y="11830"/>
                  </a:lnTo>
                  <a:lnTo>
                    <a:pt x="6033" y="5974"/>
                  </a:lnTo>
                  <a:lnTo>
                    <a:pt x="12007" y="11978"/>
                  </a:lnTo>
                  <a:lnTo>
                    <a:pt x="23895" y="1"/>
                  </a:lnTo>
                </a:path>
              </a:pathLst>
            </a:custGeom>
            <a:noFill/>
            <a:ln w="76200" cap="rnd" cmpd="sng">
              <a:solidFill>
                <a:srgbClr val="FF027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97" name="Google Shape;97;p6"/>
            <p:cNvSpPr/>
            <p:nvPr/>
          </p:nvSpPr>
          <p:spPr>
            <a:xfrm>
              <a:off x="21667232" y="1387133"/>
              <a:ext cx="2379047" cy="2779867"/>
            </a:xfrm>
            <a:custGeom>
              <a:avLst/>
              <a:gdLst/>
              <a:ahLst/>
              <a:cxnLst/>
              <a:rect l="l" t="t" r="r" b="b"/>
              <a:pathLst>
                <a:path w="35695" h="41698" fill="none" extrusionOk="0">
                  <a:moveTo>
                    <a:pt x="35694" y="23806"/>
                  </a:moveTo>
                  <a:lnTo>
                    <a:pt x="23776" y="35694"/>
                  </a:lnTo>
                  <a:lnTo>
                    <a:pt x="17832" y="29750"/>
                  </a:lnTo>
                  <a:lnTo>
                    <a:pt x="5944" y="41697"/>
                  </a:lnTo>
                  <a:lnTo>
                    <a:pt x="0" y="35724"/>
                  </a:lnTo>
                  <a:lnTo>
                    <a:pt x="35694" y="0"/>
                  </a:lnTo>
                </a:path>
              </a:pathLst>
            </a:custGeom>
            <a:noFill/>
            <a:ln w="76200" cap="rnd" cmpd="sng">
              <a:solidFill>
                <a:srgbClr val="C880FA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98" name="Google Shape;98;p6"/>
            <p:cNvSpPr/>
            <p:nvPr/>
          </p:nvSpPr>
          <p:spPr>
            <a:xfrm>
              <a:off x="20076637" y="592600"/>
              <a:ext cx="3969633" cy="3574400"/>
            </a:xfrm>
            <a:custGeom>
              <a:avLst/>
              <a:gdLst/>
              <a:ahLst/>
              <a:cxnLst/>
              <a:rect l="l" t="t" r="r" b="b"/>
              <a:pathLst>
                <a:path w="59560" h="53616" fill="none" extrusionOk="0">
                  <a:moveTo>
                    <a:pt x="17921" y="53615"/>
                  </a:moveTo>
                  <a:lnTo>
                    <a:pt x="0" y="35665"/>
                  </a:lnTo>
                  <a:lnTo>
                    <a:pt x="6004" y="29780"/>
                  </a:lnTo>
                  <a:lnTo>
                    <a:pt x="17921" y="41698"/>
                  </a:lnTo>
                  <a:lnTo>
                    <a:pt x="59559" y="1"/>
                  </a:lnTo>
                </a:path>
              </a:pathLst>
            </a:custGeom>
            <a:noFill/>
            <a:ln w="76200" cap="rnd" cmpd="sng">
              <a:solidFill>
                <a:srgbClr val="FF027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99" name="Google Shape;99;p6"/>
            <p:cNvSpPr/>
            <p:nvPr/>
          </p:nvSpPr>
          <p:spPr>
            <a:xfrm>
              <a:off x="19688338" y="287001"/>
              <a:ext cx="2373115" cy="2291000"/>
            </a:xfrm>
            <a:custGeom>
              <a:avLst/>
              <a:gdLst/>
              <a:ahLst/>
              <a:cxnLst/>
              <a:rect l="l" t="t" r="r" b="b"/>
              <a:pathLst>
                <a:path w="35606" h="34365" fill="none" extrusionOk="0">
                  <a:moveTo>
                    <a:pt x="35606" y="22417"/>
                  </a:moveTo>
                  <a:lnTo>
                    <a:pt x="23747" y="34364"/>
                  </a:lnTo>
                  <a:lnTo>
                    <a:pt x="1" y="10617"/>
                  </a:lnTo>
                  <a:lnTo>
                    <a:pt x="10292" y="1"/>
                  </a:lnTo>
                </a:path>
              </a:pathLst>
            </a:custGeom>
            <a:noFill/>
            <a:ln w="76200" cap="rnd" cmpd="sng">
              <a:solidFill>
                <a:srgbClr val="03D6F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100" name="Google Shape;100;p6"/>
            <p:cNvSpPr/>
            <p:nvPr/>
          </p:nvSpPr>
          <p:spPr>
            <a:xfrm>
              <a:off x="20472810" y="287000"/>
              <a:ext cx="3078731" cy="1498400"/>
            </a:xfrm>
            <a:custGeom>
              <a:avLst/>
              <a:gdLst/>
              <a:ahLst/>
              <a:cxnLst/>
              <a:rect l="l" t="t" r="r" b="b"/>
              <a:pathLst>
                <a:path w="46193" h="22476" fill="none" extrusionOk="0">
                  <a:moveTo>
                    <a:pt x="0" y="10617"/>
                  </a:moveTo>
                  <a:lnTo>
                    <a:pt x="11977" y="22476"/>
                  </a:lnTo>
                  <a:lnTo>
                    <a:pt x="23836" y="10351"/>
                  </a:lnTo>
                  <a:lnTo>
                    <a:pt x="29750" y="16384"/>
                  </a:lnTo>
                  <a:lnTo>
                    <a:pt x="46192" y="1"/>
                  </a:lnTo>
                </a:path>
              </a:pathLst>
            </a:custGeom>
            <a:noFill/>
            <a:ln w="76200" cap="rnd" cmpd="sng">
              <a:solidFill>
                <a:srgbClr val="C880FA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</p:grpSp>
      <p:grpSp>
        <p:nvGrpSpPr>
          <p:cNvPr id="3" name="Grupo 2">
            <a:extLst>
              <a:ext uri="{FF2B5EF4-FFF2-40B4-BE49-F238E27FC236}">
                <a16:creationId xmlns:a16="http://schemas.microsoft.com/office/drawing/2014/main" id="{F6349EC5-D317-4D63-A3F4-512ED3134B57}"/>
              </a:ext>
            </a:extLst>
          </p:cNvPr>
          <p:cNvGrpSpPr/>
          <p:nvPr userDrawn="1"/>
        </p:nvGrpSpPr>
        <p:grpSpPr>
          <a:xfrm>
            <a:off x="-238166" y="11500596"/>
            <a:ext cx="1500511" cy="2216184"/>
            <a:chOff x="299714" y="9896732"/>
            <a:chExt cx="2524864" cy="3578002"/>
          </a:xfrm>
        </p:grpSpPr>
        <p:sp>
          <p:nvSpPr>
            <p:cNvPr id="101" name="Google Shape;101;p6"/>
            <p:cNvSpPr/>
            <p:nvPr/>
          </p:nvSpPr>
          <p:spPr>
            <a:xfrm rot="10800000">
              <a:off x="299714" y="9896732"/>
              <a:ext cx="1124683" cy="1119421"/>
            </a:xfrm>
            <a:custGeom>
              <a:avLst/>
              <a:gdLst/>
              <a:ahLst/>
              <a:cxnLst/>
              <a:rect l="l" t="t" r="r" b="b"/>
              <a:pathLst>
                <a:path w="23895" h="23777" fill="none" extrusionOk="0">
                  <a:moveTo>
                    <a:pt x="23895" y="11918"/>
                  </a:moveTo>
                  <a:lnTo>
                    <a:pt x="11947" y="23777"/>
                  </a:lnTo>
                  <a:lnTo>
                    <a:pt x="0" y="11830"/>
                  </a:lnTo>
                  <a:lnTo>
                    <a:pt x="6033" y="5974"/>
                  </a:lnTo>
                  <a:lnTo>
                    <a:pt x="12007" y="11978"/>
                  </a:lnTo>
                  <a:lnTo>
                    <a:pt x="23895" y="1"/>
                  </a:lnTo>
                </a:path>
              </a:pathLst>
            </a:custGeom>
            <a:noFill/>
            <a:ln w="76200" cap="rnd" cmpd="sng">
              <a:solidFill>
                <a:srgbClr val="FF027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102" name="Google Shape;102;p6"/>
            <p:cNvSpPr/>
            <p:nvPr/>
          </p:nvSpPr>
          <p:spPr>
            <a:xfrm rot="10800000">
              <a:off x="301043" y="10734728"/>
              <a:ext cx="1680082" cy="1963141"/>
            </a:xfrm>
            <a:custGeom>
              <a:avLst/>
              <a:gdLst/>
              <a:ahLst/>
              <a:cxnLst/>
              <a:rect l="l" t="t" r="r" b="b"/>
              <a:pathLst>
                <a:path w="35695" h="41698" fill="none" extrusionOk="0">
                  <a:moveTo>
                    <a:pt x="35694" y="23806"/>
                  </a:moveTo>
                  <a:lnTo>
                    <a:pt x="23776" y="35694"/>
                  </a:lnTo>
                  <a:lnTo>
                    <a:pt x="17832" y="29750"/>
                  </a:lnTo>
                  <a:lnTo>
                    <a:pt x="5944" y="41697"/>
                  </a:lnTo>
                  <a:lnTo>
                    <a:pt x="0" y="35724"/>
                  </a:lnTo>
                  <a:lnTo>
                    <a:pt x="35694" y="0"/>
                  </a:lnTo>
                </a:path>
              </a:pathLst>
            </a:custGeom>
            <a:noFill/>
            <a:ln w="76200" cap="rnd" cmpd="sng">
              <a:solidFill>
                <a:srgbClr val="C880FA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103" name="Google Shape;103;p6"/>
            <p:cNvSpPr/>
            <p:nvPr/>
          </p:nvSpPr>
          <p:spPr>
            <a:xfrm rot="10800000">
              <a:off x="650379" y="12416563"/>
              <a:ext cx="2174199" cy="1058171"/>
            </a:xfrm>
            <a:custGeom>
              <a:avLst/>
              <a:gdLst/>
              <a:ahLst/>
              <a:cxnLst/>
              <a:rect l="l" t="t" r="r" b="b"/>
              <a:pathLst>
                <a:path w="46193" h="22476" fill="none" extrusionOk="0">
                  <a:moveTo>
                    <a:pt x="0" y="10617"/>
                  </a:moveTo>
                  <a:lnTo>
                    <a:pt x="11977" y="22476"/>
                  </a:lnTo>
                  <a:lnTo>
                    <a:pt x="23836" y="10351"/>
                  </a:lnTo>
                  <a:lnTo>
                    <a:pt x="29750" y="16384"/>
                  </a:lnTo>
                  <a:lnTo>
                    <a:pt x="46192" y="1"/>
                  </a:lnTo>
                </a:path>
              </a:pathLst>
            </a:custGeom>
            <a:noFill/>
            <a:ln w="76200" cap="rnd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104" name="Google Shape;104;p6"/>
            <p:cNvSpPr/>
            <p:nvPr/>
          </p:nvSpPr>
          <p:spPr>
            <a:xfrm rot="10592204">
              <a:off x="417674" y="11146461"/>
              <a:ext cx="2043913" cy="1878171"/>
            </a:xfrm>
            <a:custGeom>
              <a:avLst/>
              <a:gdLst/>
              <a:ahLst/>
              <a:cxnLst/>
              <a:rect l="l" t="t" r="r" b="b"/>
              <a:pathLst>
                <a:path w="11860" h="11889" fill="none" extrusionOk="0">
                  <a:moveTo>
                    <a:pt x="1" y="11888"/>
                  </a:moveTo>
                  <a:lnTo>
                    <a:pt x="11859" y="0"/>
                  </a:lnTo>
                </a:path>
              </a:pathLst>
            </a:custGeom>
            <a:noFill/>
            <a:ln w="76200" cap="rnd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9"/>
          <p:cNvSpPr txBox="1">
            <a:spLocks noGrp="1"/>
          </p:cNvSpPr>
          <p:nvPr>
            <p:ph type="title"/>
          </p:nvPr>
        </p:nvSpPr>
        <p:spPr>
          <a:xfrm>
            <a:off x="6796696" y="4684635"/>
            <a:ext cx="10784391" cy="300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8000"/>
              <a:buNone/>
              <a:defRPr sz="21328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8000"/>
              <a:buNone/>
              <a:defRPr sz="21328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8000"/>
              <a:buNone/>
              <a:defRPr sz="21328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8000"/>
              <a:buNone/>
              <a:defRPr sz="21328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8000"/>
              <a:buNone/>
              <a:defRPr sz="21328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8000"/>
              <a:buNone/>
              <a:defRPr sz="21328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8000"/>
              <a:buNone/>
              <a:defRPr sz="21328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8000"/>
              <a:buNone/>
              <a:defRPr sz="21328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8000"/>
              <a:buNone/>
              <a:defRPr sz="21328"/>
            </a:lvl9pPr>
          </a:lstStyle>
          <a:p>
            <a:endParaRPr/>
          </a:p>
        </p:txBody>
      </p:sp>
      <p:sp>
        <p:nvSpPr>
          <p:cNvPr id="139" name="Google Shape;139;p9"/>
          <p:cNvSpPr txBox="1">
            <a:spLocks noGrp="1"/>
          </p:cNvSpPr>
          <p:nvPr>
            <p:ph type="subTitle" idx="1"/>
          </p:nvPr>
        </p:nvSpPr>
        <p:spPr>
          <a:xfrm>
            <a:off x="6130403" y="7552933"/>
            <a:ext cx="12116844" cy="147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5599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5599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5599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5599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5599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5599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5599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5599"/>
            </a:lvl9pPr>
          </a:lstStyle>
          <a:p>
            <a:endParaRPr/>
          </a:p>
        </p:txBody>
      </p:sp>
      <p:sp>
        <p:nvSpPr>
          <p:cNvPr id="140" name="Google Shape;140;p9"/>
          <p:cNvSpPr/>
          <p:nvPr/>
        </p:nvSpPr>
        <p:spPr>
          <a:xfrm>
            <a:off x="365581" y="380533"/>
            <a:ext cx="5952383" cy="7422800"/>
          </a:xfrm>
          <a:custGeom>
            <a:avLst/>
            <a:gdLst/>
            <a:ahLst/>
            <a:cxnLst/>
            <a:rect l="l" t="t" r="r" b="b"/>
            <a:pathLst>
              <a:path w="89309" h="111342" fill="none" extrusionOk="0">
                <a:moveTo>
                  <a:pt x="0" y="99453"/>
                </a:moveTo>
                <a:lnTo>
                  <a:pt x="35665" y="63818"/>
                </a:lnTo>
                <a:lnTo>
                  <a:pt x="41668" y="69674"/>
                </a:lnTo>
                <a:lnTo>
                  <a:pt x="17862" y="93479"/>
                </a:lnTo>
                <a:lnTo>
                  <a:pt x="35783" y="111341"/>
                </a:lnTo>
                <a:lnTo>
                  <a:pt x="41786" y="105427"/>
                </a:lnTo>
                <a:lnTo>
                  <a:pt x="29780" y="93479"/>
                </a:lnTo>
                <a:lnTo>
                  <a:pt x="89309" y="33980"/>
                </a:lnTo>
                <a:lnTo>
                  <a:pt x="55242" y="1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41" name="Google Shape;141;p9"/>
          <p:cNvSpPr/>
          <p:nvPr/>
        </p:nvSpPr>
        <p:spPr>
          <a:xfrm>
            <a:off x="365572" y="380533"/>
            <a:ext cx="2787007" cy="2661600"/>
          </a:xfrm>
          <a:custGeom>
            <a:avLst/>
            <a:gdLst/>
            <a:ahLst/>
            <a:cxnLst/>
            <a:rect l="l" t="t" r="r" b="b"/>
            <a:pathLst>
              <a:path w="41816" h="39924" fill="none" extrusionOk="0">
                <a:moveTo>
                  <a:pt x="0" y="16118"/>
                </a:moveTo>
                <a:lnTo>
                  <a:pt x="23836" y="39924"/>
                </a:lnTo>
                <a:lnTo>
                  <a:pt x="41816" y="22180"/>
                </a:lnTo>
                <a:lnTo>
                  <a:pt x="35724" y="16118"/>
                </a:lnTo>
                <a:lnTo>
                  <a:pt x="23806" y="28006"/>
                </a:lnTo>
                <a:lnTo>
                  <a:pt x="11918" y="16118"/>
                </a:lnTo>
                <a:lnTo>
                  <a:pt x="28272" y="1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42" name="Google Shape;142;p9"/>
          <p:cNvSpPr/>
          <p:nvPr/>
        </p:nvSpPr>
        <p:spPr>
          <a:xfrm>
            <a:off x="2537606" y="380543"/>
            <a:ext cx="2997886" cy="3458067"/>
          </a:xfrm>
          <a:custGeom>
            <a:avLst/>
            <a:gdLst/>
            <a:ahLst/>
            <a:cxnLst/>
            <a:rect l="l" t="t" r="r" b="b"/>
            <a:pathLst>
              <a:path w="44980" h="51871" fill="none" extrusionOk="0">
                <a:moveTo>
                  <a:pt x="0" y="1066"/>
                </a:moveTo>
                <a:lnTo>
                  <a:pt x="32885" y="33980"/>
                </a:lnTo>
                <a:lnTo>
                  <a:pt x="20996" y="45868"/>
                </a:lnTo>
                <a:lnTo>
                  <a:pt x="26970" y="51871"/>
                </a:lnTo>
                <a:lnTo>
                  <a:pt x="44980" y="34127"/>
                </a:lnTo>
                <a:lnTo>
                  <a:pt x="10971" y="1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43" name="Google Shape;143;p9"/>
          <p:cNvSpPr/>
          <p:nvPr/>
        </p:nvSpPr>
        <p:spPr>
          <a:xfrm>
            <a:off x="5649728" y="380533"/>
            <a:ext cx="3047206" cy="2663600"/>
          </a:xfrm>
          <a:custGeom>
            <a:avLst/>
            <a:gdLst/>
            <a:ahLst/>
            <a:cxnLst/>
            <a:rect l="l" t="t" r="r" b="b"/>
            <a:pathLst>
              <a:path w="45720" h="39954" fill="none" extrusionOk="0">
                <a:moveTo>
                  <a:pt x="1" y="1"/>
                </a:moveTo>
                <a:lnTo>
                  <a:pt x="27858" y="27976"/>
                </a:lnTo>
                <a:lnTo>
                  <a:pt x="22062" y="34009"/>
                </a:lnTo>
                <a:lnTo>
                  <a:pt x="27858" y="39953"/>
                </a:lnTo>
                <a:lnTo>
                  <a:pt x="45720" y="22062"/>
                </a:lnTo>
                <a:lnTo>
                  <a:pt x="33832" y="10144"/>
                </a:lnTo>
                <a:lnTo>
                  <a:pt x="44123" y="1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44" name="Google Shape;144;p9"/>
          <p:cNvSpPr/>
          <p:nvPr/>
        </p:nvSpPr>
        <p:spPr>
          <a:xfrm>
            <a:off x="367504" y="3044076"/>
            <a:ext cx="1590652" cy="2379667"/>
          </a:xfrm>
          <a:custGeom>
            <a:avLst/>
            <a:gdLst/>
            <a:ahLst/>
            <a:cxnLst/>
            <a:rect l="l" t="t" r="r" b="b"/>
            <a:pathLst>
              <a:path w="23866" h="35695" fill="none" extrusionOk="0">
                <a:moveTo>
                  <a:pt x="1" y="0"/>
                </a:moveTo>
                <a:lnTo>
                  <a:pt x="23866" y="23865"/>
                </a:lnTo>
                <a:lnTo>
                  <a:pt x="17833" y="29721"/>
                </a:lnTo>
                <a:lnTo>
                  <a:pt x="11919" y="23717"/>
                </a:lnTo>
                <a:lnTo>
                  <a:pt x="1" y="35694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45" name="Google Shape;145;p9"/>
          <p:cNvSpPr/>
          <p:nvPr/>
        </p:nvSpPr>
        <p:spPr>
          <a:xfrm>
            <a:off x="365572" y="2247533"/>
            <a:ext cx="3573469" cy="2387600"/>
          </a:xfrm>
          <a:custGeom>
            <a:avLst/>
            <a:gdLst/>
            <a:ahLst/>
            <a:cxnLst/>
            <a:rect l="l" t="t" r="r" b="b"/>
            <a:pathLst>
              <a:path w="53616" h="35814" fill="none" extrusionOk="0">
                <a:moveTo>
                  <a:pt x="0" y="1"/>
                </a:moveTo>
                <a:lnTo>
                  <a:pt x="23895" y="23866"/>
                </a:lnTo>
                <a:lnTo>
                  <a:pt x="47612" y="1"/>
                </a:lnTo>
                <a:lnTo>
                  <a:pt x="53585" y="5975"/>
                </a:lnTo>
                <a:lnTo>
                  <a:pt x="35753" y="23866"/>
                </a:lnTo>
                <a:lnTo>
                  <a:pt x="47671" y="35813"/>
                </a:lnTo>
                <a:lnTo>
                  <a:pt x="53615" y="29810"/>
                </a:lnTo>
                <a:lnTo>
                  <a:pt x="47671" y="23866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46" name="Google Shape;146;p9"/>
          <p:cNvSpPr/>
          <p:nvPr/>
        </p:nvSpPr>
        <p:spPr>
          <a:xfrm>
            <a:off x="4835750" y="380537"/>
            <a:ext cx="1880377" cy="1873000"/>
          </a:xfrm>
          <a:custGeom>
            <a:avLst/>
            <a:gdLst/>
            <a:ahLst/>
            <a:cxnLst/>
            <a:rect l="l" t="t" r="r" b="b"/>
            <a:pathLst>
              <a:path w="28213" h="28095" fill="none" extrusionOk="0">
                <a:moveTo>
                  <a:pt x="0" y="1"/>
                </a:moveTo>
                <a:lnTo>
                  <a:pt x="28213" y="28095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47" name="Google Shape;147;p9"/>
          <p:cNvSpPr/>
          <p:nvPr/>
        </p:nvSpPr>
        <p:spPr>
          <a:xfrm>
            <a:off x="365581" y="7807210"/>
            <a:ext cx="1592585" cy="1585133"/>
          </a:xfrm>
          <a:custGeom>
            <a:avLst/>
            <a:gdLst/>
            <a:ahLst/>
            <a:cxnLst/>
            <a:rect l="l" t="t" r="r" b="b"/>
            <a:pathLst>
              <a:path w="23895" h="23777" fill="none" extrusionOk="0">
                <a:moveTo>
                  <a:pt x="0" y="11859"/>
                </a:moveTo>
                <a:lnTo>
                  <a:pt x="11948" y="0"/>
                </a:lnTo>
                <a:lnTo>
                  <a:pt x="23895" y="11947"/>
                </a:lnTo>
                <a:lnTo>
                  <a:pt x="17862" y="17803"/>
                </a:lnTo>
                <a:lnTo>
                  <a:pt x="11888" y="11800"/>
                </a:lnTo>
                <a:lnTo>
                  <a:pt x="0" y="23776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48" name="Google Shape;148;p9"/>
          <p:cNvSpPr/>
          <p:nvPr/>
        </p:nvSpPr>
        <p:spPr>
          <a:xfrm>
            <a:off x="367504" y="5423667"/>
            <a:ext cx="790461" cy="794533"/>
          </a:xfrm>
          <a:custGeom>
            <a:avLst/>
            <a:gdLst/>
            <a:ahLst/>
            <a:cxnLst/>
            <a:rect l="l" t="t" r="r" b="b"/>
            <a:pathLst>
              <a:path w="11860" h="11918" fill="none" extrusionOk="0">
                <a:moveTo>
                  <a:pt x="11859" y="0"/>
                </a:moveTo>
                <a:lnTo>
                  <a:pt x="1" y="11918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49" name="Google Shape;149;p9"/>
          <p:cNvSpPr/>
          <p:nvPr/>
        </p:nvSpPr>
        <p:spPr>
          <a:xfrm>
            <a:off x="6430268" y="380533"/>
            <a:ext cx="1474349" cy="1470800"/>
          </a:xfrm>
          <a:custGeom>
            <a:avLst/>
            <a:gdLst/>
            <a:ahLst/>
            <a:cxnLst/>
            <a:rect l="l" t="t" r="r" b="b"/>
            <a:pathLst>
              <a:path w="22121" h="22062" fill="none" extrusionOk="0">
                <a:moveTo>
                  <a:pt x="1" y="1"/>
                </a:moveTo>
                <a:lnTo>
                  <a:pt x="22121" y="22062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0" name="Google Shape;150;p9"/>
          <p:cNvSpPr/>
          <p:nvPr/>
        </p:nvSpPr>
        <p:spPr>
          <a:xfrm>
            <a:off x="367514" y="8994000"/>
            <a:ext cx="2379047" cy="2779867"/>
          </a:xfrm>
          <a:custGeom>
            <a:avLst/>
            <a:gdLst/>
            <a:ahLst/>
            <a:cxnLst/>
            <a:rect l="l" t="t" r="r" b="b"/>
            <a:pathLst>
              <a:path w="35695" h="41698" fill="none" extrusionOk="0">
                <a:moveTo>
                  <a:pt x="1" y="17892"/>
                </a:moveTo>
                <a:lnTo>
                  <a:pt x="11919" y="6004"/>
                </a:lnTo>
                <a:lnTo>
                  <a:pt x="17863" y="11948"/>
                </a:lnTo>
                <a:lnTo>
                  <a:pt x="29751" y="1"/>
                </a:lnTo>
                <a:lnTo>
                  <a:pt x="35695" y="5974"/>
                </a:lnTo>
                <a:lnTo>
                  <a:pt x="1" y="41698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1" name="Google Shape;151;p9"/>
          <p:cNvSpPr/>
          <p:nvPr/>
        </p:nvSpPr>
        <p:spPr>
          <a:xfrm rot="10800000">
            <a:off x="18193803" y="5982867"/>
            <a:ext cx="5952383" cy="7422800"/>
          </a:xfrm>
          <a:custGeom>
            <a:avLst/>
            <a:gdLst/>
            <a:ahLst/>
            <a:cxnLst/>
            <a:rect l="l" t="t" r="r" b="b"/>
            <a:pathLst>
              <a:path w="89309" h="111342" fill="none" extrusionOk="0">
                <a:moveTo>
                  <a:pt x="0" y="99453"/>
                </a:moveTo>
                <a:lnTo>
                  <a:pt x="35665" y="63818"/>
                </a:lnTo>
                <a:lnTo>
                  <a:pt x="41668" y="69674"/>
                </a:lnTo>
                <a:lnTo>
                  <a:pt x="17862" y="93479"/>
                </a:lnTo>
                <a:lnTo>
                  <a:pt x="35783" y="111341"/>
                </a:lnTo>
                <a:lnTo>
                  <a:pt x="41786" y="105427"/>
                </a:lnTo>
                <a:lnTo>
                  <a:pt x="29780" y="93479"/>
                </a:lnTo>
                <a:lnTo>
                  <a:pt x="89309" y="33980"/>
                </a:lnTo>
                <a:lnTo>
                  <a:pt x="55242" y="1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2" name="Google Shape;152;p9"/>
          <p:cNvSpPr/>
          <p:nvPr/>
        </p:nvSpPr>
        <p:spPr>
          <a:xfrm rot="10800000">
            <a:off x="21359170" y="10744067"/>
            <a:ext cx="2787007" cy="2661600"/>
          </a:xfrm>
          <a:custGeom>
            <a:avLst/>
            <a:gdLst/>
            <a:ahLst/>
            <a:cxnLst/>
            <a:rect l="l" t="t" r="r" b="b"/>
            <a:pathLst>
              <a:path w="41816" h="39924" fill="none" extrusionOk="0">
                <a:moveTo>
                  <a:pt x="0" y="16118"/>
                </a:moveTo>
                <a:lnTo>
                  <a:pt x="23836" y="39924"/>
                </a:lnTo>
                <a:lnTo>
                  <a:pt x="41816" y="22180"/>
                </a:lnTo>
                <a:lnTo>
                  <a:pt x="35724" y="16118"/>
                </a:lnTo>
                <a:lnTo>
                  <a:pt x="23806" y="28006"/>
                </a:lnTo>
                <a:lnTo>
                  <a:pt x="11918" y="16118"/>
                </a:lnTo>
                <a:lnTo>
                  <a:pt x="28272" y="1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3" name="Google Shape;153;p9"/>
          <p:cNvSpPr/>
          <p:nvPr/>
        </p:nvSpPr>
        <p:spPr>
          <a:xfrm rot="10800000">
            <a:off x="18976257" y="9947609"/>
            <a:ext cx="2997886" cy="3458067"/>
          </a:xfrm>
          <a:custGeom>
            <a:avLst/>
            <a:gdLst/>
            <a:ahLst/>
            <a:cxnLst/>
            <a:rect l="l" t="t" r="r" b="b"/>
            <a:pathLst>
              <a:path w="44980" h="51871" fill="none" extrusionOk="0">
                <a:moveTo>
                  <a:pt x="0" y="1066"/>
                </a:moveTo>
                <a:lnTo>
                  <a:pt x="32885" y="33980"/>
                </a:lnTo>
                <a:lnTo>
                  <a:pt x="20996" y="45868"/>
                </a:lnTo>
                <a:lnTo>
                  <a:pt x="26970" y="51871"/>
                </a:lnTo>
                <a:lnTo>
                  <a:pt x="44980" y="34127"/>
                </a:lnTo>
                <a:lnTo>
                  <a:pt x="10971" y="1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4" name="Google Shape;154;p9"/>
          <p:cNvSpPr/>
          <p:nvPr/>
        </p:nvSpPr>
        <p:spPr>
          <a:xfrm rot="10800000">
            <a:off x="15814814" y="10742067"/>
            <a:ext cx="3047206" cy="2663600"/>
          </a:xfrm>
          <a:custGeom>
            <a:avLst/>
            <a:gdLst/>
            <a:ahLst/>
            <a:cxnLst/>
            <a:rect l="l" t="t" r="r" b="b"/>
            <a:pathLst>
              <a:path w="45720" h="39954" fill="none" extrusionOk="0">
                <a:moveTo>
                  <a:pt x="1" y="1"/>
                </a:moveTo>
                <a:lnTo>
                  <a:pt x="27858" y="27976"/>
                </a:lnTo>
                <a:lnTo>
                  <a:pt x="22062" y="34009"/>
                </a:lnTo>
                <a:lnTo>
                  <a:pt x="27858" y="39953"/>
                </a:lnTo>
                <a:lnTo>
                  <a:pt x="45720" y="22062"/>
                </a:lnTo>
                <a:lnTo>
                  <a:pt x="33832" y="10144"/>
                </a:lnTo>
                <a:lnTo>
                  <a:pt x="44123" y="1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5" name="Google Shape;155;p9"/>
          <p:cNvSpPr/>
          <p:nvPr/>
        </p:nvSpPr>
        <p:spPr>
          <a:xfrm rot="10800000">
            <a:off x="22553592" y="8362476"/>
            <a:ext cx="1590652" cy="2379667"/>
          </a:xfrm>
          <a:custGeom>
            <a:avLst/>
            <a:gdLst/>
            <a:ahLst/>
            <a:cxnLst/>
            <a:rect l="l" t="t" r="r" b="b"/>
            <a:pathLst>
              <a:path w="23866" h="35695" fill="none" extrusionOk="0">
                <a:moveTo>
                  <a:pt x="1" y="0"/>
                </a:moveTo>
                <a:lnTo>
                  <a:pt x="23866" y="23865"/>
                </a:lnTo>
                <a:lnTo>
                  <a:pt x="17833" y="29721"/>
                </a:lnTo>
                <a:lnTo>
                  <a:pt x="11919" y="23717"/>
                </a:lnTo>
                <a:lnTo>
                  <a:pt x="1" y="35694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6" name="Google Shape;156;p9"/>
          <p:cNvSpPr/>
          <p:nvPr/>
        </p:nvSpPr>
        <p:spPr>
          <a:xfrm rot="10800000">
            <a:off x="20572708" y="9151067"/>
            <a:ext cx="3573469" cy="2387600"/>
          </a:xfrm>
          <a:custGeom>
            <a:avLst/>
            <a:gdLst/>
            <a:ahLst/>
            <a:cxnLst/>
            <a:rect l="l" t="t" r="r" b="b"/>
            <a:pathLst>
              <a:path w="53616" h="35814" fill="none" extrusionOk="0">
                <a:moveTo>
                  <a:pt x="0" y="1"/>
                </a:moveTo>
                <a:lnTo>
                  <a:pt x="23895" y="23866"/>
                </a:lnTo>
                <a:lnTo>
                  <a:pt x="47612" y="1"/>
                </a:lnTo>
                <a:lnTo>
                  <a:pt x="53585" y="5975"/>
                </a:lnTo>
                <a:lnTo>
                  <a:pt x="35753" y="23866"/>
                </a:lnTo>
                <a:lnTo>
                  <a:pt x="47671" y="35813"/>
                </a:lnTo>
                <a:lnTo>
                  <a:pt x="53615" y="29810"/>
                </a:lnTo>
                <a:lnTo>
                  <a:pt x="47671" y="23866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7" name="Google Shape;157;p9"/>
          <p:cNvSpPr/>
          <p:nvPr/>
        </p:nvSpPr>
        <p:spPr>
          <a:xfrm rot="10800000">
            <a:off x="17795640" y="11532673"/>
            <a:ext cx="1880377" cy="1873000"/>
          </a:xfrm>
          <a:custGeom>
            <a:avLst/>
            <a:gdLst/>
            <a:ahLst/>
            <a:cxnLst/>
            <a:rect l="l" t="t" r="r" b="b"/>
            <a:pathLst>
              <a:path w="28213" h="28095" fill="none" extrusionOk="0">
                <a:moveTo>
                  <a:pt x="0" y="1"/>
                </a:moveTo>
                <a:lnTo>
                  <a:pt x="28213" y="28095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8" name="Google Shape;158;p9"/>
          <p:cNvSpPr/>
          <p:nvPr/>
        </p:nvSpPr>
        <p:spPr>
          <a:xfrm rot="10800000">
            <a:off x="22553601" y="4393876"/>
            <a:ext cx="1592585" cy="1585133"/>
          </a:xfrm>
          <a:custGeom>
            <a:avLst/>
            <a:gdLst/>
            <a:ahLst/>
            <a:cxnLst/>
            <a:rect l="l" t="t" r="r" b="b"/>
            <a:pathLst>
              <a:path w="23895" h="23777" fill="none" extrusionOk="0">
                <a:moveTo>
                  <a:pt x="0" y="11859"/>
                </a:moveTo>
                <a:lnTo>
                  <a:pt x="11948" y="0"/>
                </a:lnTo>
                <a:lnTo>
                  <a:pt x="23895" y="11947"/>
                </a:lnTo>
                <a:lnTo>
                  <a:pt x="17862" y="17803"/>
                </a:lnTo>
                <a:lnTo>
                  <a:pt x="11888" y="11800"/>
                </a:lnTo>
                <a:lnTo>
                  <a:pt x="0" y="23776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59" name="Google Shape;159;p9"/>
          <p:cNvSpPr/>
          <p:nvPr/>
        </p:nvSpPr>
        <p:spPr>
          <a:xfrm rot="10800000">
            <a:off x="23353783" y="7568000"/>
            <a:ext cx="790461" cy="794533"/>
          </a:xfrm>
          <a:custGeom>
            <a:avLst/>
            <a:gdLst/>
            <a:ahLst/>
            <a:cxnLst/>
            <a:rect l="l" t="t" r="r" b="b"/>
            <a:pathLst>
              <a:path w="11860" h="11918" fill="none" extrusionOk="0">
                <a:moveTo>
                  <a:pt x="11859" y="0"/>
                </a:moveTo>
                <a:lnTo>
                  <a:pt x="1" y="11918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60" name="Google Shape;160;p9"/>
          <p:cNvSpPr/>
          <p:nvPr/>
        </p:nvSpPr>
        <p:spPr>
          <a:xfrm rot="10800000">
            <a:off x="16607150" y="11934867"/>
            <a:ext cx="1474349" cy="1470800"/>
          </a:xfrm>
          <a:custGeom>
            <a:avLst/>
            <a:gdLst/>
            <a:ahLst/>
            <a:cxnLst/>
            <a:rect l="l" t="t" r="r" b="b"/>
            <a:pathLst>
              <a:path w="22121" h="22062" fill="none" extrusionOk="0">
                <a:moveTo>
                  <a:pt x="1" y="1"/>
                </a:moveTo>
                <a:lnTo>
                  <a:pt x="22121" y="22062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61" name="Google Shape;161;p9"/>
          <p:cNvSpPr/>
          <p:nvPr/>
        </p:nvSpPr>
        <p:spPr>
          <a:xfrm rot="10800000">
            <a:off x="21765206" y="2012333"/>
            <a:ext cx="2379047" cy="2779867"/>
          </a:xfrm>
          <a:custGeom>
            <a:avLst/>
            <a:gdLst/>
            <a:ahLst/>
            <a:cxnLst/>
            <a:rect l="l" t="t" r="r" b="b"/>
            <a:pathLst>
              <a:path w="35695" h="41698" fill="none" extrusionOk="0">
                <a:moveTo>
                  <a:pt x="1" y="17892"/>
                </a:moveTo>
                <a:lnTo>
                  <a:pt x="11919" y="6004"/>
                </a:lnTo>
                <a:lnTo>
                  <a:pt x="17863" y="11948"/>
                </a:lnTo>
                <a:lnTo>
                  <a:pt x="29751" y="1"/>
                </a:lnTo>
                <a:lnTo>
                  <a:pt x="35695" y="5974"/>
                </a:lnTo>
                <a:lnTo>
                  <a:pt x="1" y="41698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11"/>
          <p:cNvSpPr txBox="1">
            <a:spLocks noGrp="1"/>
          </p:cNvSpPr>
          <p:nvPr>
            <p:ph type="title" hasCustomPrompt="1"/>
          </p:nvPr>
        </p:nvSpPr>
        <p:spPr>
          <a:xfrm>
            <a:off x="1439625" y="4246800"/>
            <a:ext cx="13724425" cy="399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0"/>
              <a:buNone/>
              <a:defRPr sz="2666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31992"/>
            </a:lvl9pPr>
          </a:lstStyle>
          <a:p>
            <a:r>
              <a:t>xx%</a:t>
            </a:r>
          </a:p>
        </p:txBody>
      </p:sp>
      <p:sp>
        <p:nvSpPr>
          <p:cNvPr id="187" name="Google Shape;187;p11"/>
          <p:cNvSpPr txBox="1">
            <a:spLocks noGrp="1"/>
          </p:cNvSpPr>
          <p:nvPr>
            <p:ph type="body" idx="1"/>
          </p:nvPr>
        </p:nvSpPr>
        <p:spPr>
          <a:xfrm>
            <a:off x="1474816" y="8246000"/>
            <a:ext cx="11690555" cy="17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218917" marR="101577" lvl="0" indent="-846468">
              <a:lnSpc>
                <a:spcPct val="128571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3999"/>
            </a:lvl1pPr>
            <a:lvl2pPr marL="2437830" lvl="1" indent="-846468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3656747" lvl="2" indent="-846468" algn="ctr">
              <a:spcBef>
                <a:spcPts val="4266"/>
              </a:spcBef>
              <a:spcAft>
                <a:spcPts val="0"/>
              </a:spcAft>
              <a:buSzPts val="1400"/>
              <a:buChar char="■"/>
              <a:defRPr/>
            </a:lvl3pPr>
            <a:lvl4pPr marL="4875661" lvl="3" indent="-846468" algn="ctr">
              <a:spcBef>
                <a:spcPts val="4266"/>
              </a:spcBef>
              <a:spcAft>
                <a:spcPts val="0"/>
              </a:spcAft>
              <a:buSzPts val="1400"/>
              <a:buChar char="●"/>
              <a:defRPr/>
            </a:lvl4pPr>
            <a:lvl5pPr marL="6094577" lvl="4" indent="-846468" algn="ctr">
              <a:spcBef>
                <a:spcPts val="4266"/>
              </a:spcBef>
              <a:spcAft>
                <a:spcPts val="0"/>
              </a:spcAft>
              <a:buSzPts val="1400"/>
              <a:buChar char="○"/>
              <a:defRPr/>
            </a:lvl5pPr>
            <a:lvl6pPr marL="7313491" lvl="5" indent="-846468" algn="ctr">
              <a:spcBef>
                <a:spcPts val="4266"/>
              </a:spcBef>
              <a:spcAft>
                <a:spcPts val="0"/>
              </a:spcAft>
              <a:buSzPts val="1400"/>
              <a:buChar char="■"/>
              <a:defRPr/>
            </a:lvl6pPr>
            <a:lvl7pPr marL="8532408" lvl="6" indent="-846468" algn="ctr">
              <a:spcBef>
                <a:spcPts val="4266"/>
              </a:spcBef>
              <a:spcAft>
                <a:spcPts val="0"/>
              </a:spcAft>
              <a:buSzPts val="1400"/>
              <a:buChar char="●"/>
              <a:defRPr/>
            </a:lvl7pPr>
            <a:lvl8pPr marL="9751324" lvl="7" indent="-846468" algn="ctr">
              <a:spcBef>
                <a:spcPts val="4266"/>
              </a:spcBef>
              <a:spcAft>
                <a:spcPts val="0"/>
              </a:spcAft>
              <a:buSzPts val="1400"/>
              <a:buChar char="○"/>
              <a:defRPr/>
            </a:lvl8pPr>
            <a:lvl9pPr marL="10970238" lvl="8" indent="-846468" algn="ctr">
              <a:spcBef>
                <a:spcPts val="4266"/>
              </a:spcBef>
              <a:spcAft>
                <a:spcPts val="4266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88" name="Google Shape;188;p11"/>
          <p:cNvSpPr/>
          <p:nvPr/>
        </p:nvSpPr>
        <p:spPr>
          <a:xfrm>
            <a:off x="16797824" y="426809"/>
            <a:ext cx="2997886" cy="3458067"/>
          </a:xfrm>
          <a:custGeom>
            <a:avLst/>
            <a:gdLst/>
            <a:ahLst/>
            <a:cxnLst/>
            <a:rect l="l" t="t" r="r" b="b"/>
            <a:pathLst>
              <a:path w="44980" h="51871" fill="none" extrusionOk="0">
                <a:moveTo>
                  <a:pt x="0" y="1094"/>
                </a:moveTo>
                <a:lnTo>
                  <a:pt x="32885" y="33979"/>
                </a:lnTo>
                <a:lnTo>
                  <a:pt x="20997" y="45867"/>
                </a:lnTo>
                <a:lnTo>
                  <a:pt x="26970" y="51870"/>
                </a:lnTo>
                <a:lnTo>
                  <a:pt x="44980" y="34127"/>
                </a:lnTo>
                <a:lnTo>
                  <a:pt x="10972" y="0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89" name="Google Shape;189;p11"/>
          <p:cNvSpPr/>
          <p:nvPr/>
        </p:nvSpPr>
        <p:spPr>
          <a:xfrm>
            <a:off x="16303096" y="825001"/>
            <a:ext cx="1880377" cy="1873000"/>
          </a:xfrm>
          <a:custGeom>
            <a:avLst/>
            <a:gdLst/>
            <a:ahLst/>
            <a:cxnLst/>
            <a:rect l="l" t="t" r="r" b="b"/>
            <a:pathLst>
              <a:path w="28213" h="28095" fill="none" extrusionOk="0">
                <a:moveTo>
                  <a:pt x="1" y="1"/>
                </a:moveTo>
                <a:lnTo>
                  <a:pt x="28213" y="28095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90" name="Google Shape;190;p11"/>
          <p:cNvSpPr/>
          <p:nvPr/>
        </p:nvSpPr>
        <p:spPr>
          <a:xfrm>
            <a:off x="17237310" y="11834933"/>
            <a:ext cx="1592652" cy="1583200"/>
          </a:xfrm>
          <a:custGeom>
            <a:avLst/>
            <a:gdLst/>
            <a:ahLst/>
            <a:cxnLst/>
            <a:rect l="l" t="t" r="r" b="b"/>
            <a:pathLst>
              <a:path w="23896" h="23748" fill="none" extrusionOk="0">
                <a:moveTo>
                  <a:pt x="1" y="11830"/>
                </a:moveTo>
                <a:lnTo>
                  <a:pt x="11948" y="1"/>
                </a:lnTo>
                <a:lnTo>
                  <a:pt x="23895" y="11919"/>
                </a:lnTo>
                <a:lnTo>
                  <a:pt x="17863" y="17804"/>
                </a:lnTo>
                <a:lnTo>
                  <a:pt x="11889" y="11800"/>
                </a:lnTo>
                <a:lnTo>
                  <a:pt x="1" y="23748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91" name="Google Shape;191;p11"/>
          <p:cNvSpPr/>
          <p:nvPr/>
        </p:nvSpPr>
        <p:spPr>
          <a:xfrm>
            <a:off x="17909477" y="5766743"/>
            <a:ext cx="5952383" cy="7422733"/>
          </a:xfrm>
          <a:custGeom>
            <a:avLst/>
            <a:gdLst/>
            <a:ahLst/>
            <a:cxnLst/>
            <a:rect l="l" t="t" r="r" b="b"/>
            <a:pathLst>
              <a:path w="89309" h="111341" fill="none" extrusionOk="0">
                <a:moveTo>
                  <a:pt x="89309" y="11888"/>
                </a:moveTo>
                <a:lnTo>
                  <a:pt x="53644" y="47523"/>
                </a:lnTo>
                <a:lnTo>
                  <a:pt x="47641" y="41668"/>
                </a:lnTo>
                <a:lnTo>
                  <a:pt x="71447" y="17832"/>
                </a:lnTo>
                <a:lnTo>
                  <a:pt x="53526" y="0"/>
                </a:lnTo>
                <a:lnTo>
                  <a:pt x="47523" y="5915"/>
                </a:lnTo>
                <a:lnTo>
                  <a:pt x="59529" y="17832"/>
                </a:lnTo>
                <a:lnTo>
                  <a:pt x="0" y="77362"/>
                </a:lnTo>
                <a:lnTo>
                  <a:pt x="34067" y="111340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92" name="Google Shape;192;p11"/>
          <p:cNvSpPr/>
          <p:nvPr/>
        </p:nvSpPr>
        <p:spPr>
          <a:xfrm>
            <a:off x="21074844" y="10527867"/>
            <a:ext cx="2787007" cy="2661600"/>
          </a:xfrm>
          <a:custGeom>
            <a:avLst/>
            <a:gdLst/>
            <a:ahLst/>
            <a:cxnLst/>
            <a:rect l="l" t="t" r="r" b="b"/>
            <a:pathLst>
              <a:path w="41816" h="39924" fill="none" extrusionOk="0">
                <a:moveTo>
                  <a:pt x="41816" y="23806"/>
                </a:moveTo>
                <a:lnTo>
                  <a:pt x="17980" y="0"/>
                </a:lnTo>
                <a:lnTo>
                  <a:pt x="0" y="17744"/>
                </a:lnTo>
                <a:lnTo>
                  <a:pt x="6092" y="23806"/>
                </a:lnTo>
                <a:lnTo>
                  <a:pt x="18010" y="11918"/>
                </a:lnTo>
                <a:lnTo>
                  <a:pt x="29898" y="23806"/>
                </a:lnTo>
                <a:lnTo>
                  <a:pt x="13545" y="39923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93" name="Google Shape;193;p11"/>
          <p:cNvSpPr/>
          <p:nvPr/>
        </p:nvSpPr>
        <p:spPr>
          <a:xfrm>
            <a:off x="18691931" y="9731409"/>
            <a:ext cx="2997886" cy="3458067"/>
          </a:xfrm>
          <a:custGeom>
            <a:avLst/>
            <a:gdLst/>
            <a:ahLst/>
            <a:cxnLst/>
            <a:rect l="l" t="t" r="r" b="b"/>
            <a:pathLst>
              <a:path w="44980" h="51871" fill="none" extrusionOk="0">
                <a:moveTo>
                  <a:pt x="44980" y="50776"/>
                </a:moveTo>
                <a:lnTo>
                  <a:pt x="12066" y="17892"/>
                </a:lnTo>
                <a:lnTo>
                  <a:pt x="23984" y="6003"/>
                </a:lnTo>
                <a:lnTo>
                  <a:pt x="18010" y="0"/>
                </a:lnTo>
                <a:lnTo>
                  <a:pt x="0" y="17744"/>
                </a:lnTo>
                <a:lnTo>
                  <a:pt x="34009" y="51870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94" name="Google Shape;194;p11"/>
          <p:cNvSpPr/>
          <p:nvPr/>
        </p:nvSpPr>
        <p:spPr>
          <a:xfrm>
            <a:off x="22269266" y="8144333"/>
            <a:ext cx="1590652" cy="2381600"/>
          </a:xfrm>
          <a:custGeom>
            <a:avLst/>
            <a:gdLst/>
            <a:ahLst/>
            <a:cxnLst/>
            <a:rect l="l" t="t" r="r" b="b"/>
            <a:pathLst>
              <a:path w="23866" h="35724" fill="none" extrusionOk="0">
                <a:moveTo>
                  <a:pt x="23865" y="35724"/>
                </a:moveTo>
                <a:lnTo>
                  <a:pt x="0" y="11859"/>
                </a:lnTo>
                <a:lnTo>
                  <a:pt x="6033" y="6004"/>
                </a:lnTo>
                <a:lnTo>
                  <a:pt x="11947" y="12007"/>
                </a:lnTo>
                <a:lnTo>
                  <a:pt x="23865" y="0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95" name="Google Shape;195;p11"/>
          <p:cNvSpPr/>
          <p:nvPr/>
        </p:nvSpPr>
        <p:spPr>
          <a:xfrm>
            <a:off x="20288382" y="8934867"/>
            <a:ext cx="3573469" cy="2387600"/>
          </a:xfrm>
          <a:custGeom>
            <a:avLst/>
            <a:gdLst/>
            <a:ahLst/>
            <a:cxnLst/>
            <a:rect l="l" t="t" r="r" b="b"/>
            <a:pathLst>
              <a:path w="53616" h="35814" fill="none" extrusionOk="0">
                <a:moveTo>
                  <a:pt x="53616" y="35813"/>
                </a:moveTo>
                <a:lnTo>
                  <a:pt x="29721" y="11948"/>
                </a:lnTo>
                <a:lnTo>
                  <a:pt x="6004" y="35813"/>
                </a:lnTo>
                <a:lnTo>
                  <a:pt x="31" y="29840"/>
                </a:lnTo>
                <a:lnTo>
                  <a:pt x="17863" y="11948"/>
                </a:lnTo>
                <a:lnTo>
                  <a:pt x="5945" y="1"/>
                </a:lnTo>
                <a:lnTo>
                  <a:pt x="1" y="6004"/>
                </a:lnTo>
                <a:lnTo>
                  <a:pt x="5945" y="11948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96" name="Google Shape;196;p11"/>
          <p:cNvSpPr/>
          <p:nvPr/>
        </p:nvSpPr>
        <p:spPr>
          <a:xfrm>
            <a:off x="22269275" y="4306676"/>
            <a:ext cx="1592585" cy="1585133"/>
          </a:xfrm>
          <a:custGeom>
            <a:avLst/>
            <a:gdLst/>
            <a:ahLst/>
            <a:cxnLst/>
            <a:rect l="l" t="t" r="r" b="b"/>
            <a:pathLst>
              <a:path w="23895" h="23777" fill="none" extrusionOk="0">
                <a:moveTo>
                  <a:pt x="23895" y="11918"/>
                </a:moveTo>
                <a:lnTo>
                  <a:pt x="11947" y="23777"/>
                </a:lnTo>
                <a:lnTo>
                  <a:pt x="0" y="11830"/>
                </a:lnTo>
                <a:lnTo>
                  <a:pt x="6033" y="5974"/>
                </a:lnTo>
                <a:lnTo>
                  <a:pt x="12007" y="11978"/>
                </a:lnTo>
                <a:lnTo>
                  <a:pt x="23895" y="1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97" name="Google Shape;197;p11"/>
          <p:cNvSpPr/>
          <p:nvPr/>
        </p:nvSpPr>
        <p:spPr>
          <a:xfrm>
            <a:off x="23069457" y="7351801"/>
            <a:ext cx="790461" cy="792600"/>
          </a:xfrm>
          <a:custGeom>
            <a:avLst/>
            <a:gdLst/>
            <a:ahLst/>
            <a:cxnLst/>
            <a:rect l="l" t="t" r="r" b="b"/>
            <a:pathLst>
              <a:path w="11860" h="11889" fill="none" extrusionOk="0">
                <a:moveTo>
                  <a:pt x="1" y="11888"/>
                </a:moveTo>
                <a:lnTo>
                  <a:pt x="11859" y="0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98" name="Google Shape;198;p11"/>
          <p:cNvSpPr/>
          <p:nvPr/>
        </p:nvSpPr>
        <p:spPr>
          <a:xfrm>
            <a:off x="21480881" y="1925133"/>
            <a:ext cx="2379047" cy="2779867"/>
          </a:xfrm>
          <a:custGeom>
            <a:avLst/>
            <a:gdLst/>
            <a:ahLst/>
            <a:cxnLst/>
            <a:rect l="l" t="t" r="r" b="b"/>
            <a:pathLst>
              <a:path w="35695" h="41698" fill="none" extrusionOk="0">
                <a:moveTo>
                  <a:pt x="35694" y="23806"/>
                </a:moveTo>
                <a:lnTo>
                  <a:pt x="23776" y="35694"/>
                </a:lnTo>
                <a:lnTo>
                  <a:pt x="17832" y="29750"/>
                </a:lnTo>
                <a:lnTo>
                  <a:pt x="5944" y="41697"/>
                </a:lnTo>
                <a:lnTo>
                  <a:pt x="0" y="35724"/>
                </a:lnTo>
                <a:lnTo>
                  <a:pt x="35694" y="0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199" name="Google Shape;199;p11"/>
          <p:cNvSpPr/>
          <p:nvPr/>
        </p:nvSpPr>
        <p:spPr>
          <a:xfrm>
            <a:off x="19890285" y="1130600"/>
            <a:ext cx="3969633" cy="3574400"/>
          </a:xfrm>
          <a:custGeom>
            <a:avLst/>
            <a:gdLst/>
            <a:ahLst/>
            <a:cxnLst/>
            <a:rect l="l" t="t" r="r" b="b"/>
            <a:pathLst>
              <a:path w="59560" h="53616" fill="none" extrusionOk="0">
                <a:moveTo>
                  <a:pt x="17921" y="53615"/>
                </a:moveTo>
                <a:lnTo>
                  <a:pt x="0" y="35665"/>
                </a:lnTo>
                <a:lnTo>
                  <a:pt x="6004" y="29780"/>
                </a:lnTo>
                <a:lnTo>
                  <a:pt x="17921" y="41698"/>
                </a:lnTo>
                <a:lnTo>
                  <a:pt x="59559" y="1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00" name="Google Shape;200;p11"/>
          <p:cNvSpPr/>
          <p:nvPr/>
        </p:nvSpPr>
        <p:spPr>
          <a:xfrm>
            <a:off x="19501987" y="825001"/>
            <a:ext cx="2373115" cy="2291000"/>
          </a:xfrm>
          <a:custGeom>
            <a:avLst/>
            <a:gdLst/>
            <a:ahLst/>
            <a:cxnLst/>
            <a:rect l="l" t="t" r="r" b="b"/>
            <a:pathLst>
              <a:path w="35606" h="34365" fill="none" extrusionOk="0">
                <a:moveTo>
                  <a:pt x="35606" y="22417"/>
                </a:moveTo>
                <a:lnTo>
                  <a:pt x="23747" y="34364"/>
                </a:lnTo>
                <a:lnTo>
                  <a:pt x="1" y="10617"/>
                </a:lnTo>
                <a:lnTo>
                  <a:pt x="10292" y="1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01" name="Google Shape;201;p11"/>
          <p:cNvSpPr/>
          <p:nvPr/>
        </p:nvSpPr>
        <p:spPr>
          <a:xfrm>
            <a:off x="20286459" y="825000"/>
            <a:ext cx="3078731" cy="1498400"/>
          </a:xfrm>
          <a:custGeom>
            <a:avLst/>
            <a:gdLst/>
            <a:ahLst/>
            <a:cxnLst/>
            <a:rect l="l" t="t" r="r" b="b"/>
            <a:pathLst>
              <a:path w="46193" h="22476" fill="none" extrusionOk="0">
                <a:moveTo>
                  <a:pt x="0" y="10617"/>
                </a:moveTo>
                <a:lnTo>
                  <a:pt x="11977" y="22476"/>
                </a:lnTo>
                <a:lnTo>
                  <a:pt x="23836" y="10351"/>
                </a:lnTo>
                <a:lnTo>
                  <a:pt x="29750" y="16384"/>
                </a:lnTo>
                <a:lnTo>
                  <a:pt x="46192" y="1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CUSTOM"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13"/>
          <p:cNvSpPr txBox="1">
            <a:spLocks noGrp="1"/>
          </p:cNvSpPr>
          <p:nvPr>
            <p:ph type="title"/>
          </p:nvPr>
        </p:nvSpPr>
        <p:spPr>
          <a:xfrm>
            <a:off x="1439625" y="951400"/>
            <a:ext cx="11112305" cy="124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Font typeface="Righteous"/>
              <a:buNone/>
              <a:defRPr>
                <a:latin typeface="Righteous"/>
                <a:ea typeface="Righteous"/>
                <a:cs typeface="Righteous"/>
                <a:sym typeface="Righteou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Font typeface="Righteous"/>
              <a:buNone/>
              <a:defRPr>
                <a:latin typeface="Righteous"/>
                <a:ea typeface="Righteous"/>
                <a:cs typeface="Righteous"/>
                <a:sym typeface="Righteou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Font typeface="Righteous"/>
              <a:buNone/>
              <a:defRPr>
                <a:latin typeface="Righteous"/>
                <a:ea typeface="Righteous"/>
                <a:cs typeface="Righteous"/>
                <a:sym typeface="Righteou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Font typeface="Righteous"/>
              <a:buNone/>
              <a:defRPr>
                <a:latin typeface="Righteous"/>
                <a:ea typeface="Righteous"/>
                <a:cs typeface="Righteous"/>
                <a:sym typeface="Righteou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Font typeface="Righteous"/>
              <a:buNone/>
              <a:defRPr>
                <a:latin typeface="Righteous"/>
                <a:ea typeface="Righteous"/>
                <a:cs typeface="Righteous"/>
                <a:sym typeface="Righteou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Font typeface="Righteous"/>
              <a:buNone/>
              <a:defRPr>
                <a:latin typeface="Righteous"/>
                <a:ea typeface="Righteous"/>
                <a:cs typeface="Righteous"/>
                <a:sym typeface="Righteou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Font typeface="Righteous"/>
              <a:buNone/>
              <a:defRPr>
                <a:latin typeface="Righteous"/>
                <a:ea typeface="Righteous"/>
                <a:cs typeface="Righteous"/>
                <a:sym typeface="Righteou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Font typeface="Righteous"/>
              <a:buNone/>
              <a:defRPr>
                <a:latin typeface="Righteous"/>
                <a:ea typeface="Righteous"/>
                <a:cs typeface="Righteous"/>
                <a:sym typeface="Righteous"/>
              </a:defRPr>
            </a:lvl9pPr>
          </a:lstStyle>
          <a:p>
            <a:endParaRPr/>
          </a:p>
        </p:txBody>
      </p:sp>
      <p:sp>
        <p:nvSpPr>
          <p:cNvPr id="205" name="Google Shape;205;p13"/>
          <p:cNvSpPr txBox="1">
            <a:spLocks noGrp="1"/>
          </p:cNvSpPr>
          <p:nvPr>
            <p:ph type="subTitle" idx="1"/>
          </p:nvPr>
        </p:nvSpPr>
        <p:spPr>
          <a:xfrm>
            <a:off x="12947928" y="5333400"/>
            <a:ext cx="6627874" cy="95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4799" b="1">
                <a:solidFill>
                  <a:schemeClr val="dk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2pPr>
            <a:lvl3pPr lvl="2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3pPr>
            <a:lvl4pPr lvl="3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4pPr>
            <a:lvl5pPr lvl="4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5pPr>
            <a:lvl6pPr lvl="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6pPr>
            <a:lvl7pPr lvl="6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7pPr>
            <a:lvl8pPr lvl="7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8pPr>
            <a:lvl9pPr lvl="8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9pPr>
          </a:lstStyle>
          <a:p>
            <a:endParaRPr/>
          </a:p>
        </p:txBody>
      </p:sp>
      <p:sp>
        <p:nvSpPr>
          <p:cNvPr id="206" name="Google Shape;206;p13"/>
          <p:cNvSpPr txBox="1">
            <a:spLocks noGrp="1"/>
          </p:cNvSpPr>
          <p:nvPr>
            <p:ph type="subTitle" idx="2"/>
          </p:nvPr>
        </p:nvSpPr>
        <p:spPr>
          <a:xfrm>
            <a:off x="12947928" y="6036867"/>
            <a:ext cx="6627874" cy="164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3732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2pPr>
            <a:lvl3pPr lvl="2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3pPr>
            <a:lvl4pPr lvl="3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4pPr>
            <a:lvl5pPr lvl="4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5pPr>
            <a:lvl6pPr lvl="5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6pPr>
            <a:lvl7pPr lvl="6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7pPr>
            <a:lvl8pPr lvl="7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8pPr>
            <a:lvl9pPr lvl="8" algn="ctr" rtl="0">
              <a:spcBef>
                <a:spcPts val="4266"/>
              </a:spcBef>
              <a:spcAft>
                <a:spcPts val="4266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07" name="Google Shape;207;p13"/>
          <p:cNvSpPr txBox="1">
            <a:spLocks noGrp="1"/>
          </p:cNvSpPr>
          <p:nvPr>
            <p:ph type="subTitle" idx="3"/>
          </p:nvPr>
        </p:nvSpPr>
        <p:spPr>
          <a:xfrm>
            <a:off x="4801850" y="5333400"/>
            <a:ext cx="6627874" cy="95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4799" b="1">
                <a:solidFill>
                  <a:schemeClr val="dk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2pPr>
            <a:lvl3pPr lvl="2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3pPr>
            <a:lvl4pPr lvl="3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4pPr>
            <a:lvl5pPr lvl="4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5pPr>
            <a:lvl6pPr lvl="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6pPr>
            <a:lvl7pPr lvl="6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7pPr>
            <a:lvl8pPr lvl="7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8pPr>
            <a:lvl9pPr lvl="8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9pPr>
          </a:lstStyle>
          <a:p>
            <a:endParaRPr/>
          </a:p>
        </p:txBody>
      </p:sp>
      <p:sp>
        <p:nvSpPr>
          <p:cNvPr id="208" name="Google Shape;208;p13"/>
          <p:cNvSpPr txBox="1">
            <a:spLocks noGrp="1"/>
          </p:cNvSpPr>
          <p:nvPr>
            <p:ph type="subTitle" idx="4"/>
          </p:nvPr>
        </p:nvSpPr>
        <p:spPr>
          <a:xfrm>
            <a:off x="4801984" y="6036867"/>
            <a:ext cx="6627874" cy="164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3732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2pPr>
            <a:lvl3pPr lvl="2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3pPr>
            <a:lvl4pPr lvl="3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4pPr>
            <a:lvl5pPr lvl="4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5pPr>
            <a:lvl6pPr lvl="5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6pPr>
            <a:lvl7pPr lvl="6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7pPr>
            <a:lvl8pPr lvl="7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8pPr>
            <a:lvl9pPr lvl="8" algn="ctr" rtl="0">
              <a:spcBef>
                <a:spcPts val="4266"/>
              </a:spcBef>
              <a:spcAft>
                <a:spcPts val="4266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09" name="Google Shape;209;p13"/>
          <p:cNvSpPr txBox="1">
            <a:spLocks noGrp="1"/>
          </p:cNvSpPr>
          <p:nvPr>
            <p:ph type="subTitle" idx="5"/>
          </p:nvPr>
        </p:nvSpPr>
        <p:spPr>
          <a:xfrm>
            <a:off x="12947928" y="10296067"/>
            <a:ext cx="6627874" cy="95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4799" b="1">
                <a:solidFill>
                  <a:schemeClr val="dk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2pPr>
            <a:lvl3pPr lvl="2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3pPr>
            <a:lvl4pPr lvl="3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4pPr>
            <a:lvl5pPr lvl="4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5pPr>
            <a:lvl6pPr lvl="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6pPr>
            <a:lvl7pPr lvl="6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7pPr>
            <a:lvl8pPr lvl="7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8pPr>
            <a:lvl9pPr lvl="8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9pPr>
          </a:lstStyle>
          <a:p>
            <a:endParaRPr/>
          </a:p>
        </p:txBody>
      </p:sp>
      <p:sp>
        <p:nvSpPr>
          <p:cNvPr id="210" name="Google Shape;210;p13"/>
          <p:cNvSpPr txBox="1">
            <a:spLocks noGrp="1"/>
          </p:cNvSpPr>
          <p:nvPr>
            <p:ph type="subTitle" idx="6"/>
          </p:nvPr>
        </p:nvSpPr>
        <p:spPr>
          <a:xfrm>
            <a:off x="12947928" y="10999533"/>
            <a:ext cx="6627874" cy="164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3732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2pPr>
            <a:lvl3pPr lvl="2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3pPr>
            <a:lvl4pPr lvl="3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4pPr>
            <a:lvl5pPr lvl="4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5pPr>
            <a:lvl6pPr lvl="5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6pPr>
            <a:lvl7pPr lvl="6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7pPr>
            <a:lvl8pPr lvl="7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8pPr>
            <a:lvl9pPr lvl="8" algn="ctr" rtl="0">
              <a:spcBef>
                <a:spcPts val="4266"/>
              </a:spcBef>
              <a:spcAft>
                <a:spcPts val="4266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11" name="Google Shape;211;p13"/>
          <p:cNvSpPr txBox="1">
            <a:spLocks noGrp="1"/>
          </p:cNvSpPr>
          <p:nvPr>
            <p:ph type="subTitle" idx="7"/>
          </p:nvPr>
        </p:nvSpPr>
        <p:spPr>
          <a:xfrm>
            <a:off x="4801850" y="10296067"/>
            <a:ext cx="6627874" cy="95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4799" b="1">
                <a:solidFill>
                  <a:schemeClr val="dk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2pPr>
            <a:lvl3pPr lvl="2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3pPr>
            <a:lvl4pPr lvl="3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4pPr>
            <a:lvl5pPr lvl="4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5pPr>
            <a:lvl6pPr lvl="5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6pPr>
            <a:lvl7pPr lvl="6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7pPr>
            <a:lvl8pPr lvl="7" algn="ctr" rtl="0">
              <a:spcBef>
                <a:spcPts val="4266"/>
              </a:spcBef>
              <a:spcAft>
                <a:spcPts val="0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8pPr>
            <a:lvl9pPr lvl="8" algn="ctr" rtl="0">
              <a:spcBef>
                <a:spcPts val="4266"/>
              </a:spcBef>
              <a:spcAft>
                <a:spcPts val="4266"/>
              </a:spcAft>
              <a:buClr>
                <a:schemeClr val="dk1"/>
              </a:buClr>
              <a:buSzPts val="2100"/>
              <a:buFont typeface="Righteous"/>
              <a:buNone/>
              <a:defRPr sz="5599" b="1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defRPr>
            </a:lvl9pPr>
          </a:lstStyle>
          <a:p>
            <a:endParaRPr/>
          </a:p>
        </p:txBody>
      </p:sp>
      <p:sp>
        <p:nvSpPr>
          <p:cNvPr id="212" name="Google Shape;212;p13"/>
          <p:cNvSpPr txBox="1">
            <a:spLocks noGrp="1"/>
          </p:cNvSpPr>
          <p:nvPr>
            <p:ph type="subTitle" idx="8"/>
          </p:nvPr>
        </p:nvSpPr>
        <p:spPr>
          <a:xfrm>
            <a:off x="4801984" y="10999533"/>
            <a:ext cx="6627874" cy="164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3732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2pPr>
            <a:lvl3pPr lvl="2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3pPr>
            <a:lvl4pPr lvl="3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4pPr>
            <a:lvl5pPr lvl="4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5pPr>
            <a:lvl6pPr lvl="5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6pPr>
            <a:lvl7pPr lvl="6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7pPr>
            <a:lvl8pPr lvl="7" algn="ctr" rtl="0">
              <a:spcBef>
                <a:spcPts val="4266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8pPr>
            <a:lvl9pPr lvl="8" algn="ctr" rtl="0">
              <a:spcBef>
                <a:spcPts val="4266"/>
              </a:spcBef>
              <a:spcAft>
                <a:spcPts val="4266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13" name="Google Shape;213;p13"/>
          <p:cNvSpPr txBox="1">
            <a:spLocks noGrp="1"/>
          </p:cNvSpPr>
          <p:nvPr>
            <p:ph type="title" idx="9" hasCustomPrompt="1"/>
          </p:nvPr>
        </p:nvSpPr>
        <p:spPr>
          <a:xfrm>
            <a:off x="6730682" y="3549968"/>
            <a:ext cx="2770478" cy="178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3330"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9pPr>
          </a:lstStyle>
          <a:p>
            <a:r>
              <a:t>xx%</a:t>
            </a:r>
          </a:p>
        </p:txBody>
      </p:sp>
      <p:sp>
        <p:nvSpPr>
          <p:cNvPr id="214" name="Google Shape;214;p13"/>
          <p:cNvSpPr txBox="1">
            <a:spLocks noGrp="1"/>
          </p:cNvSpPr>
          <p:nvPr>
            <p:ph type="title" idx="13" hasCustomPrompt="1"/>
          </p:nvPr>
        </p:nvSpPr>
        <p:spPr>
          <a:xfrm>
            <a:off x="14876626" y="3549968"/>
            <a:ext cx="2770478" cy="178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333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9pPr>
          </a:lstStyle>
          <a:p>
            <a:r>
              <a:t>xx%</a:t>
            </a:r>
          </a:p>
        </p:txBody>
      </p:sp>
      <p:sp>
        <p:nvSpPr>
          <p:cNvPr id="215" name="Google Shape;215;p13"/>
          <p:cNvSpPr txBox="1">
            <a:spLocks noGrp="1"/>
          </p:cNvSpPr>
          <p:nvPr>
            <p:ph type="title" idx="14" hasCustomPrompt="1"/>
          </p:nvPr>
        </p:nvSpPr>
        <p:spPr>
          <a:xfrm>
            <a:off x="6730682" y="8507635"/>
            <a:ext cx="2770478" cy="178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333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9pPr>
          </a:lstStyle>
          <a:p>
            <a:r>
              <a:t>xx%</a:t>
            </a:r>
          </a:p>
        </p:txBody>
      </p:sp>
      <p:sp>
        <p:nvSpPr>
          <p:cNvPr id="216" name="Google Shape;216;p13"/>
          <p:cNvSpPr txBox="1">
            <a:spLocks noGrp="1"/>
          </p:cNvSpPr>
          <p:nvPr>
            <p:ph type="title" idx="15" hasCustomPrompt="1"/>
          </p:nvPr>
        </p:nvSpPr>
        <p:spPr>
          <a:xfrm>
            <a:off x="14876626" y="8507635"/>
            <a:ext cx="2770478" cy="178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1333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Font typeface="Righteous"/>
              <a:buNone/>
              <a:defRPr sz="10664">
                <a:latin typeface="Righteous"/>
                <a:ea typeface="Righteous"/>
                <a:cs typeface="Righteous"/>
                <a:sym typeface="Righteous"/>
              </a:defRPr>
            </a:lvl9pPr>
          </a:lstStyle>
          <a:p>
            <a:r>
              <a:t>xx%</a:t>
            </a:r>
          </a:p>
        </p:txBody>
      </p:sp>
      <p:sp>
        <p:nvSpPr>
          <p:cNvPr id="217" name="Google Shape;217;p13"/>
          <p:cNvSpPr/>
          <p:nvPr/>
        </p:nvSpPr>
        <p:spPr>
          <a:xfrm rot="10800000">
            <a:off x="569918" y="5805267"/>
            <a:ext cx="2787007" cy="2661600"/>
          </a:xfrm>
          <a:custGeom>
            <a:avLst/>
            <a:gdLst/>
            <a:ahLst/>
            <a:cxnLst/>
            <a:rect l="l" t="t" r="r" b="b"/>
            <a:pathLst>
              <a:path w="41816" h="39924" fill="none" extrusionOk="0">
                <a:moveTo>
                  <a:pt x="41816" y="23806"/>
                </a:moveTo>
                <a:lnTo>
                  <a:pt x="17980" y="0"/>
                </a:lnTo>
                <a:lnTo>
                  <a:pt x="0" y="17744"/>
                </a:lnTo>
                <a:lnTo>
                  <a:pt x="6092" y="23806"/>
                </a:lnTo>
                <a:lnTo>
                  <a:pt x="18010" y="11918"/>
                </a:lnTo>
                <a:lnTo>
                  <a:pt x="29898" y="23806"/>
                </a:lnTo>
                <a:lnTo>
                  <a:pt x="13545" y="39923"/>
                </a:lnTo>
              </a:path>
            </a:pathLst>
          </a:custGeom>
          <a:noFill/>
          <a:ln w="76200" cap="rnd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18" name="Google Shape;218;p13"/>
          <p:cNvSpPr/>
          <p:nvPr/>
        </p:nvSpPr>
        <p:spPr>
          <a:xfrm rot="10800000">
            <a:off x="571851" y="8468800"/>
            <a:ext cx="1590652" cy="2381600"/>
          </a:xfrm>
          <a:custGeom>
            <a:avLst/>
            <a:gdLst/>
            <a:ahLst/>
            <a:cxnLst/>
            <a:rect l="l" t="t" r="r" b="b"/>
            <a:pathLst>
              <a:path w="23866" h="35724" fill="none" extrusionOk="0">
                <a:moveTo>
                  <a:pt x="23865" y="35724"/>
                </a:moveTo>
                <a:lnTo>
                  <a:pt x="0" y="11859"/>
                </a:lnTo>
                <a:lnTo>
                  <a:pt x="6033" y="6004"/>
                </a:lnTo>
                <a:lnTo>
                  <a:pt x="11947" y="12007"/>
                </a:lnTo>
                <a:lnTo>
                  <a:pt x="23865" y="0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19" name="Google Shape;219;p13"/>
          <p:cNvSpPr/>
          <p:nvPr/>
        </p:nvSpPr>
        <p:spPr>
          <a:xfrm rot="10800000">
            <a:off x="569918" y="7672267"/>
            <a:ext cx="3573469" cy="2387600"/>
          </a:xfrm>
          <a:custGeom>
            <a:avLst/>
            <a:gdLst/>
            <a:ahLst/>
            <a:cxnLst/>
            <a:rect l="l" t="t" r="r" b="b"/>
            <a:pathLst>
              <a:path w="53616" h="35814" fill="none" extrusionOk="0">
                <a:moveTo>
                  <a:pt x="53616" y="35813"/>
                </a:moveTo>
                <a:lnTo>
                  <a:pt x="29721" y="11948"/>
                </a:lnTo>
                <a:lnTo>
                  <a:pt x="6004" y="35813"/>
                </a:lnTo>
                <a:lnTo>
                  <a:pt x="31" y="29840"/>
                </a:lnTo>
                <a:lnTo>
                  <a:pt x="17863" y="11948"/>
                </a:lnTo>
                <a:lnTo>
                  <a:pt x="5945" y="1"/>
                </a:lnTo>
                <a:lnTo>
                  <a:pt x="1" y="6004"/>
                </a:lnTo>
                <a:lnTo>
                  <a:pt x="5945" y="11948"/>
                </a:lnTo>
              </a:path>
            </a:pathLst>
          </a:custGeom>
          <a:noFill/>
          <a:ln w="76200" cap="rnd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20" name="Google Shape;220;p13"/>
          <p:cNvSpPr/>
          <p:nvPr/>
        </p:nvSpPr>
        <p:spPr>
          <a:xfrm rot="10800000">
            <a:off x="571851" y="10850337"/>
            <a:ext cx="790461" cy="792600"/>
          </a:xfrm>
          <a:custGeom>
            <a:avLst/>
            <a:gdLst/>
            <a:ahLst/>
            <a:cxnLst/>
            <a:rect l="l" t="t" r="r" b="b"/>
            <a:pathLst>
              <a:path w="11860" h="11889" fill="none" extrusionOk="0">
                <a:moveTo>
                  <a:pt x="1" y="11888"/>
                </a:moveTo>
                <a:lnTo>
                  <a:pt x="11859" y="0"/>
                </a:lnTo>
              </a:path>
            </a:pathLst>
          </a:custGeom>
          <a:noFill/>
          <a:ln w="76200" cap="rnd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21" name="Google Shape;221;p13"/>
          <p:cNvSpPr/>
          <p:nvPr/>
        </p:nvSpPr>
        <p:spPr>
          <a:xfrm rot="10592204">
            <a:off x="1026547" y="10059859"/>
            <a:ext cx="2043913" cy="1878171"/>
          </a:xfrm>
          <a:custGeom>
            <a:avLst/>
            <a:gdLst/>
            <a:ahLst/>
            <a:cxnLst/>
            <a:rect l="l" t="t" r="r" b="b"/>
            <a:pathLst>
              <a:path w="11860" h="11889" fill="none" extrusionOk="0">
                <a:moveTo>
                  <a:pt x="1" y="11888"/>
                </a:moveTo>
                <a:lnTo>
                  <a:pt x="11859" y="0"/>
                </a:lnTo>
              </a:path>
            </a:pathLst>
          </a:custGeom>
          <a:noFill/>
          <a:ln w="76200" cap="rnd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22" name="Google Shape;222;p13"/>
          <p:cNvSpPr/>
          <p:nvPr/>
        </p:nvSpPr>
        <p:spPr>
          <a:xfrm>
            <a:off x="1063932" y="10452067"/>
            <a:ext cx="2379047" cy="2779867"/>
          </a:xfrm>
          <a:custGeom>
            <a:avLst/>
            <a:gdLst/>
            <a:ahLst/>
            <a:cxnLst/>
            <a:rect l="l" t="t" r="r" b="b"/>
            <a:pathLst>
              <a:path w="35695" h="41698" fill="none" extrusionOk="0">
                <a:moveTo>
                  <a:pt x="35694" y="23806"/>
                </a:moveTo>
                <a:lnTo>
                  <a:pt x="23776" y="35694"/>
                </a:lnTo>
                <a:lnTo>
                  <a:pt x="17832" y="29750"/>
                </a:lnTo>
                <a:lnTo>
                  <a:pt x="5944" y="41697"/>
                </a:lnTo>
                <a:lnTo>
                  <a:pt x="0" y="35724"/>
                </a:lnTo>
                <a:lnTo>
                  <a:pt x="35694" y="0"/>
                </a:lnTo>
              </a:path>
            </a:pathLst>
          </a:custGeom>
          <a:noFill/>
          <a:ln w="76200" cap="rnd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23" name="Google Shape;223;p13"/>
          <p:cNvSpPr/>
          <p:nvPr/>
        </p:nvSpPr>
        <p:spPr>
          <a:xfrm rot="5400000">
            <a:off x="1457914" y="4050843"/>
            <a:ext cx="1591067" cy="2380980"/>
          </a:xfrm>
          <a:custGeom>
            <a:avLst/>
            <a:gdLst/>
            <a:ahLst/>
            <a:cxnLst/>
            <a:rect l="l" t="t" r="r" b="b"/>
            <a:pathLst>
              <a:path w="23866" h="35724" fill="none" extrusionOk="0">
                <a:moveTo>
                  <a:pt x="23865" y="35724"/>
                </a:moveTo>
                <a:lnTo>
                  <a:pt x="0" y="11859"/>
                </a:lnTo>
                <a:lnTo>
                  <a:pt x="6033" y="6004"/>
                </a:lnTo>
                <a:lnTo>
                  <a:pt x="11947" y="12007"/>
                </a:lnTo>
                <a:lnTo>
                  <a:pt x="23865" y="0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24" name="Google Shape;224;p13"/>
          <p:cNvSpPr/>
          <p:nvPr/>
        </p:nvSpPr>
        <p:spPr>
          <a:xfrm>
            <a:off x="735142" y="4845001"/>
            <a:ext cx="790461" cy="792600"/>
          </a:xfrm>
          <a:custGeom>
            <a:avLst/>
            <a:gdLst/>
            <a:ahLst/>
            <a:cxnLst/>
            <a:rect l="l" t="t" r="r" b="b"/>
            <a:pathLst>
              <a:path w="11860" h="11889" fill="none" extrusionOk="0">
                <a:moveTo>
                  <a:pt x="1" y="11888"/>
                </a:moveTo>
                <a:lnTo>
                  <a:pt x="11859" y="0"/>
                </a:lnTo>
              </a:path>
            </a:pathLst>
          </a:custGeom>
          <a:noFill/>
          <a:ln w="76200" cap="rnd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225" name="Google Shape;225;p13"/>
          <p:cNvSpPr/>
          <p:nvPr/>
        </p:nvSpPr>
        <p:spPr>
          <a:xfrm rot="-207796">
            <a:off x="417684" y="3246104"/>
            <a:ext cx="2043913" cy="1878171"/>
          </a:xfrm>
          <a:custGeom>
            <a:avLst/>
            <a:gdLst/>
            <a:ahLst/>
            <a:cxnLst/>
            <a:rect l="l" t="t" r="r" b="b"/>
            <a:pathLst>
              <a:path w="11860" h="11889" fill="none" extrusionOk="0">
                <a:moveTo>
                  <a:pt x="1" y="11888"/>
                </a:moveTo>
                <a:lnTo>
                  <a:pt x="11859" y="0"/>
                </a:lnTo>
              </a:path>
            </a:pathLst>
          </a:custGeom>
          <a:noFill/>
          <a:ln w="76200" cap="rnd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CUSTOM_2">
    <p:bg>
      <p:bgPr>
        <a:solidFill>
          <a:schemeClr val="tx1"/>
        </a:solidFill>
        <a:effectLst/>
      </p:bgPr>
    </p:bg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14"/>
          <p:cNvSpPr txBox="1">
            <a:spLocks noGrp="1"/>
          </p:cNvSpPr>
          <p:nvPr>
            <p:ph type="title"/>
          </p:nvPr>
        </p:nvSpPr>
        <p:spPr>
          <a:xfrm>
            <a:off x="6353246" y="7888800"/>
            <a:ext cx="11671360" cy="132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7998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4800"/>
              <a:buNone/>
              <a:defRPr sz="12797"/>
            </a:lvl9pPr>
          </a:lstStyle>
          <a:p>
            <a:endParaRPr/>
          </a:p>
        </p:txBody>
      </p:sp>
      <p:sp>
        <p:nvSpPr>
          <p:cNvPr id="228" name="Google Shape;228;p14"/>
          <p:cNvSpPr txBox="1">
            <a:spLocks noGrp="1"/>
          </p:cNvSpPr>
          <p:nvPr>
            <p:ph type="subTitle" idx="1"/>
          </p:nvPr>
        </p:nvSpPr>
        <p:spPr>
          <a:xfrm>
            <a:off x="4913221" y="4500000"/>
            <a:ext cx="14551410" cy="265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5332"/>
            </a:lvl1pPr>
            <a:lvl2pPr lvl="1" algn="r" rtl="0">
              <a:spcBef>
                <a:spcPts val="4266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spcBef>
                <a:spcPts val="4266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spcBef>
                <a:spcPts val="4266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spcBef>
                <a:spcPts val="4266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spcBef>
                <a:spcPts val="4266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spcBef>
                <a:spcPts val="4266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spcBef>
                <a:spcPts val="4266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spcBef>
                <a:spcPts val="4266"/>
              </a:spcBef>
              <a:spcAft>
                <a:spcPts val="4266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2" name="Grupo 1">
            <a:extLst>
              <a:ext uri="{FF2B5EF4-FFF2-40B4-BE49-F238E27FC236}">
                <a16:creationId xmlns:a16="http://schemas.microsoft.com/office/drawing/2014/main" id="{80FF1523-49BF-4D58-A56E-D34DF4E75588}"/>
              </a:ext>
            </a:extLst>
          </p:cNvPr>
          <p:cNvGrpSpPr/>
          <p:nvPr userDrawn="1"/>
        </p:nvGrpSpPr>
        <p:grpSpPr>
          <a:xfrm rot="16200000">
            <a:off x="1873234" y="3519333"/>
            <a:ext cx="8331362" cy="11393334"/>
            <a:chOff x="365572" y="380533"/>
            <a:chExt cx="8331362" cy="11393334"/>
          </a:xfrm>
        </p:grpSpPr>
        <p:sp>
          <p:nvSpPr>
            <p:cNvPr id="18" name="Google Shape;140;p9">
              <a:extLst>
                <a:ext uri="{FF2B5EF4-FFF2-40B4-BE49-F238E27FC236}">
                  <a16:creationId xmlns:a16="http://schemas.microsoft.com/office/drawing/2014/main" id="{9CB0C57C-70D8-42F9-9E7A-8021EF45AE79}"/>
                </a:ext>
              </a:extLst>
            </p:cNvPr>
            <p:cNvSpPr/>
            <p:nvPr userDrawn="1"/>
          </p:nvSpPr>
          <p:spPr>
            <a:xfrm>
              <a:off x="365581" y="380533"/>
              <a:ext cx="5952383" cy="7422800"/>
            </a:xfrm>
            <a:custGeom>
              <a:avLst/>
              <a:gdLst/>
              <a:ahLst/>
              <a:cxnLst/>
              <a:rect l="l" t="t" r="r" b="b"/>
              <a:pathLst>
                <a:path w="89309" h="111342" fill="none" extrusionOk="0">
                  <a:moveTo>
                    <a:pt x="0" y="99453"/>
                  </a:moveTo>
                  <a:lnTo>
                    <a:pt x="35665" y="63818"/>
                  </a:lnTo>
                  <a:lnTo>
                    <a:pt x="41668" y="69674"/>
                  </a:lnTo>
                  <a:lnTo>
                    <a:pt x="17862" y="93479"/>
                  </a:lnTo>
                  <a:lnTo>
                    <a:pt x="35783" y="111341"/>
                  </a:lnTo>
                  <a:lnTo>
                    <a:pt x="41786" y="105427"/>
                  </a:lnTo>
                  <a:lnTo>
                    <a:pt x="29780" y="93479"/>
                  </a:lnTo>
                  <a:lnTo>
                    <a:pt x="89309" y="33980"/>
                  </a:lnTo>
                  <a:lnTo>
                    <a:pt x="55242" y="1"/>
                  </a:lnTo>
                </a:path>
              </a:pathLst>
            </a:custGeom>
            <a:noFill/>
            <a:ln w="76200" cap="rnd" cmpd="sng">
              <a:solidFill>
                <a:srgbClr val="C880FA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19" name="Google Shape;141;p9">
              <a:extLst>
                <a:ext uri="{FF2B5EF4-FFF2-40B4-BE49-F238E27FC236}">
                  <a16:creationId xmlns:a16="http://schemas.microsoft.com/office/drawing/2014/main" id="{9907D604-0ED8-4F53-A1F5-F79F6AA8B019}"/>
                </a:ext>
              </a:extLst>
            </p:cNvPr>
            <p:cNvSpPr/>
            <p:nvPr userDrawn="1"/>
          </p:nvSpPr>
          <p:spPr>
            <a:xfrm>
              <a:off x="365572" y="380533"/>
              <a:ext cx="2787007" cy="2661600"/>
            </a:xfrm>
            <a:custGeom>
              <a:avLst/>
              <a:gdLst/>
              <a:ahLst/>
              <a:cxnLst/>
              <a:rect l="l" t="t" r="r" b="b"/>
              <a:pathLst>
                <a:path w="41816" h="39924" fill="none" extrusionOk="0">
                  <a:moveTo>
                    <a:pt x="0" y="16118"/>
                  </a:moveTo>
                  <a:lnTo>
                    <a:pt x="23836" y="39924"/>
                  </a:lnTo>
                  <a:lnTo>
                    <a:pt x="41816" y="22180"/>
                  </a:lnTo>
                  <a:lnTo>
                    <a:pt x="35724" y="16118"/>
                  </a:lnTo>
                  <a:lnTo>
                    <a:pt x="23806" y="28006"/>
                  </a:lnTo>
                  <a:lnTo>
                    <a:pt x="11918" y="16118"/>
                  </a:lnTo>
                  <a:lnTo>
                    <a:pt x="28272" y="1"/>
                  </a:lnTo>
                </a:path>
              </a:pathLst>
            </a:custGeom>
            <a:noFill/>
            <a:ln w="76200" cap="rnd" cmpd="sng">
              <a:solidFill>
                <a:srgbClr val="C880FA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20" name="Google Shape;142;p9">
              <a:extLst>
                <a:ext uri="{FF2B5EF4-FFF2-40B4-BE49-F238E27FC236}">
                  <a16:creationId xmlns:a16="http://schemas.microsoft.com/office/drawing/2014/main" id="{B3A082A1-C82B-4AEC-9C64-431C76E41A78}"/>
                </a:ext>
              </a:extLst>
            </p:cNvPr>
            <p:cNvSpPr/>
            <p:nvPr userDrawn="1"/>
          </p:nvSpPr>
          <p:spPr>
            <a:xfrm>
              <a:off x="2537606" y="380543"/>
              <a:ext cx="2997886" cy="3458067"/>
            </a:xfrm>
            <a:custGeom>
              <a:avLst/>
              <a:gdLst/>
              <a:ahLst/>
              <a:cxnLst/>
              <a:rect l="l" t="t" r="r" b="b"/>
              <a:pathLst>
                <a:path w="44980" h="51871" fill="none" extrusionOk="0">
                  <a:moveTo>
                    <a:pt x="0" y="1066"/>
                  </a:moveTo>
                  <a:lnTo>
                    <a:pt x="32885" y="33980"/>
                  </a:lnTo>
                  <a:lnTo>
                    <a:pt x="20996" y="45868"/>
                  </a:lnTo>
                  <a:lnTo>
                    <a:pt x="26970" y="51871"/>
                  </a:lnTo>
                  <a:lnTo>
                    <a:pt x="44980" y="34127"/>
                  </a:lnTo>
                  <a:lnTo>
                    <a:pt x="10971" y="1"/>
                  </a:lnTo>
                </a:path>
              </a:pathLst>
            </a:custGeom>
            <a:noFill/>
            <a:ln w="76200" cap="rnd" cmpd="sng">
              <a:solidFill>
                <a:srgbClr val="FF027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21" name="Google Shape;143;p9">
              <a:extLst>
                <a:ext uri="{FF2B5EF4-FFF2-40B4-BE49-F238E27FC236}">
                  <a16:creationId xmlns:a16="http://schemas.microsoft.com/office/drawing/2014/main" id="{5A2FEA41-D2B9-4C00-BB4E-F9299BF1EB38}"/>
                </a:ext>
              </a:extLst>
            </p:cNvPr>
            <p:cNvSpPr/>
            <p:nvPr userDrawn="1"/>
          </p:nvSpPr>
          <p:spPr>
            <a:xfrm>
              <a:off x="5649728" y="380533"/>
              <a:ext cx="3047206" cy="2663600"/>
            </a:xfrm>
            <a:custGeom>
              <a:avLst/>
              <a:gdLst/>
              <a:ahLst/>
              <a:cxnLst/>
              <a:rect l="l" t="t" r="r" b="b"/>
              <a:pathLst>
                <a:path w="45720" h="39954" fill="none" extrusionOk="0">
                  <a:moveTo>
                    <a:pt x="1" y="1"/>
                  </a:moveTo>
                  <a:lnTo>
                    <a:pt x="27858" y="27976"/>
                  </a:lnTo>
                  <a:lnTo>
                    <a:pt x="22062" y="34009"/>
                  </a:lnTo>
                  <a:lnTo>
                    <a:pt x="27858" y="39953"/>
                  </a:lnTo>
                  <a:lnTo>
                    <a:pt x="45720" y="22062"/>
                  </a:lnTo>
                  <a:lnTo>
                    <a:pt x="33832" y="10144"/>
                  </a:lnTo>
                  <a:lnTo>
                    <a:pt x="44123" y="1"/>
                  </a:lnTo>
                </a:path>
              </a:pathLst>
            </a:custGeom>
            <a:noFill/>
            <a:ln w="76200" cap="rnd" cmpd="sng">
              <a:solidFill>
                <a:srgbClr val="FF027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22" name="Google Shape;144;p9">
              <a:extLst>
                <a:ext uri="{FF2B5EF4-FFF2-40B4-BE49-F238E27FC236}">
                  <a16:creationId xmlns:a16="http://schemas.microsoft.com/office/drawing/2014/main" id="{D2052DAA-6EFF-496A-94DE-50ABCDB48EA5}"/>
                </a:ext>
              </a:extLst>
            </p:cNvPr>
            <p:cNvSpPr/>
            <p:nvPr userDrawn="1"/>
          </p:nvSpPr>
          <p:spPr>
            <a:xfrm>
              <a:off x="367504" y="3044076"/>
              <a:ext cx="1590652" cy="2379667"/>
            </a:xfrm>
            <a:custGeom>
              <a:avLst/>
              <a:gdLst/>
              <a:ahLst/>
              <a:cxnLst/>
              <a:rect l="l" t="t" r="r" b="b"/>
              <a:pathLst>
                <a:path w="23866" h="35695" fill="none" extrusionOk="0">
                  <a:moveTo>
                    <a:pt x="1" y="0"/>
                  </a:moveTo>
                  <a:lnTo>
                    <a:pt x="23866" y="23865"/>
                  </a:lnTo>
                  <a:lnTo>
                    <a:pt x="17833" y="29721"/>
                  </a:lnTo>
                  <a:lnTo>
                    <a:pt x="11919" y="23717"/>
                  </a:lnTo>
                  <a:lnTo>
                    <a:pt x="1" y="35694"/>
                  </a:lnTo>
                </a:path>
              </a:pathLst>
            </a:custGeom>
            <a:noFill/>
            <a:ln w="76200" cap="rnd" cmpd="sng">
              <a:solidFill>
                <a:srgbClr val="FF027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23" name="Google Shape;145;p9">
              <a:extLst>
                <a:ext uri="{FF2B5EF4-FFF2-40B4-BE49-F238E27FC236}">
                  <a16:creationId xmlns:a16="http://schemas.microsoft.com/office/drawing/2014/main" id="{1036416B-B08D-4F26-949B-341DAAD22E0D}"/>
                </a:ext>
              </a:extLst>
            </p:cNvPr>
            <p:cNvSpPr/>
            <p:nvPr userDrawn="1"/>
          </p:nvSpPr>
          <p:spPr>
            <a:xfrm>
              <a:off x="365572" y="2247533"/>
              <a:ext cx="3573469" cy="2387600"/>
            </a:xfrm>
            <a:custGeom>
              <a:avLst/>
              <a:gdLst/>
              <a:ahLst/>
              <a:cxnLst/>
              <a:rect l="l" t="t" r="r" b="b"/>
              <a:pathLst>
                <a:path w="53616" h="35814" fill="none" extrusionOk="0">
                  <a:moveTo>
                    <a:pt x="0" y="1"/>
                  </a:moveTo>
                  <a:lnTo>
                    <a:pt x="23895" y="23866"/>
                  </a:lnTo>
                  <a:lnTo>
                    <a:pt x="47612" y="1"/>
                  </a:lnTo>
                  <a:lnTo>
                    <a:pt x="53585" y="5975"/>
                  </a:lnTo>
                  <a:lnTo>
                    <a:pt x="35753" y="23866"/>
                  </a:lnTo>
                  <a:lnTo>
                    <a:pt x="47671" y="35813"/>
                  </a:lnTo>
                  <a:lnTo>
                    <a:pt x="53615" y="29810"/>
                  </a:lnTo>
                  <a:lnTo>
                    <a:pt x="47671" y="23866"/>
                  </a:lnTo>
                </a:path>
              </a:pathLst>
            </a:custGeom>
            <a:noFill/>
            <a:ln w="76200" cap="rnd" cmpd="sng">
              <a:solidFill>
                <a:srgbClr val="03D6F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24" name="Google Shape;146;p9">
              <a:extLst>
                <a:ext uri="{FF2B5EF4-FFF2-40B4-BE49-F238E27FC236}">
                  <a16:creationId xmlns:a16="http://schemas.microsoft.com/office/drawing/2014/main" id="{5F03AB47-D295-4419-86E0-A06844512981}"/>
                </a:ext>
              </a:extLst>
            </p:cNvPr>
            <p:cNvSpPr/>
            <p:nvPr userDrawn="1"/>
          </p:nvSpPr>
          <p:spPr>
            <a:xfrm>
              <a:off x="4835750" y="380537"/>
              <a:ext cx="1880377" cy="1873000"/>
            </a:xfrm>
            <a:custGeom>
              <a:avLst/>
              <a:gdLst/>
              <a:ahLst/>
              <a:cxnLst/>
              <a:rect l="l" t="t" r="r" b="b"/>
              <a:pathLst>
                <a:path w="28213" h="28095" fill="none" extrusionOk="0">
                  <a:moveTo>
                    <a:pt x="0" y="1"/>
                  </a:moveTo>
                  <a:lnTo>
                    <a:pt x="28213" y="28095"/>
                  </a:lnTo>
                </a:path>
              </a:pathLst>
            </a:custGeom>
            <a:noFill/>
            <a:ln w="76200" cap="rnd" cmpd="sng">
              <a:solidFill>
                <a:srgbClr val="03D6F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25" name="Google Shape;147;p9">
              <a:extLst>
                <a:ext uri="{FF2B5EF4-FFF2-40B4-BE49-F238E27FC236}">
                  <a16:creationId xmlns:a16="http://schemas.microsoft.com/office/drawing/2014/main" id="{8DE6BFCE-4CB6-48AB-A9B5-E1C12FDCDC24}"/>
                </a:ext>
              </a:extLst>
            </p:cNvPr>
            <p:cNvSpPr/>
            <p:nvPr userDrawn="1"/>
          </p:nvSpPr>
          <p:spPr>
            <a:xfrm>
              <a:off x="365581" y="7807210"/>
              <a:ext cx="1592585" cy="1585133"/>
            </a:xfrm>
            <a:custGeom>
              <a:avLst/>
              <a:gdLst/>
              <a:ahLst/>
              <a:cxnLst/>
              <a:rect l="l" t="t" r="r" b="b"/>
              <a:pathLst>
                <a:path w="23895" h="23777" fill="none" extrusionOk="0">
                  <a:moveTo>
                    <a:pt x="0" y="11859"/>
                  </a:moveTo>
                  <a:lnTo>
                    <a:pt x="11948" y="0"/>
                  </a:lnTo>
                  <a:lnTo>
                    <a:pt x="23895" y="11947"/>
                  </a:lnTo>
                  <a:lnTo>
                    <a:pt x="17862" y="17803"/>
                  </a:lnTo>
                  <a:lnTo>
                    <a:pt x="11888" y="11800"/>
                  </a:lnTo>
                  <a:lnTo>
                    <a:pt x="0" y="23776"/>
                  </a:lnTo>
                </a:path>
              </a:pathLst>
            </a:custGeom>
            <a:noFill/>
            <a:ln w="76200" cap="rnd" cmpd="sng">
              <a:solidFill>
                <a:srgbClr val="FF027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26" name="Google Shape;148;p9">
              <a:extLst>
                <a:ext uri="{FF2B5EF4-FFF2-40B4-BE49-F238E27FC236}">
                  <a16:creationId xmlns:a16="http://schemas.microsoft.com/office/drawing/2014/main" id="{25F3B11D-FDC0-437F-9C90-1416A0765336}"/>
                </a:ext>
              </a:extLst>
            </p:cNvPr>
            <p:cNvSpPr/>
            <p:nvPr userDrawn="1"/>
          </p:nvSpPr>
          <p:spPr>
            <a:xfrm>
              <a:off x="367504" y="5423667"/>
              <a:ext cx="790461" cy="794533"/>
            </a:xfrm>
            <a:custGeom>
              <a:avLst/>
              <a:gdLst/>
              <a:ahLst/>
              <a:cxnLst/>
              <a:rect l="l" t="t" r="r" b="b"/>
              <a:pathLst>
                <a:path w="11860" h="11918" fill="none" extrusionOk="0">
                  <a:moveTo>
                    <a:pt x="11859" y="0"/>
                  </a:moveTo>
                  <a:lnTo>
                    <a:pt x="1" y="11918"/>
                  </a:lnTo>
                </a:path>
              </a:pathLst>
            </a:custGeom>
            <a:noFill/>
            <a:ln w="76200" cap="rnd" cmpd="sng">
              <a:solidFill>
                <a:srgbClr val="FF027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27" name="Google Shape;149;p9">
              <a:extLst>
                <a:ext uri="{FF2B5EF4-FFF2-40B4-BE49-F238E27FC236}">
                  <a16:creationId xmlns:a16="http://schemas.microsoft.com/office/drawing/2014/main" id="{26978415-5307-4159-8142-1F654812D9F1}"/>
                </a:ext>
              </a:extLst>
            </p:cNvPr>
            <p:cNvSpPr/>
            <p:nvPr userDrawn="1"/>
          </p:nvSpPr>
          <p:spPr>
            <a:xfrm>
              <a:off x="6430268" y="380533"/>
              <a:ext cx="1474349" cy="1470800"/>
            </a:xfrm>
            <a:custGeom>
              <a:avLst/>
              <a:gdLst/>
              <a:ahLst/>
              <a:cxnLst/>
              <a:rect l="l" t="t" r="r" b="b"/>
              <a:pathLst>
                <a:path w="22121" h="22062" fill="none" extrusionOk="0">
                  <a:moveTo>
                    <a:pt x="1" y="1"/>
                  </a:moveTo>
                  <a:lnTo>
                    <a:pt x="22121" y="22062"/>
                  </a:lnTo>
                </a:path>
              </a:pathLst>
            </a:custGeom>
            <a:noFill/>
            <a:ln w="76200" cap="rnd" cmpd="sng">
              <a:solidFill>
                <a:srgbClr val="C880FA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28" name="Google Shape;150;p9">
              <a:extLst>
                <a:ext uri="{FF2B5EF4-FFF2-40B4-BE49-F238E27FC236}">
                  <a16:creationId xmlns:a16="http://schemas.microsoft.com/office/drawing/2014/main" id="{2A44D874-8707-4D8E-9C6F-9B06B330FA87}"/>
                </a:ext>
              </a:extLst>
            </p:cNvPr>
            <p:cNvSpPr/>
            <p:nvPr userDrawn="1"/>
          </p:nvSpPr>
          <p:spPr>
            <a:xfrm>
              <a:off x="367514" y="8994000"/>
              <a:ext cx="2379047" cy="2779867"/>
            </a:xfrm>
            <a:custGeom>
              <a:avLst/>
              <a:gdLst/>
              <a:ahLst/>
              <a:cxnLst/>
              <a:rect l="l" t="t" r="r" b="b"/>
              <a:pathLst>
                <a:path w="35695" h="41698" fill="none" extrusionOk="0">
                  <a:moveTo>
                    <a:pt x="1" y="17892"/>
                  </a:moveTo>
                  <a:lnTo>
                    <a:pt x="11919" y="6004"/>
                  </a:lnTo>
                  <a:lnTo>
                    <a:pt x="17863" y="11948"/>
                  </a:lnTo>
                  <a:lnTo>
                    <a:pt x="29751" y="1"/>
                  </a:lnTo>
                  <a:lnTo>
                    <a:pt x="35695" y="5974"/>
                  </a:lnTo>
                  <a:lnTo>
                    <a:pt x="1" y="41698"/>
                  </a:lnTo>
                </a:path>
              </a:pathLst>
            </a:custGeom>
            <a:noFill/>
            <a:ln w="76200" cap="rnd" cmpd="sng">
              <a:solidFill>
                <a:srgbClr val="C880FA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</p:grpSp>
      <p:grpSp>
        <p:nvGrpSpPr>
          <p:cNvPr id="3" name="Grupo 2">
            <a:extLst>
              <a:ext uri="{FF2B5EF4-FFF2-40B4-BE49-F238E27FC236}">
                <a16:creationId xmlns:a16="http://schemas.microsoft.com/office/drawing/2014/main" id="{123BE567-C433-48AF-B451-EC033778CDC3}"/>
              </a:ext>
            </a:extLst>
          </p:cNvPr>
          <p:cNvGrpSpPr/>
          <p:nvPr userDrawn="1"/>
        </p:nvGrpSpPr>
        <p:grpSpPr>
          <a:xfrm rot="16200000">
            <a:off x="14058945" y="-1093729"/>
            <a:ext cx="8331372" cy="11393343"/>
            <a:chOff x="15814814" y="2012333"/>
            <a:chExt cx="8331372" cy="11393343"/>
          </a:xfrm>
        </p:grpSpPr>
        <p:sp>
          <p:nvSpPr>
            <p:cNvPr id="29" name="Google Shape;151;p9">
              <a:extLst>
                <a:ext uri="{FF2B5EF4-FFF2-40B4-BE49-F238E27FC236}">
                  <a16:creationId xmlns:a16="http://schemas.microsoft.com/office/drawing/2014/main" id="{FDA82AA3-4F1F-43EA-BED5-CA6E1D35037F}"/>
                </a:ext>
              </a:extLst>
            </p:cNvPr>
            <p:cNvSpPr/>
            <p:nvPr userDrawn="1"/>
          </p:nvSpPr>
          <p:spPr>
            <a:xfrm rot="10800000">
              <a:off x="18193803" y="5982867"/>
              <a:ext cx="5952383" cy="7422800"/>
            </a:xfrm>
            <a:custGeom>
              <a:avLst/>
              <a:gdLst/>
              <a:ahLst/>
              <a:cxnLst/>
              <a:rect l="l" t="t" r="r" b="b"/>
              <a:pathLst>
                <a:path w="89309" h="111342" fill="none" extrusionOk="0">
                  <a:moveTo>
                    <a:pt x="0" y="99453"/>
                  </a:moveTo>
                  <a:lnTo>
                    <a:pt x="35665" y="63818"/>
                  </a:lnTo>
                  <a:lnTo>
                    <a:pt x="41668" y="69674"/>
                  </a:lnTo>
                  <a:lnTo>
                    <a:pt x="17862" y="93479"/>
                  </a:lnTo>
                  <a:lnTo>
                    <a:pt x="35783" y="111341"/>
                  </a:lnTo>
                  <a:lnTo>
                    <a:pt x="41786" y="105427"/>
                  </a:lnTo>
                  <a:lnTo>
                    <a:pt x="29780" y="93479"/>
                  </a:lnTo>
                  <a:lnTo>
                    <a:pt x="89309" y="33980"/>
                  </a:lnTo>
                  <a:lnTo>
                    <a:pt x="55242" y="1"/>
                  </a:lnTo>
                </a:path>
              </a:pathLst>
            </a:custGeom>
            <a:noFill/>
            <a:ln w="76200" cap="rnd" cmpd="sng">
              <a:solidFill>
                <a:srgbClr val="C880FA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30" name="Google Shape;152;p9">
              <a:extLst>
                <a:ext uri="{FF2B5EF4-FFF2-40B4-BE49-F238E27FC236}">
                  <a16:creationId xmlns:a16="http://schemas.microsoft.com/office/drawing/2014/main" id="{B450C6C2-5999-496D-BB6A-083FDCD66D73}"/>
                </a:ext>
              </a:extLst>
            </p:cNvPr>
            <p:cNvSpPr/>
            <p:nvPr userDrawn="1"/>
          </p:nvSpPr>
          <p:spPr>
            <a:xfrm rot="10800000">
              <a:off x="21359170" y="10744067"/>
              <a:ext cx="2787007" cy="2661600"/>
            </a:xfrm>
            <a:custGeom>
              <a:avLst/>
              <a:gdLst/>
              <a:ahLst/>
              <a:cxnLst/>
              <a:rect l="l" t="t" r="r" b="b"/>
              <a:pathLst>
                <a:path w="41816" h="39924" fill="none" extrusionOk="0">
                  <a:moveTo>
                    <a:pt x="0" y="16118"/>
                  </a:moveTo>
                  <a:lnTo>
                    <a:pt x="23836" y="39924"/>
                  </a:lnTo>
                  <a:lnTo>
                    <a:pt x="41816" y="22180"/>
                  </a:lnTo>
                  <a:lnTo>
                    <a:pt x="35724" y="16118"/>
                  </a:lnTo>
                  <a:lnTo>
                    <a:pt x="23806" y="28006"/>
                  </a:lnTo>
                  <a:lnTo>
                    <a:pt x="11918" y="16118"/>
                  </a:lnTo>
                  <a:lnTo>
                    <a:pt x="28272" y="1"/>
                  </a:lnTo>
                </a:path>
              </a:pathLst>
            </a:custGeom>
            <a:noFill/>
            <a:ln w="76200" cap="rnd" cmpd="sng">
              <a:solidFill>
                <a:srgbClr val="C880FA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31" name="Google Shape;153;p9">
              <a:extLst>
                <a:ext uri="{FF2B5EF4-FFF2-40B4-BE49-F238E27FC236}">
                  <a16:creationId xmlns:a16="http://schemas.microsoft.com/office/drawing/2014/main" id="{48C69766-F9D9-47E1-8EE5-5B596B39155D}"/>
                </a:ext>
              </a:extLst>
            </p:cNvPr>
            <p:cNvSpPr/>
            <p:nvPr userDrawn="1"/>
          </p:nvSpPr>
          <p:spPr>
            <a:xfrm rot="10800000">
              <a:off x="18976257" y="9947609"/>
              <a:ext cx="2997886" cy="3458067"/>
            </a:xfrm>
            <a:custGeom>
              <a:avLst/>
              <a:gdLst/>
              <a:ahLst/>
              <a:cxnLst/>
              <a:rect l="l" t="t" r="r" b="b"/>
              <a:pathLst>
                <a:path w="44980" h="51871" fill="none" extrusionOk="0">
                  <a:moveTo>
                    <a:pt x="0" y="1066"/>
                  </a:moveTo>
                  <a:lnTo>
                    <a:pt x="32885" y="33980"/>
                  </a:lnTo>
                  <a:lnTo>
                    <a:pt x="20996" y="45868"/>
                  </a:lnTo>
                  <a:lnTo>
                    <a:pt x="26970" y="51871"/>
                  </a:lnTo>
                  <a:lnTo>
                    <a:pt x="44980" y="34127"/>
                  </a:lnTo>
                  <a:lnTo>
                    <a:pt x="10971" y="1"/>
                  </a:lnTo>
                </a:path>
              </a:pathLst>
            </a:custGeom>
            <a:noFill/>
            <a:ln w="76200" cap="rnd" cmpd="sng">
              <a:solidFill>
                <a:srgbClr val="FF027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32" name="Google Shape;154;p9">
              <a:extLst>
                <a:ext uri="{FF2B5EF4-FFF2-40B4-BE49-F238E27FC236}">
                  <a16:creationId xmlns:a16="http://schemas.microsoft.com/office/drawing/2014/main" id="{20446DEF-DB85-49B9-8350-4D212F178DA7}"/>
                </a:ext>
              </a:extLst>
            </p:cNvPr>
            <p:cNvSpPr/>
            <p:nvPr userDrawn="1"/>
          </p:nvSpPr>
          <p:spPr>
            <a:xfrm rot="10800000">
              <a:off x="15814814" y="10742067"/>
              <a:ext cx="3047206" cy="2663600"/>
            </a:xfrm>
            <a:custGeom>
              <a:avLst/>
              <a:gdLst/>
              <a:ahLst/>
              <a:cxnLst/>
              <a:rect l="l" t="t" r="r" b="b"/>
              <a:pathLst>
                <a:path w="45720" h="39954" fill="none" extrusionOk="0">
                  <a:moveTo>
                    <a:pt x="1" y="1"/>
                  </a:moveTo>
                  <a:lnTo>
                    <a:pt x="27858" y="27976"/>
                  </a:lnTo>
                  <a:lnTo>
                    <a:pt x="22062" y="34009"/>
                  </a:lnTo>
                  <a:lnTo>
                    <a:pt x="27858" y="39953"/>
                  </a:lnTo>
                  <a:lnTo>
                    <a:pt x="45720" y="22062"/>
                  </a:lnTo>
                  <a:lnTo>
                    <a:pt x="33832" y="10144"/>
                  </a:lnTo>
                  <a:lnTo>
                    <a:pt x="44123" y="1"/>
                  </a:lnTo>
                </a:path>
              </a:pathLst>
            </a:custGeom>
            <a:noFill/>
            <a:ln w="76200" cap="rnd" cmpd="sng">
              <a:solidFill>
                <a:srgbClr val="FF027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33" name="Google Shape;155;p9">
              <a:extLst>
                <a:ext uri="{FF2B5EF4-FFF2-40B4-BE49-F238E27FC236}">
                  <a16:creationId xmlns:a16="http://schemas.microsoft.com/office/drawing/2014/main" id="{1387291F-1ED6-4996-8E6F-FEE5D6EA8DD8}"/>
                </a:ext>
              </a:extLst>
            </p:cNvPr>
            <p:cNvSpPr/>
            <p:nvPr userDrawn="1"/>
          </p:nvSpPr>
          <p:spPr>
            <a:xfrm rot="10800000">
              <a:off x="22553592" y="8362476"/>
              <a:ext cx="1590652" cy="2379667"/>
            </a:xfrm>
            <a:custGeom>
              <a:avLst/>
              <a:gdLst/>
              <a:ahLst/>
              <a:cxnLst/>
              <a:rect l="l" t="t" r="r" b="b"/>
              <a:pathLst>
                <a:path w="23866" h="35695" fill="none" extrusionOk="0">
                  <a:moveTo>
                    <a:pt x="1" y="0"/>
                  </a:moveTo>
                  <a:lnTo>
                    <a:pt x="23866" y="23865"/>
                  </a:lnTo>
                  <a:lnTo>
                    <a:pt x="17833" y="29721"/>
                  </a:lnTo>
                  <a:lnTo>
                    <a:pt x="11919" y="23717"/>
                  </a:lnTo>
                  <a:lnTo>
                    <a:pt x="1" y="35694"/>
                  </a:lnTo>
                </a:path>
              </a:pathLst>
            </a:custGeom>
            <a:noFill/>
            <a:ln w="76200" cap="rnd" cmpd="sng">
              <a:solidFill>
                <a:srgbClr val="FF027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34" name="Google Shape;156;p9">
              <a:extLst>
                <a:ext uri="{FF2B5EF4-FFF2-40B4-BE49-F238E27FC236}">
                  <a16:creationId xmlns:a16="http://schemas.microsoft.com/office/drawing/2014/main" id="{7573C360-CDAD-4F59-A7B6-DD291F2AD643}"/>
                </a:ext>
              </a:extLst>
            </p:cNvPr>
            <p:cNvSpPr/>
            <p:nvPr userDrawn="1"/>
          </p:nvSpPr>
          <p:spPr>
            <a:xfrm rot="10800000">
              <a:off x="20572708" y="9151067"/>
              <a:ext cx="3573469" cy="2387600"/>
            </a:xfrm>
            <a:custGeom>
              <a:avLst/>
              <a:gdLst/>
              <a:ahLst/>
              <a:cxnLst/>
              <a:rect l="l" t="t" r="r" b="b"/>
              <a:pathLst>
                <a:path w="53616" h="35814" fill="none" extrusionOk="0">
                  <a:moveTo>
                    <a:pt x="0" y="1"/>
                  </a:moveTo>
                  <a:lnTo>
                    <a:pt x="23895" y="23866"/>
                  </a:lnTo>
                  <a:lnTo>
                    <a:pt x="47612" y="1"/>
                  </a:lnTo>
                  <a:lnTo>
                    <a:pt x="53585" y="5975"/>
                  </a:lnTo>
                  <a:lnTo>
                    <a:pt x="35753" y="23866"/>
                  </a:lnTo>
                  <a:lnTo>
                    <a:pt x="47671" y="35813"/>
                  </a:lnTo>
                  <a:lnTo>
                    <a:pt x="53615" y="29810"/>
                  </a:lnTo>
                  <a:lnTo>
                    <a:pt x="47671" y="23866"/>
                  </a:lnTo>
                </a:path>
              </a:pathLst>
            </a:custGeom>
            <a:noFill/>
            <a:ln w="76200" cap="rnd" cmpd="sng">
              <a:solidFill>
                <a:srgbClr val="03D6F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35" name="Google Shape;157;p9">
              <a:extLst>
                <a:ext uri="{FF2B5EF4-FFF2-40B4-BE49-F238E27FC236}">
                  <a16:creationId xmlns:a16="http://schemas.microsoft.com/office/drawing/2014/main" id="{E2791734-E58C-487C-9626-295F899225A7}"/>
                </a:ext>
              </a:extLst>
            </p:cNvPr>
            <p:cNvSpPr/>
            <p:nvPr userDrawn="1"/>
          </p:nvSpPr>
          <p:spPr>
            <a:xfrm rot="10800000">
              <a:off x="17795640" y="11532673"/>
              <a:ext cx="1880377" cy="1873000"/>
            </a:xfrm>
            <a:custGeom>
              <a:avLst/>
              <a:gdLst/>
              <a:ahLst/>
              <a:cxnLst/>
              <a:rect l="l" t="t" r="r" b="b"/>
              <a:pathLst>
                <a:path w="28213" h="28095" fill="none" extrusionOk="0">
                  <a:moveTo>
                    <a:pt x="0" y="1"/>
                  </a:moveTo>
                  <a:lnTo>
                    <a:pt x="28213" y="28095"/>
                  </a:lnTo>
                </a:path>
              </a:pathLst>
            </a:custGeom>
            <a:noFill/>
            <a:ln w="76200" cap="rnd" cmpd="sng">
              <a:solidFill>
                <a:srgbClr val="03D6F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36" name="Google Shape;158;p9">
              <a:extLst>
                <a:ext uri="{FF2B5EF4-FFF2-40B4-BE49-F238E27FC236}">
                  <a16:creationId xmlns:a16="http://schemas.microsoft.com/office/drawing/2014/main" id="{95766003-C6A5-4EA6-B978-30F62B6DA48D}"/>
                </a:ext>
              </a:extLst>
            </p:cNvPr>
            <p:cNvSpPr/>
            <p:nvPr userDrawn="1"/>
          </p:nvSpPr>
          <p:spPr>
            <a:xfrm rot="10800000">
              <a:off x="22553601" y="4393876"/>
              <a:ext cx="1592585" cy="1585133"/>
            </a:xfrm>
            <a:custGeom>
              <a:avLst/>
              <a:gdLst/>
              <a:ahLst/>
              <a:cxnLst/>
              <a:rect l="l" t="t" r="r" b="b"/>
              <a:pathLst>
                <a:path w="23895" h="23777" fill="none" extrusionOk="0">
                  <a:moveTo>
                    <a:pt x="0" y="11859"/>
                  </a:moveTo>
                  <a:lnTo>
                    <a:pt x="11948" y="0"/>
                  </a:lnTo>
                  <a:lnTo>
                    <a:pt x="23895" y="11947"/>
                  </a:lnTo>
                  <a:lnTo>
                    <a:pt x="17862" y="17803"/>
                  </a:lnTo>
                  <a:lnTo>
                    <a:pt x="11888" y="11800"/>
                  </a:lnTo>
                  <a:lnTo>
                    <a:pt x="0" y="23776"/>
                  </a:lnTo>
                </a:path>
              </a:pathLst>
            </a:custGeom>
            <a:noFill/>
            <a:ln w="76200" cap="rnd" cmpd="sng">
              <a:solidFill>
                <a:srgbClr val="FF027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37" name="Google Shape;159;p9">
              <a:extLst>
                <a:ext uri="{FF2B5EF4-FFF2-40B4-BE49-F238E27FC236}">
                  <a16:creationId xmlns:a16="http://schemas.microsoft.com/office/drawing/2014/main" id="{3D3C7162-B1BD-4544-A74C-9B5EC27D777D}"/>
                </a:ext>
              </a:extLst>
            </p:cNvPr>
            <p:cNvSpPr/>
            <p:nvPr userDrawn="1"/>
          </p:nvSpPr>
          <p:spPr>
            <a:xfrm rot="10800000">
              <a:off x="23353783" y="7568000"/>
              <a:ext cx="790461" cy="794533"/>
            </a:xfrm>
            <a:custGeom>
              <a:avLst/>
              <a:gdLst/>
              <a:ahLst/>
              <a:cxnLst/>
              <a:rect l="l" t="t" r="r" b="b"/>
              <a:pathLst>
                <a:path w="11860" h="11918" fill="none" extrusionOk="0">
                  <a:moveTo>
                    <a:pt x="11859" y="0"/>
                  </a:moveTo>
                  <a:lnTo>
                    <a:pt x="1" y="11918"/>
                  </a:lnTo>
                </a:path>
              </a:pathLst>
            </a:custGeom>
            <a:noFill/>
            <a:ln w="76200" cap="rnd" cmpd="sng">
              <a:solidFill>
                <a:srgbClr val="FF027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38" name="Google Shape;160;p9">
              <a:extLst>
                <a:ext uri="{FF2B5EF4-FFF2-40B4-BE49-F238E27FC236}">
                  <a16:creationId xmlns:a16="http://schemas.microsoft.com/office/drawing/2014/main" id="{2C9A9A50-6267-4132-A507-CA8ADED64117}"/>
                </a:ext>
              </a:extLst>
            </p:cNvPr>
            <p:cNvSpPr/>
            <p:nvPr userDrawn="1"/>
          </p:nvSpPr>
          <p:spPr>
            <a:xfrm rot="10800000">
              <a:off x="16607150" y="11934867"/>
              <a:ext cx="1474349" cy="1470800"/>
            </a:xfrm>
            <a:custGeom>
              <a:avLst/>
              <a:gdLst/>
              <a:ahLst/>
              <a:cxnLst/>
              <a:rect l="l" t="t" r="r" b="b"/>
              <a:pathLst>
                <a:path w="22121" h="22062" fill="none" extrusionOk="0">
                  <a:moveTo>
                    <a:pt x="1" y="1"/>
                  </a:moveTo>
                  <a:lnTo>
                    <a:pt x="22121" y="22062"/>
                  </a:lnTo>
                </a:path>
              </a:pathLst>
            </a:custGeom>
            <a:noFill/>
            <a:ln w="76200" cap="rnd" cmpd="sng">
              <a:solidFill>
                <a:srgbClr val="C880FA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  <p:sp>
          <p:nvSpPr>
            <p:cNvPr id="39" name="Google Shape;161;p9">
              <a:extLst>
                <a:ext uri="{FF2B5EF4-FFF2-40B4-BE49-F238E27FC236}">
                  <a16:creationId xmlns:a16="http://schemas.microsoft.com/office/drawing/2014/main" id="{7B1B40E4-1B47-4C51-BA2D-F0C5AED5703F}"/>
                </a:ext>
              </a:extLst>
            </p:cNvPr>
            <p:cNvSpPr/>
            <p:nvPr userDrawn="1"/>
          </p:nvSpPr>
          <p:spPr>
            <a:xfrm rot="10800000">
              <a:off x="21765206" y="2012333"/>
              <a:ext cx="2379047" cy="2779867"/>
            </a:xfrm>
            <a:custGeom>
              <a:avLst/>
              <a:gdLst/>
              <a:ahLst/>
              <a:cxnLst/>
              <a:rect l="l" t="t" r="r" b="b"/>
              <a:pathLst>
                <a:path w="35695" h="41698" fill="none" extrusionOk="0">
                  <a:moveTo>
                    <a:pt x="1" y="17892"/>
                  </a:moveTo>
                  <a:lnTo>
                    <a:pt x="11919" y="6004"/>
                  </a:lnTo>
                  <a:lnTo>
                    <a:pt x="17863" y="11948"/>
                  </a:lnTo>
                  <a:lnTo>
                    <a:pt x="29751" y="1"/>
                  </a:lnTo>
                  <a:lnTo>
                    <a:pt x="35695" y="5974"/>
                  </a:lnTo>
                  <a:lnTo>
                    <a:pt x="1" y="41698"/>
                  </a:lnTo>
                </a:path>
              </a:pathLst>
            </a:custGeom>
            <a:noFill/>
            <a:ln w="76200" cap="rnd" cmpd="sng">
              <a:solidFill>
                <a:srgbClr val="C880FA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952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CUSTOM_4">
    <p:spTree>
      <p:nvGrpSpPr>
        <p:cNvPr id="1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16"/>
          <p:cNvSpPr txBox="1">
            <a:spLocks noGrp="1"/>
          </p:cNvSpPr>
          <p:nvPr>
            <p:ph type="title"/>
          </p:nvPr>
        </p:nvSpPr>
        <p:spPr>
          <a:xfrm>
            <a:off x="1439625" y="951400"/>
            <a:ext cx="19158210" cy="124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R="101577" lvl="0">
              <a:lnSpc>
                <a:spcPct val="128571"/>
              </a:lnSpc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>
                <a:latin typeface="Raleway Medium"/>
                <a:ea typeface="Raleway Medium"/>
                <a:cs typeface="Raleway Medium"/>
                <a:sym typeface="Raleway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>
                <a:latin typeface="Raleway Medium"/>
                <a:ea typeface="Raleway Medium"/>
                <a:cs typeface="Raleway Medium"/>
                <a:sym typeface="Raleway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>
                <a:latin typeface="Raleway Medium"/>
                <a:ea typeface="Raleway Medium"/>
                <a:cs typeface="Raleway Medium"/>
                <a:sym typeface="Raleway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>
                <a:latin typeface="Raleway Medium"/>
                <a:ea typeface="Raleway Medium"/>
                <a:cs typeface="Raleway Medium"/>
                <a:sym typeface="Raleway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>
                <a:latin typeface="Raleway Medium"/>
                <a:ea typeface="Raleway Medium"/>
                <a:cs typeface="Raleway Medium"/>
                <a:sym typeface="Raleway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>
                <a:latin typeface="Raleway Medium"/>
                <a:ea typeface="Raleway Medium"/>
                <a:cs typeface="Raleway Medium"/>
                <a:sym typeface="Raleway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>
                <a:latin typeface="Raleway Medium"/>
                <a:ea typeface="Raleway Medium"/>
                <a:cs typeface="Raleway Medium"/>
                <a:sym typeface="Raleway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>
                <a:latin typeface="Raleway Medium"/>
                <a:ea typeface="Raleway Medium"/>
                <a:cs typeface="Raleway Medium"/>
                <a:sym typeface="Raleway Medium"/>
              </a:defRPr>
            </a:lvl9pPr>
          </a:lstStyle>
          <a:p>
            <a:endParaRPr/>
          </a:p>
        </p:txBody>
      </p:sp>
      <p:sp>
        <p:nvSpPr>
          <p:cNvPr id="264" name="Google Shape;264;p16"/>
          <p:cNvSpPr txBox="1">
            <a:spLocks noGrp="1"/>
          </p:cNvSpPr>
          <p:nvPr>
            <p:ph type="subTitle" idx="1"/>
          </p:nvPr>
        </p:nvSpPr>
        <p:spPr>
          <a:xfrm>
            <a:off x="9101762" y="6328035"/>
            <a:ext cx="6174392" cy="95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Font typeface="Ubuntu"/>
              <a:buNone/>
              <a:defRPr sz="4799" b="1">
                <a:latin typeface="Ubuntu"/>
                <a:ea typeface="Ubuntu"/>
                <a:cs typeface="Ubuntu"/>
                <a:sym typeface="Ubuntu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2pPr>
            <a:lvl3pPr lvl="2" algn="ctr" rtl="0">
              <a:spcBef>
                <a:spcPts val="4266"/>
              </a:spcBef>
              <a:spcAft>
                <a:spcPts val="0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3pPr>
            <a:lvl4pPr lvl="3" algn="ctr" rtl="0">
              <a:spcBef>
                <a:spcPts val="4266"/>
              </a:spcBef>
              <a:spcAft>
                <a:spcPts val="0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4pPr>
            <a:lvl5pPr lvl="4" algn="ctr" rtl="0">
              <a:spcBef>
                <a:spcPts val="4266"/>
              </a:spcBef>
              <a:spcAft>
                <a:spcPts val="0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5pPr>
            <a:lvl6pPr lvl="5" algn="ctr" rtl="0">
              <a:spcBef>
                <a:spcPts val="4266"/>
              </a:spcBef>
              <a:spcAft>
                <a:spcPts val="0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6pPr>
            <a:lvl7pPr lvl="6" algn="ctr" rtl="0">
              <a:spcBef>
                <a:spcPts val="4266"/>
              </a:spcBef>
              <a:spcAft>
                <a:spcPts val="0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7pPr>
            <a:lvl8pPr lvl="7" algn="ctr" rtl="0">
              <a:spcBef>
                <a:spcPts val="4266"/>
              </a:spcBef>
              <a:spcAft>
                <a:spcPts val="0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8pPr>
            <a:lvl9pPr lvl="8" algn="ctr" rtl="0">
              <a:spcBef>
                <a:spcPts val="4266"/>
              </a:spcBef>
              <a:spcAft>
                <a:spcPts val="4266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endParaRPr/>
          </a:p>
        </p:txBody>
      </p:sp>
      <p:sp>
        <p:nvSpPr>
          <p:cNvPr id="265" name="Google Shape;265;p16"/>
          <p:cNvSpPr txBox="1">
            <a:spLocks noGrp="1"/>
          </p:cNvSpPr>
          <p:nvPr>
            <p:ph type="subTitle" idx="2"/>
          </p:nvPr>
        </p:nvSpPr>
        <p:spPr>
          <a:xfrm>
            <a:off x="9396886" y="7234733"/>
            <a:ext cx="5412190" cy="15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 sz="3732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2pPr>
            <a:lvl3pPr lvl="2" algn="ctr" rtl="0">
              <a:spcBef>
                <a:spcPts val="4266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3pPr>
            <a:lvl4pPr lvl="3" algn="ctr" rtl="0">
              <a:spcBef>
                <a:spcPts val="4266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4pPr>
            <a:lvl5pPr lvl="4" algn="ctr" rtl="0">
              <a:spcBef>
                <a:spcPts val="4266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5pPr>
            <a:lvl6pPr lvl="5" algn="ctr" rtl="0">
              <a:spcBef>
                <a:spcPts val="4266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6pPr>
            <a:lvl7pPr lvl="6" algn="ctr" rtl="0">
              <a:spcBef>
                <a:spcPts val="4266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7pPr>
            <a:lvl8pPr lvl="7" algn="ctr" rtl="0">
              <a:spcBef>
                <a:spcPts val="4266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8pPr>
            <a:lvl9pPr lvl="8" algn="ctr" rtl="0">
              <a:spcBef>
                <a:spcPts val="4266"/>
              </a:spcBef>
              <a:spcAft>
                <a:spcPts val="4266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266" name="Google Shape;266;p16"/>
          <p:cNvSpPr txBox="1">
            <a:spLocks noGrp="1"/>
          </p:cNvSpPr>
          <p:nvPr>
            <p:ph type="subTitle" idx="3"/>
          </p:nvPr>
        </p:nvSpPr>
        <p:spPr>
          <a:xfrm>
            <a:off x="1881310" y="6328035"/>
            <a:ext cx="6174392" cy="95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Font typeface="Ubuntu"/>
              <a:buNone/>
              <a:defRPr sz="4799" b="1">
                <a:latin typeface="Ubuntu"/>
                <a:ea typeface="Ubuntu"/>
                <a:cs typeface="Ubuntu"/>
                <a:sym typeface="Ubuntu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2pPr>
            <a:lvl3pPr lvl="2" algn="ctr" rtl="0">
              <a:spcBef>
                <a:spcPts val="4266"/>
              </a:spcBef>
              <a:spcAft>
                <a:spcPts val="0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3pPr>
            <a:lvl4pPr lvl="3" algn="ctr" rtl="0">
              <a:spcBef>
                <a:spcPts val="4266"/>
              </a:spcBef>
              <a:spcAft>
                <a:spcPts val="0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4pPr>
            <a:lvl5pPr lvl="4" algn="ctr" rtl="0">
              <a:spcBef>
                <a:spcPts val="4266"/>
              </a:spcBef>
              <a:spcAft>
                <a:spcPts val="0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5pPr>
            <a:lvl6pPr lvl="5" algn="ctr" rtl="0">
              <a:spcBef>
                <a:spcPts val="4266"/>
              </a:spcBef>
              <a:spcAft>
                <a:spcPts val="0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6pPr>
            <a:lvl7pPr lvl="6" algn="ctr" rtl="0">
              <a:spcBef>
                <a:spcPts val="4266"/>
              </a:spcBef>
              <a:spcAft>
                <a:spcPts val="0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7pPr>
            <a:lvl8pPr lvl="7" algn="ctr" rtl="0">
              <a:spcBef>
                <a:spcPts val="4266"/>
              </a:spcBef>
              <a:spcAft>
                <a:spcPts val="0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8pPr>
            <a:lvl9pPr lvl="8" algn="ctr" rtl="0">
              <a:spcBef>
                <a:spcPts val="4266"/>
              </a:spcBef>
              <a:spcAft>
                <a:spcPts val="4266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endParaRPr/>
          </a:p>
        </p:txBody>
      </p:sp>
      <p:sp>
        <p:nvSpPr>
          <p:cNvPr id="267" name="Google Shape;267;p16"/>
          <p:cNvSpPr txBox="1">
            <a:spLocks noGrp="1"/>
          </p:cNvSpPr>
          <p:nvPr>
            <p:ph type="subTitle" idx="4"/>
          </p:nvPr>
        </p:nvSpPr>
        <p:spPr>
          <a:xfrm>
            <a:off x="2262544" y="7234733"/>
            <a:ext cx="5412190" cy="15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 sz="3732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2pPr>
            <a:lvl3pPr lvl="2" algn="ctr" rtl="0">
              <a:spcBef>
                <a:spcPts val="4266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3pPr>
            <a:lvl4pPr lvl="3" algn="ctr" rtl="0">
              <a:spcBef>
                <a:spcPts val="4266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4pPr>
            <a:lvl5pPr lvl="4" algn="ctr" rtl="0">
              <a:spcBef>
                <a:spcPts val="4266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5pPr>
            <a:lvl6pPr lvl="5" algn="ctr" rtl="0">
              <a:spcBef>
                <a:spcPts val="4266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6pPr>
            <a:lvl7pPr lvl="6" algn="ctr" rtl="0">
              <a:spcBef>
                <a:spcPts val="4266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7pPr>
            <a:lvl8pPr lvl="7" algn="ctr" rtl="0">
              <a:spcBef>
                <a:spcPts val="4266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8pPr>
            <a:lvl9pPr lvl="8" algn="ctr" rtl="0">
              <a:spcBef>
                <a:spcPts val="4266"/>
              </a:spcBef>
              <a:spcAft>
                <a:spcPts val="4266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268" name="Google Shape;268;p16"/>
          <p:cNvSpPr txBox="1">
            <a:spLocks noGrp="1"/>
          </p:cNvSpPr>
          <p:nvPr>
            <p:ph type="subTitle" idx="5"/>
          </p:nvPr>
        </p:nvSpPr>
        <p:spPr>
          <a:xfrm>
            <a:off x="16321948" y="6328035"/>
            <a:ext cx="6174392" cy="95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Font typeface="Ubuntu"/>
              <a:buNone/>
              <a:defRPr sz="4799" b="1">
                <a:latin typeface="Ubuntu"/>
                <a:ea typeface="Ubuntu"/>
                <a:cs typeface="Ubuntu"/>
                <a:sym typeface="Ubuntu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2pPr>
            <a:lvl3pPr lvl="2" algn="ctr" rtl="0">
              <a:spcBef>
                <a:spcPts val="4266"/>
              </a:spcBef>
              <a:spcAft>
                <a:spcPts val="0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3pPr>
            <a:lvl4pPr lvl="3" algn="ctr" rtl="0">
              <a:spcBef>
                <a:spcPts val="4266"/>
              </a:spcBef>
              <a:spcAft>
                <a:spcPts val="0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4pPr>
            <a:lvl5pPr lvl="4" algn="ctr" rtl="0">
              <a:spcBef>
                <a:spcPts val="4266"/>
              </a:spcBef>
              <a:spcAft>
                <a:spcPts val="0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5pPr>
            <a:lvl6pPr lvl="5" algn="ctr" rtl="0">
              <a:spcBef>
                <a:spcPts val="4266"/>
              </a:spcBef>
              <a:spcAft>
                <a:spcPts val="0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6pPr>
            <a:lvl7pPr lvl="6" algn="ctr" rtl="0">
              <a:spcBef>
                <a:spcPts val="4266"/>
              </a:spcBef>
              <a:spcAft>
                <a:spcPts val="0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7pPr>
            <a:lvl8pPr lvl="7" algn="ctr" rtl="0">
              <a:spcBef>
                <a:spcPts val="4266"/>
              </a:spcBef>
              <a:spcAft>
                <a:spcPts val="0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8pPr>
            <a:lvl9pPr lvl="8" algn="ctr" rtl="0">
              <a:spcBef>
                <a:spcPts val="4266"/>
              </a:spcBef>
              <a:spcAft>
                <a:spcPts val="4266"/>
              </a:spcAft>
              <a:buSzPts val="2300"/>
              <a:buFont typeface="Ubuntu"/>
              <a:buNone/>
              <a:defRPr sz="6132" b="1"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endParaRPr/>
          </a:p>
        </p:txBody>
      </p:sp>
      <p:sp>
        <p:nvSpPr>
          <p:cNvPr id="269" name="Google Shape;269;p16"/>
          <p:cNvSpPr txBox="1">
            <a:spLocks noGrp="1"/>
          </p:cNvSpPr>
          <p:nvPr>
            <p:ph type="subTitle" idx="6"/>
          </p:nvPr>
        </p:nvSpPr>
        <p:spPr>
          <a:xfrm>
            <a:off x="16617072" y="7234733"/>
            <a:ext cx="5412190" cy="152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 sz="3732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2pPr>
            <a:lvl3pPr lvl="2" algn="ctr" rtl="0">
              <a:spcBef>
                <a:spcPts val="4266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3pPr>
            <a:lvl4pPr lvl="3" algn="ctr" rtl="0">
              <a:spcBef>
                <a:spcPts val="4266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4pPr>
            <a:lvl5pPr lvl="4" algn="ctr" rtl="0">
              <a:spcBef>
                <a:spcPts val="4266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5pPr>
            <a:lvl6pPr lvl="5" algn="ctr" rtl="0">
              <a:spcBef>
                <a:spcPts val="4266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6pPr>
            <a:lvl7pPr lvl="6" algn="ctr" rtl="0">
              <a:spcBef>
                <a:spcPts val="4266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7pPr>
            <a:lvl8pPr lvl="7" algn="ctr" rtl="0">
              <a:spcBef>
                <a:spcPts val="4266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8pPr>
            <a:lvl9pPr lvl="8" algn="ctr" rtl="0">
              <a:spcBef>
                <a:spcPts val="4266"/>
              </a:spcBef>
              <a:spcAft>
                <a:spcPts val="4266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38" name="Google Shape;270;p16">
            <a:extLst>
              <a:ext uri="{FF2B5EF4-FFF2-40B4-BE49-F238E27FC236}">
                <a16:creationId xmlns:a16="http://schemas.microsoft.com/office/drawing/2014/main" id="{FB6B2C2E-D7D9-47F0-B1BE-D6C2A7A7ED72}"/>
              </a:ext>
            </a:extLst>
          </p:cNvPr>
          <p:cNvSpPr/>
          <p:nvPr userDrawn="1"/>
        </p:nvSpPr>
        <p:spPr>
          <a:xfrm rot="5400000" flipH="1">
            <a:off x="18339463" y="10219488"/>
            <a:ext cx="4611323" cy="5747460"/>
          </a:xfrm>
          <a:custGeom>
            <a:avLst/>
            <a:gdLst/>
            <a:ahLst/>
            <a:cxnLst/>
            <a:rect l="l" t="t" r="r" b="b"/>
            <a:pathLst>
              <a:path w="89309" h="111342" fill="none" extrusionOk="0">
                <a:moveTo>
                  <a:pt x="0" y="99453"/>
                </a:moveTo>
                <a:lnTo>
                  <a:pt x="35665" y="63818"/>
                </a:lnTo>
                <a:lnTo>
                  <a:pt x="41668" y="69674"/>
                </a:lnTo>
                <a:lnTo>
                  <a:pt x="17862" y="93479"/>
                </a:lnTo>
                <a:lnTo>
                  <a:pt x="35783" y="111341"/>
                </a:lnTo>
                <a:lnTo>
                  <a:pt x="41786" y="105427"/>
                </a:lnTo>
                <a:lnTo>
                  <a:pt x="29780" y="93479"/>
                </a:lnTo>
                <a:lnTo>
                  <a:pt x="89309" y="33980"/>
                </a:lnTo>
                <a:lnTo>
                  <a:pt x="55242" y="1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39" name="Google Shape;271;p16">
            <a:extLst>
              <a:ext uri="{FF2B5EF4-FFF2-40B4-BE49-F238E27FC236}">
                <a16:creationId xmlns:a16="http://schemas.microsoft.com/office/drawing/2014/main" id="{1B25E551-D8D6-438D-B0BE-B8600BF6E3F6}"/>
              </a:ext>
            </a:extLst>
          </p:cNvPr>
          <p:cNvSpPr/>
          <p:nvPr userDrawn="1"/>
        </p:nvSpPr>
        <p:spPr>
          <a:xfrm rot="5400000" flipH="1">
            <a:off x="21408868" y="13288890"/>
            <a:ext cx="2159099" cy="2060871"/>
          </a:xfrm>
          <a:custGeom>
            <a:avLst/>
            <a:gdLst/>
            <a:ahLst/>
            <a:cxnLst/>
            <a:rect l="l" t="t" r="r" b="b"/>
            <a:pathLst>
              <a:path w="41816" h="39924" fill="none" extrusionOk="0">
                <a:moveTo>
                  <a:pt x="0" y="16118"/>
                </a:moveTo>
                <a:lnTo>
                  <a:pt x="23836" y="39924"/>
                </a:lnTo>
                <a:lnTo>
                  <a:pt x="41816" y="22180"/>
                </a:lnTo>
                <a:lnTo>
                  <a:pt x="35724" y="16118"/>
                </a:lnTo>
                <a:lnTo>
                  <a:pt x="23806" y="28006"/>
                </a:lnTo>
                <a:lnTo>
                  <a:pt x="11918" y="16118"/>
                </a:lnTo>
                <a:lnTo>
                  <a:pt x="28272" y="1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0" name="Google Shape;272;p16">
            <a:extLst>
              <a:ext uri="{FF2B5EF4-FFF2-40B4-BE49-F238E27FC236}">
                <a16:creationId xmlns:a16="http://schemas.microsoft.com/office/drawing/2014/main" id="{867F48A1-27DE-4C50-8505-45C0E3772940}"/>
              </a:ext>
            </a:extLst>
          </p:cNvPr>
          <p:cNvSpPr/>
          <p:nvPr userDrawn="1"/>
        </p:nvSpPr>
        <p:spPr>
          <a:xfrm rot="5400000" flipH="1">
            <a:off x="21018843" y="11216154"/>
            <a:ext cx="2322467" cy="2677575"/>
          </a:xfrm>
          <a:custGeom>
            <a:avLst/>
            <a:gdLst/>
            <a:ahLst/>
            <a:cxnLst/>
            <a:rect l="l" t="t" r="r" b="b"/>
            <a:pathLst>
              <a:path w="44980" h="51871" fill="none" extrusionOk="0">
                <a:moveTo>
                  <a:pt x="0" y="1066"/>
                </a:moveTo>
                <a:lnTo>
                  <a:pt x="32885" y="33980"/>
                </a:lnTo>
                <a:lnTo>
                  <a:pt x="20996" y="45868"/>
                </a:lnTo>
                <a:lnTo>
                  <a:pt x="26970" y="51871"/>
                </a:lnTo>
                <a:lnTo>
                  <a:pt x="44980" y="34127"/>
                </a:lnTo>
                <a:lnTo>
                  <a:pt x="10971" y="1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1" name="Google Shape;273;p16">
            <a:extLst>
              <a:ext uri="{FF2B5EF4-FFF2-40B4-BE49-F238E27FC236}">
                <a16:creationId xmlns:a16="http://schemas.microsoft.com/office/drawing/2014/main" id="{B065A930-0734-4D96-B469-514322AF1E74}"/>
              </a:ext>
            </a:extLst>
          </p:cNvPr>
          <p:cNvSpPr/>
          <p:nvPr userDrawn="1"/>
        </p:nvSpPr>
        <p:spPr>
          <a:xfrm rot="5400000" flipH="1">
            <a:off x="19919069" y="13859952"/>
            <a:ext cx="1232280" cy="1842571"/>
          </a:xfrm>
          <a:custGeom>
            <a:avLst/>
            <a:gdLst/>
            <a:ahLst/>
            <a:cxnLst/>
            <a:rect l="l" t="t" r="r" b="b"/>
            <a:pathLst>
              <a:path w="23866" h="35695" fill="none" extrusionOk="0">
                <a:moveTo>
                  <a:pt x="1" y="0"/>
                </a:moveTo>
                <a:lnTo>
                  <a:pt x="23866" y="23865"/>
                </a:lnTo>
                <a:lnTo>
                  <a:pt x="17833" y="29721"/>
                </a:lnTo>
                <a:lnTo>
                  <a:pt x="11919" y="23717"/>
                </a:lnTo>
                <a:lnTo>
                  <a:pt x="1" y="35694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2" name="Google Shape;274;p16">
            <a:extLst>
              <a:ext uri="{FF2B5EF4-FFF2-40B4-BE49-F238E27FC236}">
                <a16:creationId xmlns:a16="http://schemas.microsoft.com/office/drawing/2014/main" id="{6C0CD885-9CC3-413E-B564-8CF4F46B8263}"/>
              </a:ext>
            </a:extLst>
          </p:cNvPr>
          <p:cNvSpPr/>
          <p:nvPr userDrawn="1"/>
        </p:nvSpPr>
        <p:spPr>
          <a:xfrm rot="5400000" flipH="1">
            <a:off x="19764703" y="13090340"/>
            <a:ext cx="2768373" cy="1848716"/>
          </a:xfrm>
          <a:custGeom>
            <a:avLst/>
            <a:gdLst/>
            <a:ahLst/>
            <a:cxnLst/>
            <a:rect l="l" t="t" r="r" b="b"/>
            <a:pathLst>
              <a:path w="53616" h="35814" fill="none" extrusionOk="0">
                <a:moveTo>
                  <a:pt x="0" y="1"/>
                </a:moveTo>
                <a:lnTo>
                  <a:pt x="23895" y="23866"/>
                </a:lnTo>
                <a:lnTo>
                  <a:pt x="47612" y="1"/>
                </a:lnTo>
                <a:lnTo>
                  <a:pt x="53585" y="5975"/>
                </a:lnTo>
                <a:lnTo>
                  <a:pt x="35753" y="23866"/>
                </a:lnTo>
                <a:lnTo>
                  <a:pt x="47671" y="35813"/>
                </a:lnTo>
                <a:lnTo>
                  <a:pt x="53615" y="29810"/>
                </a:lnTo>
                <a:lnTo>
                  <a:pt x="47671" y="23866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3" name="Google Shape;275;p16">
            <a:extLst>
              <a:ext uri="{FF2B5EF4-FFF2-40B4-BE49-F238E27FC236}">
                <a16:creationId xmlns:a16="http://schemas.microsoft.com/office/drawing/2014/main" id="{97D46A70-6A09-4C09-BEDC-B313A348FA85}"/>
              </a:ext>
            </a:extLst>
          </p:cNvPr>
          <p:cNvSpPr/>
          <p:nvPr userDrawn="1"/>
        </p:nvSpPr>
        <p:spPr>
          <a:xfrm rot="5400000" flipH="1">
            <a:off x="16529091" y="12004114"/>
            <a:ext cx="4003648" cy="2782880"/>
          </a:xfrm>
          <a:custGeom>
            <a:avLst/>
            <a:gdLst/>
            <a:ahLst/>
            <a:cxnLst/>
            <a:rect l="l" t="t" r="r" b="b"/>
            <a:pathLst>
              <a:path w="77540" h="53911" fill="none" extrusionOk="0">
                <a:moveTo>
                  <a:pt x="1" y="41698"/>
                </a:moveTo>
                <a:lnTo>
                  <a:pt x="11919" y="29839"/>
                </a:lnTo>
                <a:lnTo>
                  <a:pt x="35872" y="53911"/>
                </a:lnTo>
                <a:lnTo>
                  <a:pt x="77540" y="11741"/>
                </a:lnTo>
                <a:lnTo>
                  <a:pt x="65445" y="1"/>
                </a:lnTo>
                <a:lnTo>
                  <a:pt x="41639" y="23806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4" name="Google Shape;276;p16">
            <a:extLst>
              <a:ext uri="{FF2B5EF4-FFF2-40B4-BE49-F238E27FC236}">
                <a16:creationId xmlns:a16="http://schemas.microsoft.com/office/drawing/2014/main" id="{D3F60A41-75CE-4E12-B3BD-3C9E415B0A55}"/>
              </a:ext>
            </a:extLst>
          </p:cNvPr>
          <p:cNvSpPr/>
          <p:nvPr userDrawn="1"/>
        </p:nvSpPr>
        <p:spPr>
          <a:xfrm rot="5400000" flipH="1">
            <a:off x="16537856" y="14168303"/>
            <a:ext cx="1233779" cy="1227366"/>
          </a:xfrm>
          <a:custGeom>
            <a:avLst/>
            <a:gdLst/>
            <a:ahLst/>
            <a:cxnLst/>
            <a:rect l="l" t="t" r="r" b="b"/>
            <a:pathLst>
              <a:path w="23895" h="23777" fill="none" extrusionOk="0">
                <a:moveTo>
                  <a:pt x="0" y="11859"/>
                </a:moveTo>
                <a:lnTo>
                  <a:pt x="11948" y="0"/>
                </a:lnTo>
                <a:lnTo>
                  <a:pt x="23895" y="11947"/>
                </a:lnTo>
                <a:lnTo>
                  <a:pt x="17862" y="17803"/>
                </a:lnTo>
                <a:lnTo>
                  <a:pt x="11888" y="11800"/>
                </a:lnTo>
                <a:lnTo>
                  <a:pt x="0" y="23776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5" name="Google Shape;277;p16">
            <a:extLst>
              <a:ext uri="{FF2B5EF4-FFF2-40B4-BE49-F238E27FC236}">
                <a16:creationId xmlns:a16="http://schemas.microsoft.com/office/drawing/2014/main" id="{3E16C676-87AF-4FA0-B627-F466F69DC769}"/>
              </a:ext>
            </a:extLst>
          </p:cNvPr>
          <p:cNvSpPr/>
          <p:nvPr userDrawn="1"/>
        </p:nvSpPr>
        <p:spPr>
          <a:xfrm rot="5400000" flipH="1">
            <a:off x="18379629" y="12013010"/>
            <a:ext cx="922325" cy="932720"/>
          </a:xfrm>
          <a:custGeom>
            <a:avLst/>
            <a:gdLst/>
            <a:ahLst/>
            <a:cxnLst/>
            <a:rect l="l" t="t" r="r" b="b"/>
            <a:pathLst>
              <a:path w="17863" h="18069" fill="none" extrusionOk="0">
                <a:moveTo>
                  <a:pt x="1" y="18069"/>
                </a:moveTo>
                <a:lnTo>
                  <a:pt x="17863" y="0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6" name="Google Shape;278;p16">
            <a:extLst>
              <a:ext uri="{FF2B5EF4-FFF2-40B4-BE49-F238E27FC236}">
                <a16:creationId xmlns:a16="http://schemas.microsoft.com/office/drawing/2014/main" id="{DC0DEC49-ABB6-4B70-A766-6908979E22FE}"/>
              </a:ext>
            </a:extLst>
          </p:cNvPr>
          <p:cNvSpPr/>
          <p:nvPr userDrawn="1"/>
        </p:nvSpPr>
        <p:spPr>
          <a:xfrm rot="5400000" flipH="1">
            <a:off x="19000200" y="14783592"/>
            <a:ext cx="612371" cy="615205"/>
          </a:xfrm>
          <a:custGeom>
            <a:avLst/>
            <a:gdLst/>
            <a:ahLst/>
            <a:cxnLst/>
            <a:rect l="l" t="t" r="r" b="b"/>
            <a:pathLst>
              <a:path w="11860" h="11918" fill="none" extrusionOk="0">
                <a:moveTo>
                  <a:pt x="11859" y="0"/>
                </a:moveTo>
                <a:lnTo>
                  <a:pt x="1" y="11918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7" name="Google Shape;279;p16">
            <a:extLst>
              <a:ext uri="{FF2B5EF4-FFF2-40B4-BE49-F238E27FC236}">
                <a16:creationId xmlns:a16="http://schemas.microsoft.com/office/drawing/2014/main" id="{E7D32730-1EEB-4E5D-8DEA-D7F6E7B434A6}"/>
              </a:ext>
            </a:extLst>
          </p:cNvPr>
          <p:cNvSpPr/>
          <p:nvPr userDrawn="1"/>
        </p:nvSpPr>
        <p:spPr>
          <a:xfrm rot="5400000" flipH="1">
            <a:off x="14851737" y="13399630"/>
            <a:ext cx="1843051" cy="2152447"/>
          </a:xfrm>
          <a:custGeom>
            <a:avLst/>
            <a:gdLst/>
            <a:ahLst/>
            <a:cxnLst/>
            <a:rect l="l" t="t" r="r" b="b"/>
            <a:pathLst>
              <a:path w="35695" h="41698" fill="none" extrusionOk="0">
                <a:moveTo>
                  <a:pt x="1" y="17892"/>
                </a:moveTo>
                <a:lnTo>
                  <a:pt x="11919" y="6004"/>
                </a:lnTo>
                <a:lnTo>
                  <a:pt x="17863" y="11948"/>
                </a:lnTo>
                <a:lnTo>
                  <a:pt x="29751" y="1"/>
                </a:lnTo>
                <a:lnTo>
                  <a:pt x="35695" y="5974"/>
                </a:lnTo>
                <a:lnTo>
                  <a:pt x="1" y="41698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8" name="Google Shape;280;p16">
            <a:extLst>
              <a:ext uri="{FF2B5EF4-FFF2-40B4-BE49-F238E27FC236}">
                <a16:creationId xmlns:a16="http://schemas.microsoft.com/office/drawing/2014/main" id="{BBD23ADB-7F3D-4F59-A5CF-3BAD92B6BC91}"/>
              </a:ext>
            </a:extLst>
          </p:cNvPr>
          <p:cNvSpPr/>
          <p:nvPr userDrawn="1"/>
        </p:nvSpPr>
        <p:spPr>
          <a:xfrm rot="5400000" flipH="1">
            <a:off x="13928030" y="12475912"/>
            <a:ext cx="3075283" cy="2767652"/>
          </a:xfrm>
          <a:custGeom>
            <a:avLst/>
            <a:gdLst/>
            <a:ahLst/>
            <a:cxnLst/>
            <a:rect l="l" t="t" r="r" b="b"/>
            <a:pathLst>
              <a:path w="59560" h="53616" fill="none" extrusionOk="0">
                <a:moveTo>
                  <a:pt x="41639" y="1"/>
                </a:moveTo>
                <a:lnTo>
                  <a:pt x="59560" y="17922"/>
                </a:lnTo>
                <a:lnTo>
                  <a:pt x="53556" y="23807"/>
                </a:lnTo>
                <a:lnTo>
                  <a:pt x="41639" y="11918"/>
                </a:lnTo>
                <a:lnTo>
                  <a:pt x="1" y="53615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49" name="Google Shape;281;p16">
            <a:extLst>
              <a:ext uri="{FF2B5EF4-FFF2-40B4-BE49-F238E27FC236}">
                <a16:creationId xmlns:a16="http://schemas.microsoft.com/office/drawing/2014/main" id="{CDB7E069-E9BB-4344-A1C9-205518488BEA}"/>
              </a:ext>
            </a:extLst>
          </p:cNvPr>
          <p:cNvSpPr/>
          <p:nvPr userDrawn="1"/>
        </p:nvSpPr>
        <p:spPr>
          <a:xfrm rot="5400000" flipH="1">
            <a:off x="13813695" y="12052783"/>
            <a:ext cx="1838456" cy="1775415"/>
          </a:xfrm>
          <a:custGeom>
            <a:avLst/>
            <a:gdLst/>
            <a:ahLst/>
            <a:cxnLst/>
            <a:rect l="l" t="t" r="r" b="b"/>
            <a:pathLst>
              <a:path w="35606" h="34394" fill="none" extrusionOk="0">
                <a:moveTo>
                  <a:pt x="0" y="11977"/>
                </a:moveTo>
                <a:lnTo>
                  <a:pt x="11859" y="1"/>
                </a:lnTo>
                <a:lnTo>
                  <a:pt x="35605" y="23777"/>
                </a:lnTo>
                <a:lnTo>
                  <a:pt x="25314" y="34393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50" name="Google Shape;282;p16">
            <a:extLst>
              <a:ext uri="{FF2B5EF4-FFF2-40B4-BE49-F238E27FC236}">
                <a16:creationId xmlns:a16="http://schemas.microsoft.com/office/drawing/2014/main" id="{6196BF3F-455C-4883-AD7B-1ACCB05A8AE9}"/>
              </a:ext>
            </a:extLst>
          </p:cNvPr>
          <p:cNvSpPr/>
          <p:nvPr userDrawn="1"/>
        </p:nvSpPr>
        <p:spPr>
          <a:xfrm rot="5400000" flipH="1">
            <a:off x="13232771" y="13241447"/>
            <a:ext cx="2385099" cy="1160210"/>
          </a:xfrm>
          <a:custGeom>
            <a:avLst/>
            <a:gdLst/>
            <a:ahLst/>
            <a:cxnLst/>
            <a:rect l="l" t="t" r="r" b="b"/>
            <a:pathLst>
              <a:path w="46193" h="22476" fill="none" extrusionOk="0">
                <a:moveTo>
                  <a:pt x="46193" y="11859"/>
                </a:moveTo>
                <a:lnTo>
                  <a:pt x="34216" y="0"/>
                </a:lnTo>
                <a:lnTo>
                  <a:pt x="22357" y="12125"/>
                </a:lnTo>
                <a:lnTo>
                  <a:pt x="16443" y="6092"/>
                </a:lnTo>
                <a:lnTo>
                  <a:pt x="1" y="22475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51" name="Google Shape;283;p16">
            <a:extLst>
              <a:ext uri="{FF2B5EF4-FFF2-40B4-BE49-F238E27FC236}">
                <a16:creationId xmlns:a16="http://schemas.microsoft.com/office/drawing/2014/main" id="{53A20687-1D52-45DD-B911-E51F2AC73271}"/>
              </a:ext>
            </a:extLst>
          </p:cNvPr>
          <p:cNvSpPr/>
          <p:nvPr userDrawn="1"/>
        </p:nvSpPr>
        <p:spPr>
          <a:xfrm rot="5400000" flipH="1">
            <a:off x="12087167" y="12938462"/>
            <a:ext cx="1843051" cy="2152447"/>
          </a:xfrm>
          <a:custGeom>
            <a:avLst/>
            <a:gdLst/>
            <a:ahLst/>
            <a:cxnLst/>
            <a:rect l="l" t="t" r="r" b="b"/>
            <a:pathLst>
              <a:path w="35695" h="41698" fill="none" extrusionOk="0">
                <a:moveTo>
                  <a:pt x="1" y="17892"/>
                </a:moveTo>
                <a:lnTo>
                  <a:pt x="11919" y="6004"/>
                </a:lnTo>
                <a:lnTo>
                  <a:pt x="17863" y="11948"/>
                </a:lnTo>
                <a:lnTo>
                  <a:pt x="29751" y="1"/>
                </a:lnTo>
                <a:lnTo>
                  <a:pt x="35695" y="5974"/>
                </a:lnTo>
                <a:lnTo>
                  <a:pt x="1" y="41698"/>
                </a:lnTo>
              </a:path>
            </a:pathLst>
          </a:custGeom>
          <a:noFill/>
          <a:ln w="76200" cap="rnd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52" name="Google Shape;284;p16">
            <a:extLst>
              <a:ext uri="{FF2B5EF4-FFF2-40B4-BE49-F238E27FC236}">
                <a16:creationId xmlns:a16="http://schemas.microsoft.com/office/drawing/2014/main" id="{FE5BA32B-C440-495A-953F-58FAD1F3DEA1}"/>
              </a:ext>
            </a:extLst>
          </p:cNvPr>
          <p:cNvSpPr/>
          <p:nvPr userDrawn="1"/>
        </p:nvSpPr>
        <p:spPr>
          <a:xfrm rot="5400000" flipH="1">
            <a:off x="10089350" y="12844748"/>
            <a:ext cx="2159099" cy="2060871"/>
          </a:xfrm>
          <a:custGeom>
            <a:avLst/>
            <a:gdLst/>
            <a:ahLst/>
            <a:cxnLst/>
            <a:rect l="l" t="t" r="r" b="b"/>
            <a:pathLst>
              <a:path w="41816" h="39924" fill="none" extrusionOk="0">
                <a:moveTo>
                  <a:pt x="0" y="16118"/>
                </a:moveTo>
                <a:lnTo>
                  <a:pt x="23836" y="39924"/>
                </a:lnTo>
                <a:lnTo>
                  <a:pt x="41816" y="22180"/>
                </a:lnTo>
                <a:lnTo>
                  <a:pt x="35724" y="16118"/>
                </a:lnTo>
                <a:lnTo>
                  <a:pt x="23806" y="28006"/>
                </a:lnTo>
                <a:lnTo>
                  <a:pt x="11918" y="16118"/>
                </a:lnTo>
                <a:lnTo>
                  <a:pt x="28272" y="1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53" name="Google Shape;285;p16">
            <a:extLst>
              <a:ext uri="{FF2B5EF4-FFF2-40B4-BE49-F238E27FC236}">
                <a16:creationId xmlns:a16="http://schemas.microsoft.com/office/drawing/2014/main" id="{AB5F74AB-D43D-4703-A638-96605373D832}"/>
              </a:ext>
            </a:extLst>
          </p:cNvPr>
          <p:cNvSpPr/>
          <p:nvPr userDrawn="1"/>
        </p:nvSpPr>
        <p:spPr>
          <a:xfrm rot="5400000" flipH="1">
            <a:off x="9699325" y="10772012"/>
            <a:ext cx="2322467" cy="2677575"/>
          </a:xfrm>
          <a:custGeom>
            <a:avLst/>
            <a:gdLst/>
            <a:ahLst/>
            <a:cxnLst/>
            <a:rect l="l" t="t" r="r" b="b"/>
            <a:pathLst>
              <a:path w="44980" h="51871" fill="none" extrusionOk="0">
                <a:moveTo>
                  <a:pt x="0" y="1066"/>
                </a:moveTo>
                <a:lnTo>
                  <a:pt x="32885" y="33980"/>
                </a:lnTo>
                <a:lnTo>
                  <a:pt x="20996" y="45868"/>
                </a:lnTo>
                <a:lnTo>
                  <a:pt x="26970" y="51871"/>
                </a:lnTo>
                <a:lnTo>
                  <a:pt x="44980" y="34127"/>
                </a:lnTo>
                <a:lnTo>
                  <a:pt x="10971" y="1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54" name="Google Shape;286;p16">
            <a:extLst>
              <a:ext uri="{FF2B5EF4-FFF2-40B4-BE49-F238E27FC236}">
                <a16:creationId xmlns:a16="http://schemas.microsoft.com/office/drawing/2014/main" id="{8D412A94-D759-4036-81A6-3FFB0468016E}"/>
              </a:ext>
            </a:extLst>
          </p:cNvPr>
          <p:cNvSpPr/>
          <p:nvPr userDrawn="1"/>
        </p:nvSpPr>
        <p:spPr>
          <a:xfrm rot="5400000" flipH="1">
            <a:off x="8599551" y="13415810"/>
            <a:ext cx="1232280" cy="1842571"/>
          </a:xfrm>
          <a:custGeom>
            <a:avLst/>
            <a:gdLst/>
            <a:ahLst/>
            <a:cxnLst/>
            <a:rect l="l" t="t" r="r" b="b"/>
            <a:pathLst>
              <a:path w="23866" h="35695" fill="none" extrusionOk="0">
                <a:moveTo>
                  <a:pt x="1" y="0"/>
                </a:moveTo>
                <a:lnTo>
                  <a:pt x="23866" y="23865"/>
                </a:lnTo>
                <a:lnTo>
                  <a:pt x="17833" y="29721"/>
                </a:lnTo>
                <a:lnTo>
                  <a:pt x="11919" y="23717"/>
                </a:lnTo>
                <a:lnTo>
                  <a:pt x="1" y="35694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55" name="Google Shape;287;p16">
            <a:extLst>
              <a:ext uri="{FF2B5EF4-FFF2-40B4-BE49-F238E27FC236}">
                <a16:creationId xmlns:a16="http://schemas.microsoft.com/office/drawing/2014/main" id="{B9000E3E-99BB-46CA-9360-1F7B494ACBED}"/>
              </a:ext>
            </a:extLst>
          </p:cNvPr>
          <p:cNvSpPr/>
          <p:nvPr userDrawn="1"/>
        </p:nvSpPr>
        <p:spPr>
          <a:xfrm rot="5400000" flipH="1">
            <a:off x="8445185" y="12646198"/>
            <a:ext cx="2768373" cy="1848716"/>
          </a:xfrm>
          <a:custGeom>
            <a:avLst/>
            <a:gdLst/>
            <a:ahLst/>
            <a:cxnLst/>
            <a:rect l="l" t="t" r="r" b="b"/>
            <a:pathLst>
              <a:path w="53616" h="35814" fill="none" extrusionOk="0">
                <a:moveTo>
                  <a:pt x="0" y="1"/>
                </a:moveTo>
                <a:lnTo>
                  <a:pt x="23895" y="23866"/>
                </a:lnTo>
                <a:lnTo>
                  <a:pt x="47612" y="1"/>
                </a:lnTo>
                <a:lnTo>
                  <a:pt x="53585" y="5975"/>
                </a:lnTo>
                <a:lnTo>
                  <a:pt x="35753" y="23866"/>
                </a:lnTo>
                <a:lnTo>
                  <a:pt x="47671" y="35813"/>
                </a:lnTo>
                <a:lnTo>
                  <a:pt x="53615" y="29810"/>
                </a:lnTo>
                <a:lnTo>
                  <a:pt x="47671" y="23866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56" name="Google Shape;288;p16">
            <a:extLst>
              <a:ext uri="{FF2B5EF4-FFF2-40B4-BE49-F238E27FC236}">
                <a16:creationId xmlns:a16="http://schemas.microsoft.com/office/drawing/2014/main" id="{517BDE6D-9C55-447F-9D02-AC773A20F2BF}"/>
              </a:ext>
            </a:extLst>
          </p:cNvPr>
          <p:cNvSpPr/>
          <p:nvPr userDrawn="1"/>
        </p:nvSpPr>
        <p:spPr>
          <a:xfrm rot="5400000" flipH="1">
            <a:off x="6495672" y="13724161"/>
            <a:ext cx="1233779" cy="1227366"/>
          </a:xfrm>
          <a:custGeom>
            <a:avLst/>
            <a:gdLst/>
            <a:ahLst/>
            <a:cxnLst/>
            <a:rect l="l" t="t" r="r" b="b"/>
            <a:pathLst>
              <a:path w="23895" h="23777" fill="none" extrusionOk="0">
                <a:moveTo>
                  <a:pt x="0" y="11859"/>
                </a:moveTo>
                <a:lnTo>
                  <a:pt x="11948" y="0"/>
                </a:lnTo>
                <a:lnTo>
                  <a:pt x="23895" y="11947"/>
                </a:lnTo>
                <a:lnTo>
                  <a:pt x="17862" y="17803"/>
                </a:lnTo>
                <a:lnTo>
                  <a:pt x="11888" y="11800"/>
                </a:lnTo>
                <a:lnTo>
                  <a:pt x="0" y="23776"/>
                </a:lnTo>
              </a:path>
            </a:pathLst>
          </a:custGeom>
          <a:noFill/>
          <a:ln w="76200" cap="rnd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57" name="Google Shape;289;p16">
            <a:extLst>
              <a:ext uri="{FF2B5EF4-FFF2-40B4-BE49-F238E27FC236}">
                <a16:creationId xmlns:a16="http://schemas.microsoft.com/office/drawing/2014/main" id="{0C88D9CF-A286-4A3A-8C46-2E6E098A47CC}"/>
              </a:ext>
            </a:extLst>
          </p:cNvPr>
          <p:cNvSpPr/>
          <p:nvPr userDrawn="1"/>
        </p:nvSpPr>
        <p:spPr>
          <a:xfrm rot="5400000" flipH="1">
            <a:off x="7680682" y="14339450"/>
            <a:ext cx="612371" cy="615205"/>
          </a:xfrm>
          <a:custGeom>
            <a:avLst/>
            <a:gdLst/>
            <a:ahLst/>
            <a:cxnLst/>
            <a:rect l="l" t="t" r="r" b="b"/>
            <a:pathLst>
              <a:path w="11860" h="11918" fill="none" extrusionOk="0">
                <a:moveTo>
                  <a:pt x="11859" y="0"/>
                </a:moveTo>
                <a:lnTo>
                  <a:pt x="1" y="11918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58" name="Google Shape;290;p16">
            <a:extLst>
              <a:ext uri="{FF2B5EF4-FFF2-40B4-BE49-F238E27FC236}">
                <a16:creationId xmlns:a16="http://schemas.microsoft.com/office/drawing/2014/main" id="{AF85048F-1024-4D87-AFF7-88D7735855F4}"/>
              </a:ext>
            </a:extLst>
          </p:cNvPr>
          <p:cNvSpPr/>
          <p:nvPr userDrawn="1"/>
        </p:nvSpPr>
        <p:spPr>
          <a:xfrm rot="5400000" flipH="1">
            <a:off x="4809553" y="12694228"/>
            <a:ext cx="1843051" cy="2152447"/>
          </a:xfrm>
          <a:custGeom>
            <a:avLst/>
            <a:gdLst/>
            <a:ahLst/>
            <a:cxnLst/>
            <a:rect l="l" t="t" r="r" b="b"/>
            <a:pathLst>
              <a:path w="35695" h="41698" fill="none" extrusionOk="0">
                <a:moveTo>
                  <a:pt x="1" y="17892"/>
                </a:moveTo>
                <a:lnTo>
                  <a:pt x="11919" y="6004"/>
                </a:lnTo>
                <a:lnTo>
                  <a:pt x="17863" y="11948"/>
                </a:lnTo>
                <a:lnTo>
                  <a:pt x="29751" y="1"/>
                </a:lnTo>
                <a:lnTo>
                  <a:pt x="35695" y="5974"/>
                </a:lnTo>
                <a:lnTo>
                  <a:pt x="1" y="41698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59" name="Google Shape;291;p16">
            <a:extLst>
              <a:ext uri="{FF2B5EF4-FFF2-40B4-BE49-F238E27FC236}">
                <a16:creationId xmlns:a16="http://schemas.microsoft.com/office/drawing/2014/main" id="{8D2F6BDC-E23F-49CC-AB6D-2B33666C59C7}"/>
              </a:ext>
            </a:extLst>
          </p:cNvPr>
          <p:cNvSpPr/>
          <p:nvPr userDrawn="1"/>
        </p:nvSpPr>
        <p:spPr>
          <a:xfrm rot="5400000" flipH="1">
            <a:off x="3885845" y="11770510"/>
            <a:ext cx="3075283" cy="2767652"/>
          </a:xfrm>
          <a:custGeom>
            <a:avLst/>
            <a:gdLst/>
            <a:ahLst/>
            <a:cxnLst/>
            <a:rect l="l" t="t" r="r" b="b"/>
            <a:pathLst>
              <a:path w="59560" h="53616" fill="none" extrusionOk="0">
                <a:moveTo>
                  <a:pt x="41639" y="1"/>
                </a:moveTo>
                <a:lnTo>
                  <a:pt x="59560" y="17922"/>
                </a:lnTo>
                <a:lnTo>
                  <a:pt x="53556" y="23807"/>
                </a:lnTo>
                <a:lnTo>
                  <a:pt x="41639" y="11918"/>
                </a:lnTo>
                <a:lnTo>
                  <a:pt x="1" y="53615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0" name="Google Shape;292;p16">
            <a:extLst>
              <a:ext uri="{FF2B5EF4-FFF2-40B4-BE49-F238E27FC236}">
                <a16:creationId xmlns:a16="http://schemas.microsoft.com/office/drawing/2014/main" id="{0D10C057-BEF0-4356-9800-FD7F296EAF28}"/>
              </a:ext>
            </a:extLst>
          </p:cNvPr>
          <p:cNvSpPr/>
          <p:nvPr userDrawn="1"/>
        </p:nvSpPr>
        <p:spPr>
          <a:xfrm rot="5400000" flipH="1">
            <a:off x="3771508" y="11347381"/>
            <a:ext cx="1838456" cy="1775415"/>
          </a:xfrm>
          <a:custGeom>
            <a:avLst/>
            <a:gdLst/>
            <a:ahLst/>
            <a:cxnLst/>
            <a:rect l="l" t="t" r="r" b="b"/>
            <a:pathLst>
              <a:path w="35606" h="34394" fill="none" extrusionOk="0">
                <a:moveTo>
                  <a:pt x="0" y="11977"/>
                </a:moveTo>
                <a:lnTo>
                  <a:pt x="11859" y="1"/>
                </a:lnTo>
                <a:lnTo>
                  <a:pt x="35605" y="23777"/>
                </a:lnTo>
                <a:lnTo>
                  <a:pt x="25314" y="34393"/>
                </a:lnTo>
              </a:path>
            </a:pathLst>
          </a:custGeom>
          <a:noFill/>
          <a:ln w="76200" cap="rnd" cmpd="sng">
            <a:solidFill>
              <a:srgbClr val="03D6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1" name="Google Shape;293;p16">
            <a:extLst>
              <a:ext uri="{FF2B5EF4-FFF2-40B4-BE49-F238E27FC236}">
                <a16:creationId xmlns:a16="http://schemas.microsoft.com/office/drawing/2014/main" id="{87543C72-5BBE-42DF-ACA9-2DC4AA60E4C6}"/>
              </a:ext>
            </a:extLst>
          </p:cNvPr>
          <p:cNvSpPr/>
          <p:nvPr userDrawn="1"/>
        </p:nvSpPr>
        <p:spPr>
          <a:xfrm rot="5400000" flipH="1">
            <a:off x="3190587" y="12536045"/>
            <a:ext cx="2385099" cy="1160210"/>
          </a:xfrm>
          <a:custGeom>
            <a:avLst/>
            <a:gdLst/>
            <a:ahLst/>
            <a:cxnLst/>
            <a:rect l="l" t="t" r="r" b="b"/>
            <a:pathLst>
              <a:path w="46193" h="22476" fill="none" extrusionOk="0">
                <a:moveTo>
                  <a:pt x="46193" y="11859"/>
                </a:moveTo>
                <a:lnTo>
                  <a:pt x="34216" y="0"/>
                </a:lnTo>
                <a:lnTo>
                  <a:pt x="22357" y="12125"/>
                </a:lnTo>
                <a:lnTo>
                  <a:pt x="16443" y="6092"/>
                </a:lnTo>
                <a:lnTo>
                  <a:pt x="1" y="22475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2" name="Google Shape;294;p16">
            <a:extLst>
              <a:ext uri="{FF2B5EF4-FFF2-40B4-BE49-F238E27FC236}">
                <a16:creationId xmlns:a16="http://schemas.microsoft.com/office/drawing/2014/main" id="{42038B42-6CD5-468C-95FC-6890CF1183A1}"/>
              </a:ext>
            </a:extLst>
          </p:cNvPr>
          <p:cNvSpPr/>
          <p:nvPr userDrawn="1"/>
        </p:nvSpPr>
        <p:spPr>
          <a:xfrm rot="5400000" flipH="1">
            <a:off x="2032186" y="12379726"/>
            <a:ext cx="1843051" cy="2152447"/>
          </a:xfrm>
          <a:custGeom>
            <a:avLst/>
            <a:gdLst/>
            <a:ahLst/>
            <a:cxnLst/>
            <a:rect l="l" t="t" r="r" b="b"/>
            <a:pathLst>
              <a:path w="35695" h="41698" fill="none" extrusionOk="0">
                <a:moveTo>
                  <a:pt x="1" y="17892"/>
                </a:moveTo>
                <a:lnTo>
                  <a:pt x="11919" y="6004"/>
                </a:lnTo>
                <a:lnTo>
                  <a:pt x="17863" y="11948"/>
                </a:lnTo>
                <a:lnTo>
                  <a:pt x="29751" y="1"/>
                </a:lnTo>
                <a:lnTo>
                  <a:pt x="35695" y="5974"/>
                </a:lnTo>
                <a:lnTo>
                  <a:pt x="1" y="41698"/>
                </a:lnTo>
              </a:path>
            </a:pathLst>
          </a:custGeom>
          <a:noFill/>
          <a:ln w="76200" cap="rnd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3" name="Google Shape;295;p16">
            <a:extLst>
              <a:ext uri="{FF2B5EF4-FFF2-40B4-BE49-F238E27FC236}">
                <a16:creationId xmlns:a16="http://schemas.microsoft.com/office/drawing/2014/main" id="{09B7A9B6-1208-4A9D-BBA0-B304663F8A91}"/>
              </a:ext>
            </a:extLst>
          </p:cNvPr>
          <p:cNvSpPr/>
          <p:nvPr userDrawn="1"/>
        </p:nvSpPr>
        <p:spPr>
          <a:xfrm rot="5400000" flipH="1">
            <a:off x="182664" y="12583488"/>
            <a:ext cx="2159099" cy="2060871"/>
          </a:xfrm>
          <a:custGeom>
            <a:avLst/>
            <a:gdLst/>
            <a:ahLst/>
            <a:cxnLst/>
            <a:rect l="l" t="t" r="r" b="b"/>
            <a:pathLst>
              <a:path w="41816" h="39924" fill="none" extrusionOk="0">
                <a:moveTo>
                  <a:pt x="0" y="16118"/>
                </a:moveTo>
                <a:lnTo>
                  <a:pt x="23836" y="39924"/>
                </a:lnTo>
                <a:lnTo>
                  <a:pt x="41816" y="22180"/>
                </a:lnTo>
                <a:lnTo>
                  <a:pt x="35724" y="16118"/>
                </a:lnTo>
                <a:lnTo>
                  <a:pt x="23806" y="28006"/>
                </a:lnTo>
                <a:lnTo>
                  <a:pt x="11918" y="16118"/>
                </a:lnTo>
                <a:lnTo>
                  <a:pt x="28272" y="1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4" name="Google Shape;296;p16">
            <a:extLst>
              <a:ext uri="{FF2B5EF4-FFF2-40B4-BE49-F238E27FC236}">
                <a16:creationId xmlns:a16="http://schemas.microsoft.com/office/drawing/2014/main" id="{EC9E55E8-863D-4173-A195-B162F6C1AE71}"/>
              </a:ext>
            </a:extLst>
          </p:cNvPr>
          <p:cNvSpPr/>
          <p:nvPr userDrawn="1"/>
        </p:nvSpPr>
        <p:spPr>
          <a:xfrm rot="5400000" flipH="1">
            <a:off x="1973050" y="11621435"/>
            <a:ext cx="1233779" cy="1227366"/>
          </a:xfrm>
          <a:custGeom>
            <a:avLst/>
            <a:gdLst/>
            <a:ahLst/>
            <a:cxnLst/>
            <a:rect l="l" t="t" r="r" b="b"/>
            <a:pathLst>
              <a:path w="23895" h="23777" fill="none" extrusionOk="0">
                <a:moveTo>
                  <a:pt x="0" y="11859"/>
                </a:moveTo>
                <a:lnTo>
                  <a:pt x="11948" y="0"/>
                </a:lnTo>
                <a:lnTo>
                  <a:pt x="23895" y="11947"/>
                </a:lnTo>
                <a:lnTo>
                  <a:pt x="17862" y="17803"/>
                </a:lnTo>
                <a:lnTo>
                  <a:pt x="11888" y="11800"/>
                </a:lnTo>
                <a:lnTo>
                  <a:pt x="0" y="23776"/>
                </a:lnTo>
              </a:path>
            </a:pathLst>
          </a:custGeom>
          <a:noFill/>
          <a:ln w="76200" cap="rnd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5" name="Google Shape;297;p16">
            <a:extLst>
              <a:ext uri="{FF2B5EF4-FFF2-40B4-BE49-F238E27FC236}">
                <a16:creationId xmlns:a16="http://schemas.microsoft.com/office/drawing/2014/main" id="{27AC8788-55E2-418B-9106-1BC01BF3D03D}"/>
              </a:ext>
            </a:extLst>
          </p:cNvPr>
          <p:cNvSpPr/>
          <p:nvPr userDrawn="1"/>
        </p:nvSpPr>
        <p:spPr>
          <a:xfrm rot="5400000" flipH="1">
            <a:off x="6767917" y="11080348"/>
            <a:ext cx="2159099" cy="2060871"/>
          </a:xfrm>
          <a:custGeom>
            <a:avLst/>
            <a:gdLst/>
            <a:ahLst/>
            <a:cxnLst/>
            <a:rect l="l" t="t" r="r" b="b"/>
            <a:pathLst>
              <a:path w="41816" h="39924" fill="none" extrusionOk="0">
                <a:moveTo>
                  <a:pt x="0" y="16118"/>
                </a:moveTo>
                <a:lnTo>
                  <a:pt x="23836" y="39924"/>
                </a:lnTo>
                <a:lnTo>
                  <a:pt x="41816" y="22180"/>
                </a:lnTo>
                <a:lnTo>
                  <a:pt x="35724" y="16118"/>
                </a:lnTo>
                <a:lnTo>
                  <a:pt x="23806" y="28006"/>
                </a:lnTo>
                <a:lnTo>
                  <a:pt x="11918" y="16118"/>
                </a:lnTo>
                <a:lnTo>
                  <a:pt x="28272" y="1"/>
                </a:lnTo>
              </a:path>
            </a:pathLst>
          </a:custGeom>
          <a:noFill/>
          <a:ln w="76200" cap="rnd" cmpd="sng">
            <a:solidFill>
              <a:srgbClr val="C880F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  <p:sp>
        <p:nvSpPr>
          <p:cNvPr id="66" name="Google Shape;298;p16">
            <a:extLst>
              <a:ext uri="{FF2B5EF4-FFF2-40B4-BE49-F238E27FC236}">
                <a16:creationId xmlns:a16="http://schemas.microsoft.com/office/drawing/2014/main" id="{8F6F5EE1-89C6-4E89-904A-DAA23F673C37}"/>
              </a:ext>
            </a:extLst>
          </p:cNvPr>
          <p:cNvSpPr/>
          <p:nvPr userDrawn="1"/>
        </p:nvSpPr>
        <p:spPr>
          <a:xfrm rot="5400000" flipH="1">
            <a:off x="8166688" y="13107983"/>
            <a:ext cx="612371" cy="615205"/>
          </a:xfrm>
          <a:custGeom>
            <a:avLst/>
            <a:gdLst/>
            <a:ahLst/>
            <a:cxnLst/>
            <a:rect l="l" t="t" r="r" b="b"/>
            <a:pathLst>
              <a:path w="11860" h="11918" fill="none" extrusionOk="0">
                <a:moveTo>
                  <a:pt x="11859" y="0"/>
                </a:moveTo>
                <a:lnTo>
                  <a:pt x="1" y="11918"/>
                </a:lnTo>
              </a:path>
            </a:pathLst>
          </a:custGeom>
          <a:noFill/>
          <a:ln w="76200" cap="rnd" cmpd="sng">
            <a:solidFill>
              <a:srgbClr val="FF02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952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rgbClr val="00003E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439625" y="951400"/>
            <a:ext cx="21498400" cy="124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Ubuntu"/>
              <a:buNone/>
              <a:defRPr sz="2600" b="1">
                <a:solidFill>
                  <a:schemeClr val="dk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Ubuntu"/>
              <a:buNone/>
              <a:defRPr sz="2600" b="1">
                <a:solidFill>
                  <a:schemeClr val="dk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Ubuntu"/>
              <a:buNone/>
              <a:defRPr sz="2600" b="1">
                <a:solidFill>
                  <a:schemeClr val="dk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Ubuntu"/>
              <a:buNone/>
              <a:defRPr sz="2600" b="1">
                <a:solidFill>
                  <a:schemeClr val="dk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Ubuntu"/>
              <a:buNone/>
              <a:defRPr sz="2600" b="1">
                <a:solidFill>
                  <a:schemeClr val="dk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Ubuntu"/>
              <a:buNone/>
              <a:defRPr sz="2600" b="1">
                <a:solidFill>
                  <a:schemeClr val="dk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Ubuntu"/>
              <a:buNone/>
              <a:defRPr sz="2600" b="1">
                <a:solidFill>
                  <a:schemeClr val="dk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Ubuntu"/>
              <a:buNone/>
              <a:defRPr sz="2600" b="1">
                <a:solidFill>
                  <a:schemeClr val="dk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Ubuntu"/>
              <a:buNone/>
              <a:defRPr sz="2600" b="1">
                <a:solidFill>
                  <a:schemeClr val="dk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439625" y="3073267"/>
            <a:ext cx="21498400" cy="911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 Medium"/>
              <a:buChar char="●"/>
              <a:defRPr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 Medium"/>
              <a:buChar char="○"/>
              <a:defRPr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 Medium"/>
              <a:buChar char="■"/>
              <a:defRPr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 Medium"/>
              <a:buChar char="●"/>
              <a:defRPr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 Medium"/>
              <a:buChar char="○"/>
              <a:defRPr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 Medium"/>
              <a:buChar char="■"/>
              <a:defRPr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 Medium"/>
              <a:buChar char="●"/>
              <a:defRPr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 Medium"/>
              <a:buChar char="○"/>
              <a:defRPr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Raleway Medium"/>
              <a:buChar char="■"/>
              <a:defRPr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2" r:id="rId3"/>
    <p:sldLayoutId id="2147483655" r:id="rId4"/>
    <p:sldLayoutId id="2147483657" r:id="rId5"/>
    <p:sldLayoutId id="2147483658" r:id="rId6"/>
    <p:sldLayoutId id="2147483659" r:id="rId7"/>
    <p:sldLayoutId id="2147483660" r:id="rId8"/>
    <p:sldLayoutId id="2147483662" r:id="rId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373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.png"/><Relationship Id="rId5" Type="http://schemas.openxmlformats.org/officeDocument/2006/relationships/hyperlink" Target="https://ena.edu.sv/" TargetMode="Externa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na.edu.sv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.png"/><Relationship Id="rId5" Type="http://schemas.openxmlformats.org/officeDocument/2006/relationships/hyperlink" Target="https://ena.edu.sv/" TargetMode="Externa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na.edu.sv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ena.edu.sv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ena.edu.sv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.png"/><Relationship Id="rId5" Type="http://schemas.openxmlformats.org/officeDocument/2006/relationships/chart" Target="../charts/chart3.xml"/><Relationship Id="rId4" Type="http://schemas.openxmlformats.org/officeDocument/2006/relationships/chart" Target="../charts/char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5" Type="http://schemas.openxmlformats.org/officeDocument/2006/relationships/chart" Target="../charts/chart5.xml"/><Relationship Id="rId4" Type="http://schemas.openxmlformats.org/officeDocument/2006/relationships/chart" Target="../charts/char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png"/><Relationship Id="rId5" Type="http://schemas.microsoft.com/office/2007/relationships/hdphoto" Target="../media/hdphoto1.wdp"/><Relationship Id="rId10" Type="http://schemas.openxmlformats.org/officeDocument/2006/relationships/image" Target="../media/image25.png"/><Relationship Id="rId4" Type="http://schemas.openxmlformats.org/officeDocument/2006/relationships/image" Target="../media/image22.png"/><Relationship Id="rId9" Type="http://schemas.microsoft.com/office/2007/relationships/hdphoto" Target="../media/hdphoto3.wdp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Relationship Id="rId6" Type="http://schemas.openxmlformats.org/officeDocument/2006/relationships/chart" Target="../charts/chart9.xml"/><Relationship Id="rId5" Type="http://schemas.openxmlformats.org/officeDocument/2006/relationships/chart" Target="../charts/chart8.xml"/><Relationship Id="rId4" Type="http://schemas.openxmlformats.org/officeDocument/2006/relationships/chart" Target="../charts/char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png"/><Relationship Id="rId5" Type="http://schemas.microsoft.com/office/2007/relationships/hdphoto" Target="../media/hdphoto1.wdp"/><Relationship Id="rId10" Type="http://schemas.openxmlformats.org/officeDocument/2006/relationships/image" Target="../media/image25.png"/><Relationship Id="rId4" Type="http://schemas.openxmlformats.org/officeDocument/2006/relationships/image" Target="../media/image22.png"/><Relationship Id="rId9" Type="http://schemas.microsoft.com/office/2007/relationships/hdphoto" Target="../media/hdphoto3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0.xml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Relationship Id="rId6" Type="http://schemas.openxmlformats.org/officeDocument/2006/relationships/chart" Target="../charts/chart13.xml"/><Relationship Id="rId5" Type="http://schemas.openxmlformats.org/officeDocument/2006/relationships/chart" Target="../charts/chart12.xml"/><Relationship Id="rId4" Type="http://schemas.openxmlformats.org/officeDocument/2006/relationships/chart" Target="../charts/chart1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7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png"/><Relationship Id="rId5" Type="http://schemas.microsoft.com/office/2007/relationships/hdphoto" Target="../media/hdphoto1.wdp"/><Relationship Id="rId10" Type="http://schemas.openxmlformats.org/officeDocument/2006/relationships/image" Target="../media/image25.png"/><Relationship Id="rId4" Type="http://schemas.openxmlformats.org/officeDocument/2006/relationships/image" Target="../media/image22.png"/><Relationship Id="rId9" Type="http://schemas.microsoft.com/office/2007/relationships/hdphoto" Target="../media/hdphoto3.wdp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chart" Target="../charts/chart17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Relationship Id="rId6" Type="http://schemas.openxmlformats.org/officeDocument/2006/relationships/chart" Target="../charts/chart16.xml"/><Relationship Id="rId5" Type="http://schemas.openxmlformats.org/officeDocument/2006/relationships/chart" Target="../charts/chart15.xml"/><Relationship Id="rId4" Type="http://schemas.openxmlformats.org/officeDocument/2006/relationships/chart" Target="../charts/chart1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png"/><Relationship Id="rId5" Type="http://schemas.microsoft.com/office/2007/relationships/hdphoto" Target="../media/hdphoto1.wdp"/><Relationship Id="rId10" Type="http://schemas.openxmlformats.org/officeDocument/2006/relationships/image" Target="../media/image25.png"/><Relationship Id="rId4" Type="http://schemas.openxmlformats.org/officeDocument/2006/relationships/image" Target="../media/image22.png"/><Relationship Id="rId9" Type="http://schemas.microsoft.com/office/2007/relationships/hdphoto" Target="../media/hdphoto3.wdp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chart" Target="../charts/chart21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.xml"/><Relationship Id="rId6" Type="http://schemas.openxmlformats.org/officeDocument/2006/relationships/chart" Target="../charts/chart20.xml"/><Relationship Id="rId5" Type="http://schemas.openxmlformats.org/officeDocument/2006/relationships/chart" Target="../charts/chart19.xml"/><Relationship Id="rId4" Type="http://schemas.openxmlformats.org/officeDocument/2006/relationships/chart" Target="../charts/chart1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2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.png"/><Relationship Id="rId4" Type="http://schemas.openxmlformats.org/officeDocument/2006/relationships/chart" Target="../charts/chart23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png"/><Relationship Id="rId5" Type="http://schemas.microsoft.com/office/2007/relationships/hdphoto" Target="../media/hdphoto1.wdp"/><Relationship Id="rId10" Type="http://schemas.openxmlformats.org/officeDocument/2006/relationships/image" Target="../media/image25.png"/><Relationship Id="rId4" Type="http://schemas.openxmlformats.org/officeDocument/2006/relationships/image" Target="../media/image22.png"/><Relationship Id="rId9" Type="http://schemas.microsoft.com/office/2007/relationships/hdphoto" Target="../media/hdphoto3.wdp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4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.png"/><Relationship Id="rId5" Type="http://schemas.openxmlformats.org/officeDocument/2006/relationships/chart" Target="../charts/chart26.xml"/><Relationship Id="rId4" Type="http://schemas.openxmlformats.org/officeDocument/2006/relationships/chart" Target="../charts/chart25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png"/><Relationship Id="rId5" Type="http://schemas.microsoft.com/office/2007/relationships/hdphoto" Target="../media/hdphoto1.wdp"/><Relationship Id="rId10" Type="http://schemas.openxmlformats.org/officeDocument/2006/relationships/image" Target="../media/image25.png"/><Relationship Id="rId4" Type="http://schemas.openxmlformats.org/officeDocument/2006/relationships/image" Target="../media/image22.png"/><Relationship Id="rId9" Type="http://schemas.microsoft.com/office/2007/relationships/hdphoto" Target="../media/hdphoto3.wdp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7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.png"/><Relationship Id="rId5" Type="http://schemas.openxmlformats.org/officeDocument/2006/relationships/image" Target="../media/image28.png"/><Relationship Id="rId4" Type="http://schemas.openxmlformats.org/officeDocument/2006/relationships/chart" Target="../charts/chart28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png"/><Relationship Id="rId5" Type="http://schemas.microsoft.com/office/2007/relationships/hdphoto" Target="../media/hdphoto1.wdp"/><Relationship Id="rId10" Type="http://schemas.openxmlformats.org/officeDocument/2006/relationships/image" Target="../media/image25.png"/><Relationship Id="rId4" Type="http://schemas.openxmlformats.org/officeDocument/2006/relationships/image" Target="../media/image22.png"/><Relationship Id="rId9" Type="http://schemas.microsoft.com/office/2007/relationships/hdphoto" Target="../media/hdphoto3.wdp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9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.xml"/><Relationship Id="rId6" Type="http://schemas.openxmlformats.org/officeDocument/2006/relationships/chart" Target="../charts/chart32.xml"/><Relationship Id="rId5" Type="http://schemas.openxmlformats.org/officeDocument/2006/relationships/chart" Target="../charts/chart31.xml"/><Relationship Id="rId4" Type="http://schemas.openxmlformats.org/officeDocument/2006/relationships/chart" Target="../charts/chart30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2.png"/><Relationship Id="rId11" Type="http://schemas.openxmlformats.org/officeDocument/2006/relationships/image" Target="../media/image25.png"/><Relationship Id="rId5" Type="http://schemas.openxmlformats.org/officeDocument/2006/relationships/image" Target="../media/image31.png"/><Relationship Id="rId10" Type="http://schemas.openxmlformats.org/officeDocument/2006/relationships/chart" Target="../charts/chart33.xml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8.xml"/><Relationship Id="rId6" Type="http://schemas.microsoft.com/office/2007/relationships/hdphoto" Target="../media/hdphoto5.wdp"/><Relationship Id="rId5" Type="http://schemas.openxmlformats.org/officeDocument/2006/relationships/image" Target="../media/image37.png"/><Relationship Id="rId4" Type="http://schemas.microsoft.com/office/2007/relationships/hdphoto" Target="../media/hdphoto4.wdp"/><Relationship Id="rId9" Type="http://schemas.openxmlformats.org/officeDocument/2006/relationships/image" Target="../media/image2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3.xml"/><Relationship Id="rId5" Type="http://schemas.openxmlformats.org/officeDocument/2006/relationships/chart" Target="../charts/chart35.xml"/><Relationship Id="rId4" Type="http://schemas.openxmlformats.org/officeDocument/2006/relationships/chart" Target="../charts/chart34.xml"/></Relationships>
</file>

<file path=ppt/slides/_rels/slide42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8.xml"/><Relationship Id="rId6" Type="http://schemas.microsoft.com/office/2007/relationships/hdphoto" Target="../media/hdphoto5.wdp"/><Relationship Id="rId5" Type="http://schemas.openxmlformats.org/officeDocument/2006/relationships/image" Target="../media/image37.png"/><Relationship Id="rId4" Type="http://schemas.microsoft.com/office/2007/relationships/hdphoto" Target="../media/hdphoto4.wdp"/><Relationship Id="rId9" Type="http://schemas.openxmlformats.org/officeDocument/2006/relationships/image" Target="../media/image25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3.xml"/><Relationship Id="rId6" Type="http://schemas.openxmlformats.org/officeDocument/2006/relationships/chart" Target="../charts/chart37.xml"/><Relationship Id="rId5" Type="http://schemas.openxmlformats.org/officeDocument/2006/relationships/image" Target="../media/image39.png"/><Relationship Id="rId4" Type="http://schemas.openxmlformats.org/officeDocument/2006/relationships/chart" Target="../charts/chart36.xml"/></Relationships>
</file>

<file path=ppt/slides/_rels/slide44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8.xml"/><Relationship Id="rId6" Type="http://schemas.microsoft.com/office/2007/relationships/hdphoto" Target="../media/hdphoto5.wdp"/><Relationship Id="rId5" Type="http://schemas.openxmlformats.org/officeDocument/2006/relationships/image" Target="../media/image37.png"/><Relationship Id="rId4" Type="http://schemas.microsoft.com/office/2007/relationships/hdphoto" Target="../media/hdphoto4.wdp"/><Relationship Id="rId9" Type="http://schemas.openxmlformats.org/officeDocument/2006/relationships/image" Target="../media/image25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3.xml"/><Relationship Id="rId6" Type="http://schemas.openxmlformats.org/officeDocument/2006/relationships/chart" Target="../charts/chart40.xml"/><Relationship Id="rId5" Type="http://schemas.openxmlformats.org/officeDocument/2006/relationships/chart" Target="../charts/chart39.xml"/><Relationship Id="rId4" Type="http://schemas.openxmlformats.org/officeDocument/2006/relationships/chart" Target="../charts/chart38.xml"/></Relationships>
</file>

<file path=ppt/slides/_rels/slide46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8.xml"/><Relationship Id="rId6" Type="http://schemas.microsoft.com/office/2007/relationships/hdphoto" Target="../media/hdphoto5.wdp"/><Relationship Id="rId5" Type="http://schemas.openxmlformats.org/officeDocument/2006/relationships/image" Target="../media/image37.png"/><Relationship Id="rId4" Type="http://schemas.microsoft.com/office/2007/relationships/hdphoto" Target="../media/hdphoto4.wdp"/><Relationship Id="rId9" Type="http://schemas.openxmlformats.org/officeDocument/2006/relationships/image" Target="../media/image25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3.xml"/><Relationship Id="rId6" Type="http://schemas.openxmlformats.org/officeDocument/2006/relationships/chart" Target="../charts/chart43.xml"/><Relationship Id="rId5" Type="http://schemas.openxmlformats.org/officeDocument/2006/relationships/chart" Target="../charts/chart42.xml"/><Relationship Id="rId4" Type="http://schemas.openxmlformats.org/officeDocument/2006/relationships/chart" Target="../charts/chart41.xml"/></Relationships>
</file>

<file path=ppt/slides/_rels/slide48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8.xml"/><Relationship Id="rId6" Type="http://schemas.microsoft.com/office/2007/relationships/hdphoto" Target="../media/hdphoto5.wdp"/><Relationship Id="rId5" Type="http://schemas.openxmlformats.org/officeDocument/2006/relationships/image" Target="../media/image37.png"/><Relationship Id="rId4" Type="http://schemas.microsoft.com/office/2007/relationships/hdphoto" Target="../media/hdphoto4.wdp"/><Relationship Id="rId9" Type="http://schemas.openxmlformats.org/officeDocument/2006/relationships/image" Target="../media/image25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3.xml"/><Relationship Id="rId6" Type="http://schemas.openxmlformats.org/officeDocument/2006/relationships/chart" Target="../charts/chart46.xml"/><Relationship Id="rId5" Type="http://schemas.openxmlformats.org/officeDocument/2006/relationships/chart" Target="../charts/chart45.xml"/><Relationship Id="rId4" Type="http://schemas.openxmlformats.org/officeDocument/2006/relationships/chart" Target="../charts/chart44.xml"/></Relationships>
</file>

<file path=ppt/slides/_rels/slide50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8.xml"/><Relationship Id="rId6" Type="http://schemas.microsoft.com/office/2007/relationships/hdphoto" Target="../media/hdphoto5.wdp"/><Relationship Id="rId5" Type="http://schemas.openxmlformats.org/officeDocument/2006/relationships/image" Target="../media/image37.png"/><Relationship Id="rId4" Type="http://schemas.microsoft.com/office/2007/relationships/hdphoto" Target="../media/hdphoto4.wdp"/><Relationship Id="rId9" Type="http://schemas.openxmlformats.org/officeDocument/2006/relationships/image" Target="../media/image25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3.xml"/><Relationship Id="rId5" Type="http://schemas.openxmlformats.org/officeDocument/2006/relationships/chart" Target="../charts/chart48.xml"/><Relationship Id="rId4" Type="http://schemas.openxmlformats.org/officeDocument/2006/relationships/chart" Target="../charts/chart47.xml"/></Relationships>
</file>

<file path=ppt/slides/_rels/slide52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8.xml"/><Relationship Id="rId6" Type="http://schemas.microsoft.com/office/2007/relationships/hdphoto" Target="../media/hdphoto5.wdp"/><Relationship Id="rId5" Type="http://schemas.openxmlformats.org/officeDocument/2006/relationships/image" Target="../media/image37.png"/><Relationship Id="rId4" Type="http://schemas.microsoft.com/office/2007/relationships/hdphoto" Target="../media/hdphoto4.wdp"/><Relationship Id="rId9" Type="http://schemas.openxmlformats.org/officeDocument/2006/relationships/image" Target="../media/image25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3.xml"/><Relationship Id="rId5" Type="http://schemas.openxmlformats.org/officeDocument/2006/relationships/chart" Target="../charts/chart50.xml"/><Relationship Id="rId4" Type="http://schemas.openxmlformats.org/officeDocument/2006/relationships/chart" Target="../charts/chart49.xml"/></Relationships>
</file>

<file path=ppt/slides/_rels/slide54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8.xml"/><Relationship Id="rId6" Type="http://schemas.microsoft.com/office/2007/relationships/hdphoto" Target="../media/hdphoto5.wdp"/><Relationship Id="rId5" Type="http://schemas.openxmlformats.org/officeDocument/2006/relationships/image" Target="../media/image37.png"/><Relationship Id="rId4" Type="http://schemas.microsoft.com/office/2007/relationships/hdphoto" Target="../media/hdphoto4.wdp"/><Relationship Id="rId9" Type="http://schemas.openxmlformats.org/officeDocument/2006/relationships/image" Target="../media/image25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3.xml"/><Relationship Id="rId6" Type="http://schemas.openxmlformats.org/officeDocument/2006/relationships/chart" Target="../charts/chart53.xml"/><Relationship Id="rId5" Type="http://schemas.openxmlformats.org/officeDocument/2006/relationships/chart" Target="../charts/chart52.xml"/><Relationship Id="rId4" Type="http://schemas.openxmlformats.org/officeDocument/2006/relationships/chart" Target="../charts/chart51.xml"/></Relationships>
</file>

<file path=ppt/slides/_rels/slide56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8.xml"/><Relationship Id="rId6" Type="http://schemas.microsoft.com/office/2007/relationships/hdphoto" Target="../media/hdphoto5.wdp"/><Relationship Id="rId5" Type="http://schemas.openxmlformats.org/officeDocument/2006/relationships/image" Target="../media/image37.png"/><Relationship Id="rId4" Type="http://schemas.microsoft.com/office/2007/relationships/hdphoto" Target="../media/hdphoto4.wdp"/><Relationship Id="rId9" Type="http://schemas.openxmlformats.org/officeDocument/2006/relationships/image" Target="../media/image25.pn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58.xml"/><Relationship Id="rId3" Type="http://schemas.openxmlformats.org/officeDocument/2006/relationships/image" Target="../media/image2.png"/><Relationship Id="rId7" Type="http://schemas.openxmlformats.org/officeDocument/2006/relationships/chart" Target="../charts/chart57.xml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3.xml"/><Relationship Id="rId6" Type="http://schemas.openxmlformats.org/officeDocument/2006/relationships/chart" Target="../charts/chart56.xml"/><Relationship Id="rId5" Type="http://schemas.openxmlformats.org/officeDocument/2006/relationships/chart" Target="../charts/chart55.xml"/><Relationship Id="rId4" Type="http://schemas.openxmlformats.org/officeDocument/2006/relationships/chart" Target="../charts/chart54.xml"/></Relationships>
</file>

<file path=ppt/slides/_rels/slide58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8.xml"/><Relationship Id="rId6" Type="http://schemas.microsoft.com/office/2007/relationships/hdphoto" Target="../media/hdphoto5.wdp"/><Relationship Id="rId5" Type="http://schemas.openxmlformats.org/officeDocument/2006/relationships/image" Target="../media/image37.png"/><Relationship Id="rId4" Type="http://schemas.microsoft.com/office/2007/relationships/hdphoto" Target="../media/hdphoto4.wdp"/><Relationship Id="rId9" Type="http://schemas.openxmlformats.org/officeDocument/2006/relationships/image" Target="../media/image25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3.xml"/><Relationship Id="rId5" Type="http://schemas.openxmlformats.org/officeDocument/2006/relationships/chart" Target="../charts/chart60.xml"/><Relationship Id="rId4" Type="http://schemas.openxmlformats.org/officeDocument/2006/relationships/chart" Target="../charts/chart59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3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0" name="Google Shape;590;p36"/>
          <p:cNvSpPr txBox="1">
            <a:spLocks noGrp="1"/>
          </p:cNvSpPr>
          <p:nvPr>
            <p:ph type="subTitle" idx="1"/>
          </p:nvPr>
        </p:nvSpPr>
        <p:spPr>
          <a:xfrm>
            <a:off x="6281004" y="11035346"/>
            <a:ext cx="11800126" cy="1084518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>
              <a:buClr>
                <a:srgbClr val="FF9E00"/>
              </a:buClr>
              <a:buSzPts val="1100"/>
            </a:pPr>
            <a:r>
              <a:rPr lang="es-MX"/>
              <a:t>Octubre 2021</a:t>
            </a:r>
            <a:endParaRPr/>
          </a:p>
          <a:p>
            <a:pPr marL="0" indent="0"/>
            <a:endParaRPr/>
          </a:p>
        </p:txBody>
      </p:sp>
      <p:sp>
        <p:nvSpPr>
          <p:cNvPr id="5" name="Subtítulo 2">
            <a:extLst>
              <a:ext uri="{FF2B5EF4-FFF2-40B4-BE49-F238E27FC236}">
                <a16:creationId xmlns:a16="http://schemas.microsoft.com/office/drawing/2014/main" id="{988F18AA-8C58-4CED-A129-78744631339A}"/>
              </a:ext>
            </a:extLst>
          </p:cNvPr>
          <p:cNvSpPr txBox="1">
            <a:spLocks/>
          </p:cNvSpPr>
          <p:nvPr/>
        </p:nvSpPr>
        <p:spPr>
          <a:xfrm>
            <a:off x="5022177" y="7984278"/>
            <a:ext cx="14276599" cy="18979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aleway Medium"/>
              <a:buNone/>
              <a:defRPr sz="1800" b="0" i="0" u="none" strike="noStrike" cap="none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aleway Medium"/>
              <a:buNone/>
              <a:defRPr sz="2800" b="0" i="0" u="none" strike="noStrike" cap="none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aleway Medium"/>
              <a:buNone/>
              <a:defRPr sz="2800" b="0" i="0" u="none" strike="noStrike" cap="none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aleway Medium"/>
              <a:buNone/>
              <a:defRPr sz="2800" b="0" i="0" u="none" strike="noStrike" cap="none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aleway Medium"/>
              <a:buNone/>
              <a:defRPr sz="2800" b="0" i="0" u="none" strike="noStrike" cap="none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aleway Medium"/>
              <a:buNone/>
              <a:defRPr sz="2800" b="0" i="0" u="none" strike="noStrike" cap="none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aleway Medium"/>
              <a:buNone/>
              <a:defRPr sz="2800" b="0" i="0" u="none" strike="noStrike" cap="none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aleway Medium"/>
              <a:buNone/>
              <a:defRPr sz="2800" b="0" i="0" u="none" strike="noStrike" cap="none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aleway Medium"/>
              <a:buNone/>
              <a:defRPr sz="2800" b="0" i="0" u="none" strike="noStrike" cap="none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9pPr>
          </a:lstStyle>
          <a:p>
            <a:r>
              <a:rPr lang="es-MX" sz="10664" b="1">
                <a:solidFill>
                  <a:schemeClr val="accent5"/>
                </a:solidFill>
                <a:latin typeface="Ubuntu"/>
                <a:sym typeface="Ubuntu"/>
              </a:rPr>
              <a:t>Tercer Trimestre</a:t>
            </a:r>
            <a:endParaRPr lang="es-SV" sz="10664" b="1">
              <a:solidFill>
                <a:schemeClr val="accent5"/>
              </a:solidFill>
              <a:latin typeface="Ubuntu"/>
              <a:sym typeface="Ubuntu"/>
            </a:endParaRPr>
          </a:p>
        </p:txBody>
      </p:sp>
      <p:pic>
        <p:nvPicPr>
          <p:cNvPr id="7" name="Imagen 6" descr="Un dibujo animado con letras&#10;&#10;Descripción generada automáticamente con confianza baja">
            <a:extLst>
              <a:ext uri="{FF2B5EF4-FFF2-40B4-BE49-F238E27FC236}">
                <a16:creationId xmlns:a16="http://schemas.microsoft.com/office/drawing/2014/main" id="{AB357406-5639-48A7-8CB8-CD8E188A01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47" y="3686311"/>
            <a:ext cx="11501556" cy="3067083"/>
          </a:xfrm>
          <a:prstGeom prst="rect">
            <a:avLst/>
          </a:prstGeom>
        </p:spPr>
      </p:pic>
      <p:sp>
        <p:nvSpPr>
          <p:cNvPr id="3" name="Título 2">
            <a:extLst>
              <a:ext uri="{FF2B5EF4-FFF2-40B4-BE49-F238E27FC236}">
                <a16:creationId xmlns:a16="http://schemas.microsoft.com/office/drawing/2014/main" id="{B728A105-4C18-4944-820E-5A9A74914E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82899" y="6667913"/>
            <a:ext cx="16955157" cy="1897988"/>
          </a:xfrm>
        </p:spPr>
        <p:txBody>
          <a:bodyPr/>
          <a:lstStyle/>
          <a:p>
            <a:r>
              <a:rPr lang="es-MX" sz="6600">
                <a:solidFill>
                  <a:schemeClr val="accent4"/>
                </a:solidFill>
              </a:rPr>
              <a:t>Informe de ejecución POA 2021</a:t>
            </a:r>
            <a:endParaRPr lang="es-SV" sz="6600">
              <a:solidFill>
                <a:schemeClr val="accent4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p38"/>
          <p:cNvSpPr txBox="1">
            <a:spLocks noGrp="1"/>
          </p:cNvSpPr>
          <p:nvPr>
            <p:ph type="subTitle" idx="1"/>
          </p:nvPr>
        </p:nvSpPr>
        <p:spPr>
          <a:xfrm>
            <a:off x="14345078" y="5567251"/>
            <a:ext cx="6627874" cy="951752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indent="0"/>
            <a:r>
              <a:rPr lang="es-MX" sz="4400"/>
              <a:t>Ejecución e INDICADORES de INSAFORP</a:t>
            </a:r>
          </a:p>
        </p:txBody>
      </p:sp>
      <p:sp>
        <p:nvSpPr>
          <p:cNvPr id="604" name="Google Shape;604;p38"/>
          <p:cNvSpPr txBox="1">
            <a:spLocks noGrp="1"/>
          </p:cNvSpPr>
          <p:nvPr>
            <p:ph type="subTitle" idx="3"/>
          </p:nvPr>
        </p:nvSpPr>
        <p:spPr>
          <a:xfrm>
            <a:off x="5694883" y="5557323"/>
            <a:ext cx="6627874" cy="951752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indent="0"/>
            <a:r>
              <a:rPr lang="es-SV" sz="4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ACTIVIDADES RELEVANTES </a:t>
            </a:r>
          </a:p>
          <a:p>
            <a:pPr marL="0" indent="0"/>
            <a:r>
              <a:rPr lang="es-SV" sz="4400"/>
              <a:t>3° Trimestre 2021</a:t>
            </a:r>
          </a:p>
        </p:txBody>
      </p:sp>
      <p:sp>
        <p:nvSpPr>
          <p:cNvPr id="606" name="Google Shape;606;p38"/>
          <p:cNvSpPr txBox="1">
            <a:spLocks noGrp="1"/>
          </p:cNvSpPr>
          <p:nvPr>
            <p:ph type="subTitle" idx="5"/>
          </p:nvPr>
        </p:nvSpPr>
        <p:spPr>
          <a:xfrm>
            <a:off x="13653236" y="10809993"/>
            <a:ext cx="8053775" cy="951752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indent="0"/>
            <a:r>
              <a:rPr lang="es-MX" sz="4400"/>
              <a:t>Resultados </a:t>
            </a:r>
          </a:p>
          <a:p>
            <a:pPr marL="0" indent="0"/>
            <a:r>
              <a:rPr lang="es-MX" sz="4400"/>
              <a:t>Plan de Gestión ADMINISTRATIVA FINANCIERA</a:t>
            </a:r>
          </a:p>
        </p:txBody>
      </p:sp>
      <p:sp>
        <p:nvSpPr>
          <p:cNvPr id="608" name="Google Shape;608;p38"/>
          <p:cNvSpPr txBox="1">
            <a:spLocks noGrp="1"/>
          </p:cNvSpPr>
          <p:nvPr>
            <p:ph type="subTitle" idx="7"/>
          </p:nvPr>
        </p:nvSpPr>
        <p:spPr>
          <a:xfrm>
            <a:off x="4852208" y="10819720"/>
            <a:ext cx="8313223" cy="951752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indent="0"/>
            <a:r>
              <a:rPr lang="es-MX" sz="4400"/>
              <a:t>Resultados </a:t>
            </a:r>
          </a:p>
          <a:p>
            <a:pPr marL="0" indent="0"/>
            <a:r>
              <a:rPr lang="es-MX" sz="4400"/>
              <a:t>Plan de Gestión de </a:t>
            </a:r>
          </a:p>
          <a:p>
            <a:pPr marL="0" indent="0"/>
            <a:r>
              <a:rPr lang="es-MX" sz="4400"/>
              <a:t>FORMACIÓN </a:t>
            </a:r>
          </a:p>
          <a:p>
            <a:pPr marL="0" indent="0"/>
            <a:r>
              <a:rPr lang="es-MX" sz="4400"/>
              <a:t>PROFESIONAL</a:t>
            </a:r>
          </a:p>
        </p:txBody>
      </p:sp>
      <p:sp>
        <p:nvSpPr>
          <p:cNvPr id="610" name="Google Shape;610;p38"/>
          <p:cNvSpPr txBox="1">
            <a:spLocks noGrp="1"/>
          </p:cNvSpPr>
          <p:nvPr>
            <p:ph type="title" idx="9"/>
          </p:nvPr>
        </p:nvSpPr>
        <p:spPr>
          <a:xfrm>
            <a:off x="7623717" y="2959054"/>
            <a:ext cx="2770478" cy="1779536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/>
              <a:t>01</a:t>
            </a:r>
            <a:endParaRPr/>
          </a:p>
        </p:txBody>
      </p:sp>
      <p:sp>
        <p:nvSpPr>
          <p:cNvPr id="611" name="Google Shape;611;p38"/>
          <p:cNvSpPr txBox="1">
            <a:spLocks noGrp="1"/>
          </p:cNvSpPr>
          <p:nvPr>
            <p:ph type="title" idx="13"/>
          </p:nvPr>
        </p:nvSpPr>
        <p:spPr>
          <a:xfrm>
            <a:off x="16294885" y="2968982"/>
            <a:ext cx="2770478" cy="1779536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/>
              <a:t>02</a:t>
            </a:r>
            <a:endParaRPr/>
          </a:p>
        </p:txBody>
      </p:sp>
      <p:sp>
        <p:nvSpPr>
          <p:cNvPr id="612" name="Google Shape;612;p38"/>
          <p:cNvSpPr txBox="1">
            <a:spLocks noGrp="1"/>
          </p:cNvSpPr>
          <p:nvPr>
            <p:ph type="title" idx="14"/>
          </p:nvPr>
        </p:nvSpPr>
        <p:spPr>
          <a:xfrm>
            <a:off x="7623717" y="7915429"/>
            <a:ext cx="2770478" cy="1779536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/>
              <a:t>03</a:t>
            </a:r>
            <a:endParaRPr/>
          </a:p>
        </p:txBody>
      </p:sp>
      <p:sp>
        <p:nvSpPr>
          <p:cNvPr id="613" name="Google Shape;613;p38"/>
          <p:cNvSpPr txBox="1">
            <a:spLocks noGrp="1"/>
          </p:cNvSpPr>
          <p:nvPr>
            <p:ph type="title" idx="15"/>
          </p:nvPr>
        </p:nvSpPr>
        <p:spPr>
          <a:xfrm>
            <a:off x="16273776" y="7915429"/>
            <a:ext cx="2770478" cy="1779536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/>
              <a:t>04</a:t>
            </a:r>
            <a:endParaRPr/>
          </a:p>
        </p:txBody>
      </p:sp>
      <p:sp>
        <p:nvSpPr>
          <p:cNvPr id="16" name="Google Shape;1253;p40">
            <a:extLst>
              <a:ext uri="{FF2B5EF4-FFF2-40B4-BE49-F238E27FC236}">
                <a16:creationId xmlns:a16="http://schemas.microsoft.com/office/drawing/2014/main" id="{28EEE281-86CE-4B77-AED8-E961747823E6}"/>
              </a:ext>
            </a:extLst>
          </p:cNvPr>
          <p:cNvSpPr txBox="1">
            <a:spLocks/>
          </p:cNvSpPr>
          <p:nvPr/>
        </p:nvSpPr>
        <p:spPr>
          <a:xfrm>
            <a:off x="24377650" y="15756645"/>
            <a:ext cx="14884859" cy="26460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49796" tIns="649796" rIns="649796" bIns="649796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aleway Medium"/>
              <a:buNone/>
              <a:defRPr sz="1400" b="0" i="0" u="none" strike="noStrike" cap="none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1pPr>
            <a:lvl2pPr marL="914400" marR="0" lvl="1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aleway Medium"/>
              <a:buNone/>
              <a:defRPr sz="1400" b="0" i="0" u="none" strike="noStrike" cap="none">
                <a:solidFill>
                  <a:schemeClr val="dk2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2pPr>
            <a:lvl3pPr marL="1371600" marR="0" lvl="2" indent="-317500" algn="ctr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aleway Medium"/>
              <a:buNone/>
              <a:defRPr sz="1400" b="0" i="0" u="none" strike="noStrike" cap="none">
                <a:solidFill>
                  <a:schemeClr val="dk2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3pPr>
            <a:lvl4pPr marL="1828800" marR="0" lvl="3" indent="-317500" algn="ctr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aleway Medium"/>
              <a:buNone/>
              <a:defRPr sz="1400" b="0" i="0" u="none" strike="noStrike" cap="none">
                <a:solidFill>
                  <a:schemeClr val="dk2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4pPr>
            <a:lvl5pPr marL="2286000" marR="0" lvl="4" indent="-317500" algn="ctr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aleway Medium"/>
              <a:buNone/>
              <a:defRPr sz="1400" b="0" i="0" u="none" strike="noStrike" cap="none">
                <a:solidFill>
                  <a:schemeClr val="dk2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5pPr>
            <a:lvl6pPr marL="2743200" marR="0" lvl="5" indent="-317500" algn="ctr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aleway Medium"/>
              <a:buNone/>
              <a:defRPr sz="1400" b="0" i="0" u="none" strike="noStrike" cap="none">
                <a:solidFill>
                  <a:schemeClr val="dk2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6pPr>
            <a:lvl7pPr marL="3200400" marR="0" lvl="6" indent="-317500" algn="ctr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aleway Medium"/>
              <a:buNone/>
              <a:defRPr sz="1400" b="0" i="0" u="none" strike="noStrike" cap="none">
                <a:solidFill>
                  <a:schemeClr val="dk2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7pPr>
            <a:lvl8pPr marL="3657600" marR="0" lvl="7" indent="-317500" algn="ctr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aleway Medium"/>
              <a:buNone/>
              <a:defRPr sz="1400" b="0" i="0" u="none" strike="noStrike" cap="none">
                <a:solidFill>
                  <a:schemeClr val="dk2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8pPr>
            <a:lvl9pPr marL="4114800" marR="0" lvl="8" indent="-317500" algn="ctr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Raleway Medium"/>
              <a:buNone/>
              <a:defRPr sz="1400" b="0" i="0" u="none" strike="noStrike" cap="none">
                <a:solidFill>
                  <a:schemeClr val="dk2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9pPr>
          </a:lstStyle>
          <a:p>
            <a:pPr marL="0" indent="0">
              <a:spcAft>
                <a:spcPts val="11373"/>
              </a:spcAft>
            </a:pPr>
            <a:endParaRPr lang="es-MX" sz="6398">
              <a:latin typeface="Darker Grotesque Medium" charset="0"/>
            </a:endParaRPr>
          </a:p>
        </p:txBody>
      </p:sp>
      <p:sp>
        <p:nvSpPr>
          <p:cNvPr id="13" name="Subtítulo 2">
            <a:extLst>
              <a:ext uri="{FF2B5EF4-FFF2-40B4-BE49-F238E27FC236}">
                <a16:creationId xmlns:a16="http://schemas.microsoft.com/office/drawing/2014/main" id="{64F2DA7A-C44D-485D-A728-41E0F941A6EB}"/>
              </a:ext>
            </a:extLst>
          </p:cNvPr>
          <p:cNvSpPr txBox="1">
            <a:spLocks/>
          </p:cNvSpPr>
          <p:nvPr/>
        </p:nvSpPr>
        <p:spPr>
          <a:xfrm>
            <a:off x="1116973" y="242333"/>
            <a:ext cx="12536263" cy="18979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aleway Medium"/>
              <a:buNone/>
              <a:defRPr sz="1800" b="0" i="0" u="none" strike="noStrike" cap="none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aleway Medium"/>
              <a:buNone/>
              <a:defRPr sz="2800" b="0" i="0" u="none" strike="noStrike" cap="none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aleway Medium"/>
              <a:buNone/>
              <a:defRPr sz="2800" b="0" i="0" u="none" strike="noStrike" cap="none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aleway Medium"/>
              <a:buNone/>
              <a:defRPr sz="2800" b="0" i="0" u="none" strike="noStrike" cap="none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aleway Medium"/>
              <a:buNone/>
              <a:defRPr sz="2800" b="0" i="0" u="none" strike="noStrike" cap="none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aleway Medium"/>
              <a:buNone/>
              <a:defRPr sz="2800" b="0" i="0" u="none" strike="noStrike" cap="none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aleway Medium"/>
              <a:buNone/>
              <a:defRPr sz="2800" b="0" i="0" u="none" strike="noStrike" cap="none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aleway Medium"/>
              <a:buNone/>
              <a:defRPr sz="2800" b="0" i="0" u="none" strike="noStrike" cap="none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aleway Medium"/>
              <a:buNone/>
              <a:defRPr sz="2800" b="0" i="0" u="none" strike="noStrike" cap="none">
                <a:solidFill>
                  <a:schemeClr val="dk1"/>
                </a:solidFill>
                <a:latin typeface="Raleway Medium"/>
                <a:ea typeface="Raleway Medium"/>
                <a:cs typeface="Raleway Medium"/>
                <a:sym typeface="Raleway Medium"/>
              </a:defRPr>
            </a:lvl9pPr>
          </a:lstStyle>
          <a:p>
            <a:r>
              <a:rPr lang="es-MX" sz="12800" b="1">
                <a:solidFill>
                  <a:schemeClr val="tx2"/>
                </a:solidFill>
                <a:latin typeface="Ubuntu"/>
                <a:sym typeface="Ubuntu"/>
              </a:rPr>
              <a:t>Contenido</a:t>
            </a:r>
            <a:endParaRPr lang="es-SV" sz="12800" b="1">
              <a:solidFill>
                <a:schemeClr val="tx2"/>
              </a:solidFill>
              <a:latin typeface="Ubuntu"/>
              <a:sym typeface="Ubuntu"/>
            </a:endParaRPr>
          </a:p>
        </p:txBody>
      </p:sp>
      <p:pic>
        <p:nvPicPr>
          <p:cNvPr id="14" name="Imagen 13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D20B09C0-1018-4AAD-9DD7-9DE1BB1390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68399" y="1565809"/>
            <a:ext cx="1686485" cy="92198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0" name="Google Shape;630;p41"/>
          <p:cNvSpPr txBox="1">
            <a:spLocks noGrp="1"/>
          </p:cNvSpPr>
          <p:nvPr>
            <p:ph type="title"/>
          </p:nvPr>
        </p:nvSpPr>
        <p:spPr>
          <a:xfrm>
            <a:off x="1920844" y="8162060"/>
            <a:ext cx="20351328" cy="2192229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 sz="11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ACTIVIDADES RELEVANTES</a:t>
            </a:r>
            <a:endParaRPr sz="11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31" name="Google Shape;631;p41"/>
          <p:cNvSpPr txBox="1">
            <a:spLocks noGrp="1"/>
          </p:cNvSpPr>
          <p:nvPr>
            <p:ph type="title" idx="2"/>
          </p:nvPr>
        </p:nvSpPr>
        <p:spPr>
          <a:xfrm>
            <a:off x="1920844" y="5553939"/>
            <a:ext cx="7818763" cy="2608121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01</a:t>
            </a:r>
            <a:endParaRPr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32" name="Google Shape;632;p41"/>
          <p:cNvSpPr txBox="1">
            <a:spLocks noGrp="1"/>
          </p:cNvSpPr>
          <p:nvPr>
            <p:ph type="subTitle" idx="1"/>
          </p:nvPr>
        </p:nvSpPr>
        <p:spPr>
          <a:xfrm>
            <a:off x="1970755" y="9877321"/>
            <a:ext cx="13106186" cy="1304460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indent="0"/>
            <a:r>
              <a:rPr lang="en" sz="80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Tercer Trimestre 2021</a:t>
            </a:r>
            <a:endParaRPr sz="80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Imagen 7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E26A487E-E2E5-4DFA-B6CD-2404413FFF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23894" y="11683669"/>
            <a:ext cx="1686485" cy="92198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Imagen 16" descr="Personas en el asiento de un auto&#10;&#10;Descripción generada automáticamente">
            <a:extLst>
              <a:ext uri="{FF2B5EF4-FFF2-40B4-BE49-F238E27FC236}">
                <a16:creationId xmlns:a16="http://schemas.microsoft.com/office/drawing/2014/main" id="{79F3CEEE-7759-4E6F-988C-C6F713CD7A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321" y="3471124"/>
            <a:ext cx="11115354" cy="7410236"/>
          </a:xfrm>
          <a:prstGeom prst="rect">
            <a:avLst/>
          </a:prstGeom>
          <a:ln w="57150">
            <a:solidFill>
              <a:schemeClr val="accent4"/>
            </a:solidFill>
          </a:ln>
        </p:spPr>
      </p:pic>
      <p:pic>
        <p:nvPicPr>
          <p:cNvPr id="19" name="Imagen 18" descr="Un coche deportivo de color rojo&#10;&#10;Descripción generada automáticamente">
            <a:extLst>
              <a:ext uri="{FF2B5EF4-FFF2-40B4-BE49-F238E27FC236}">
                <a16:creationId xmlns:a16="http://schemas.microsoft.com/office/drawing/2014/main" id="{45500AD9-C6A5-4D31-9FC9-0B975B8037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79666" y="3471124"/>
            <a:ext cx="11115354" cy="7410237"/>
          </a:xfrm>
          <a:prstGeom prst="rect">
            <a:avLst/>
          </a:prstGeom>
          <a:ln w="57150">
            <a:solidFill>
              <a:schemeClr val="accent4"/>
            </a:solidFill>
          </a:ln>
        </p:spPr>
      </p:pic>
      <p:sp>
        <p:nvSpPr>
          <p:cNvPr id="32" name="Google Shape;632;p41">
            <a:extLst>
              <a:ext uri="{FF2B5EF4-FFF2-40B4-BE49-F238E27FC236}">
                <a16:creationId xmlns:a16="http://schemas.microsoft.com/office/drawing/2014/main" id="{0D8C56E2-93FC-47BF-BF08-590D1841467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028825" y="1222890"/>
            <a:ext cx="19545300" cy="1304460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indent="0" algn="just">
              <a:buSzPts val="1400"/>
            </a:pPr>
            <a:r>
              <a:rPr lang="en" sz="4400" b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Raleway Medium"/>
              </a:rPr>
              <a:t>En el marco de la política de Igualdad y Equidad de Género de INSAFORP, se atendió a 19 mujeres que participaron en el curso “Manejo defensivo”, en San Fernando, Morazán. </a:t>
            </a:r>
          </a:p>
          <a:p>
            <a:pPr marL="0" indent="0" algn="l">
              <a:buSzPts val="1400"/>
            </a:pPr>
            <a:r>
              <a:rPr lang="en" sz="48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Raleway Medium"/>
              </a:rPr>
              <a:t>Julio 2021</a:t>
            </a:r>
            <a:endParaRPr sz="4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aleway Medium"/>
              <a:sym typeface="Raleway Medium"/>
            </a:endParaRPr>
          </a:p>
        </p:txBody>
      </p:sp>
      <p:pic>
        <p:nvPicPr>
          <p:cNvPr id="34" name="Imagen 33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491DC7E8-6A41-4D6C-8422-84D04DB48B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80573" y="953131"/>
            <a:ext cx="1686485" cy="92198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interior, techo, persona, tabla&#10;&#10;Descripción generada automáticamente">
            <a:extLst>
              <a:ext uri="{FF2B5EF4-FFF2-40B4-BE49-F238E27FC236}">
                <a16:creationId xmlns:a16="http://schemas.microsoft.com/office/drawing/2014/main" id="{F53CEC53-13EF-46D7-95EB-1DB6966B60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0149" y="3399367"/>
            <a:ext cx="10931525" cy="7287683"/>
          </a:xfrm>
          <a:prstGeom prst="rect">
            <a:avLst/>
          </a:prstGeom>
          <a:ln w="57150">
            <a:solidFill>
              <a:schemeClr val="accent4"/>
            </a:solidFill>
          </a:ln>
        </p:spPr>
      </p:pic>
      <p:pic>
        <p:nvPicPr>
          <p:cNvPr id="5" name="Imagen 4" descr="Imagen que contiene cuarto, tabla&#10;&#10;Descripción generada automáticamente">
            <a:extLst>
              <a:ext uri="{FF2B5EF4-FFF2-40B4-BE49-F238E27FC236}">
                <a16:creationId xmlns:a16="http://schemas.microsoft.com/office/drawing/2014/main" id="{F55893B1-9816-4F37-98D0-4DB454FF43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04749" y="3399367"/>
            <a:ext cx="10931525" cy="7287683"/>
          </a:xfrm>
          <a:prstGeom prst="rect">
            <a:avLst/>
          </a:prstGeom>
          <a:ln w="57150">
            <a:solidFill>
              <a:schemeClr val="accent4"/>
            </a:solidFill>
          </a:ln>
        </p:spPr>
      </p:pic>
      <p:sp>
        <p:nvSpPr>
          <p:cNvPr id="6" name="Google Shape;632;p41">
            <a:extLst>
              <a:ext uri="{FF2B5EF4-FFF2-40B4-BE49-F238E27FC236}">
                <a16:creationId xmlns:a16="http://schemas.microsoft.com/office/drawing/2014/main" id="{93F759C7-577B-47C3-A60F-F0361C4282B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457325" y="1132759"/>
            <a:ext cx="19945350" cy="1304460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indent="0" algn="just">
              <a:buSzPts val="1400"/>
            </a:pPr>
            <a:r>
              <a:rPr lang="en" sz="4400" b="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Raleway Medium"/>
              </a:rPr>
              <a:t>Certificación de competencias laborales de 28 personas como “Evaluadores /as y Masoterapeutas Profesionales”. Cruz Roja Salvadoreña / INSAFORP</a:t>
            </a:r>
          </a:p>
          <a:p>
            <a:pPr marL="0" indent="0" algn="l">
              <a:buSzPts val="1400"/>
            </a:pPr>
            <a:r>
              <a:rPr lang="en" sz="4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Raleway Medium"/>
              </a:rPr>
              <a:t>Julio 2021</a:t>
            </a:r>
            <a:endParaRPr sz="4800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aleway Medium"/>
              <a:sym typeface="Raleway Medium"/>
            </a:endParaRPr>
          </a:p>
        </p:txBody>
      </p:sp>
      <p:pic>
        <p:nvPicPr>
          <p:cNvPr id="7" name="Imagen 6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C30A73BB-2F2A-474F-B62F-36BD006430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80573" y="953131"/>
            <a:ext cx="1686485" cy="921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2465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Imagen que contiene interior, persona, hombre, sostener&#10;&#10;Descripción generada automáticamente">
            <a:extLst>
              <a:ext uri="{FF2B5EF4-FFF2-40B4-BE49-F238E27FC236}">
                <a16:creationId xmlns:a16="http://schemas.microsoft.com/office/drawing/2014/main" id="{C2DD747C-6F5D-4495-B920-485846A07A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4450" y="3343274"/>
            <a:ext cx="10845800" cy="7230533"/>
          </a:xfrm>
          <a:prstGeom prst="rect">
            <a:avLst/>
          </a:prstGeom>
          <a:ln w="57150">
            <a:solidFill>
              <a:schemeClr val="accent4"/>
            </a:solidFill>
          </a:ln>
        </p:spPr>
      </p:pic>
      <p:pic>
        <p:nvPicPr>
          <p:cNvPr id="5" name="Imagen 4" descr="Un grupo de personas sentadas en una sala&#10;&#10;Descripción generada automáticamente con confianza media">
            <a:extLst>
              <a:ext uri="{FF2B5EF4-FFF2-40B4-BE49-F238E27FC236}">
                <a16:creationId xmlns:a16="http://schemas.microsoft.com/office/drawing/2014/main" id="{3D849722-E118-44C6-83F4-0CB32A56F5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74574" y="3343275"/>
            <a:ext cx="10845798" cy="7230532"/>
          </a:xfrm>
          <a:prstGeom prst="rect">
            <a:avLst/>
          </a:prstGeom>
          <a:ln w="57150">
            <a:solidFill>
              <a:schemeClr val="accent4"/>
            </a:solidFill>
          </a:ln>
        </p:spPr>
      </p:pic>
      <p:sp>
        <p:nvSpPr>
          <p:cNvPr id="8" name="Google Shape;632;p41">
            <a:extLst>
              <a:ext uri="{FF2B5EF4-FFF2-40B4-BE49-F238E27FC236}">
                <a16:creationId xmlns:a16="http://schemas.microsoft.com/office/drawing/2014/main" id="{B5A392F1-8DAF-462F-8C1D-F12AD1B2903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043906" y="1414125"/>
            <a:ext cx="20289837" cy="1304460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indent="0" algn="l">
              <a:buSzPts val="1400"/>
            </a:pPr>
            <a:r>
              <a:rPr lang="en" sz="4800" b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Raleway Medium"/>
              </a:rPr>
              <a:t>“Lanzamiento de campaña Nuevas Oportunidades” </a:t>
            </a:r>
          </a:p>
          <a:p>
            <a:pPr marL="0" indent="0" algn="l">
              <a:buSzPts val="1400"/>
            </a:pPr>
            <a:r>
              <a:rPr lang="en" sz="48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Raleway Medium"/>
              </a:rPr>
              <a:t>Julio 2021</a:t>
            </a:r>
            <a:endParaRPr sz="4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aleway Medium"/>
              <a:sym typeface="Raleway Medium"/>
            </a:endParaRPr>
          </a:p>
        </p:txBody>
      </p:sp>
      <p:pic>
        <p:nvPicPr>
          <p:cNvPr id="9" name="Imagen 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E140972-7FEE-4B2D-BB62-7089E1A68C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80573" y="953131"/>
            <a:ext cx="1686485" cy="921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587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Hombre parado en una caja&#10;&#10;Descripción generada automáticamente con confianza media">
            <a:extLst>
              <a:ext uri="{FF2B5EF4-FFF2-40B4-BE49-F238E27FC236}">
                <a16:creationId xmlns:a16="http://schemas.microsoft.com/office/drawing/2014/main" id="{6F968DBD-A32D-4747-979E-73CF9AFC64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849" y="3126315"/>
            <a:ext cx="11126787" cy="7417858"/>
          </a:xfrm>
          <a:prstGeom prst="rect">
            <a:avLst/>
          </a:prstGeom>
          <a:ln w="28575">
            <a:solidFill>
              <a:schemeClr val="accent1"/>
            </a:solidFill>
          </a:ln>
        </p:spPr>
      </p:pic>
      <p:pic>
        <p:nvPicPr>
          <p:cNvPr id="5" name="Imagen 4" descr="Un grupo de personas de pie&#10;&#10;Descripción generada automáticamente">
            <a:extLst>
              <a:ext uri="{FF2B5EF4-FFF2-40B4-BE49-F238E27FC236}">
                <a16:creationId xmlns:a16="http://schemas.microsoft.com/office/drawing/2014/main" id="{B18CC118-E1BC-41CD-A45D-1A7F30E7D1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19014" y="3126315"/>
            <a:ext cx="11126786" cy="7417857"/>
          </a:xfrm>
          <a:prstGeom prst="rect">
            <a:avLst/>
          </a:prstGeom>
          <a:ln w="28575">
            <a:solidFill>
              <a:schemeClr val="accent1"/>
            </a:solidFill>
          </a:ln>
        </p:spPr>
      </p:pic>
      <p:sp>
        <p:nvSpPr>
          <p:cNvPr id="6" name="Google Shape;632;p41">
            <a:extLst>
              <a:ext uri="{FF2B5EF4-FFF2-40B4-BE49-F238E27FC236}">
                <a16:creationId xmlns:a16="http://schemas.microsoft.com/office/drawing/2014/main" id="{8B03E4E0-7062-4155-9EE6-6F8C7260E9A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327249" y="1222890"/>
            <a:ext cx="20532626" cy="1304460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indent="0" algn="l">
              <a:buSzPts val="1400"/>
            </a:pPr>
            <a:r>
              <a:rPr lang="en" sz="4400" b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Raleway Medium"/>
              </a:rPr>
              <a:t>Entrega de 25 nuevas becas a jóvenes en la Escuela Nacional de Agricultura Roberto Quiñónez – ENA”</a:t>
            </a:r>
            <a:endParaRPr lang="es-SV" sz="4400" b="0" i="0" u="sng" strike="noStrike">
              <a:solidFill>
                <a:srgbClr val="1A0DAB"/>
              </a:solidFill>
              <a:effectLst/>
              <a:latin typeface="arial" panose="020B0604020202020204" pitchFamily="34" charset="0"/>
              <a:hlinkClick r:id="rId5"/>
            </a:endParaRPr>
          </a:p>
          <a:p>
            <a:pPr marL="0" indent="0" algn="l">
              <a:buSzPts val="1400"/>
            </a:pPr>
            <a:r>
              <a:rPr lang="en" sz="48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Raleway Medium"/>
              </a:rPr>
              <a:t>Agosto 2021</a:t>
            </a:r>
            <a:endParaRPr sz="4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aleway Medium"/>
              <a:sym typeface="Raleway Medium"/>
            </a:endParaRPr>
          </a:p>
        </p:txBody>
      </p:sp>
      <p:pic>
        <p:nvPicPr>
          <p:cNvPr id="7" name="Imagen 6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ED5A9106-C542-488C-80B0-0CA3C495165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080573" y="953131"/>
            <a:ext cx="1686485" cy="921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9232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32;p41">
            <a:extLst>
              <a:ext uri="{FF2B5EF4-FFF2-40B4-BE49-F238E27FC236}">
                <a16:creationId xmlns:a16="http://schemas.microsoft.com/office/drawing/2014/main" id="{AB58AAF7-F140-41E7-961A-B7D18451706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038342" y="1222890"/>
            <a:ext cx="20690690" cy="1304460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indent="0" algn="l">
              <a:buSzPts val="1400"/>
            </a:pPr>
            <a:r>
              <a:rPr lang="en" sz="4800" b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Raleway Medium"/>
              </a:rPr>
              <a:t>Consejo Directivo de Insaforp realiza visita de seguimiento a jóvenes becarios en Zamorano, Honduras.</a:t>
            </a:r>
            <a:endParaRPr lang="es-SV" sz="4800" b="0" i="0" u="sng" strike="noStrike">
              <a:solidFill>
                <a:srgbClr val="1A0DAB"/>
              </a:solidFill>
              <a:effectLst/>
              <a:latin typeface="arial" panose="020B0604020202020204" pitchFamily="34" charset="0"/>
              <a:hlinkClick r:id="rId3"/>
            </a:endParaRPr>
          </a:p>
          <a:p>
            <a:pPr marL="0" indent="0" algn="l">
              <a:buSzPts val="1400"/>
            </a:pPr>
            <a:r>
              <a:rPr lang="en" sz="48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Raleway Medium"/>
              </a:rPr>
              <a:t>Agosto 2021</a:t>
            </a:r>
            <a:endParaRPr sz="4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aleway Medium"/>
              <a:sym typeface="Raleway Medium"/>
            </a:endParaRPr>
          </a:p>
        </p:txBody>
      </p:sp>
      <p:pic>
        <p:nvPicPr>
          <p:cNvPr id="7" name="Imagen 6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0DC56D67-4C3E-4A5B-9B24-47664C9FF4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80573" y="953131"/>
            <a:ext cx="1686485" cy="921989"/>
          </a:xfrm>
          <a:prstGeom prst="rect">
            <a:avLst/>
          </a:prstGeom>
        </p:spPr>
      </p:pic>
      <p:pic>
        <p:nvPicPr>
          <p:cNvPr id="3" name="Imagen 2" descr="Un grupo de personas en una sala&#10;&#10;Descripción generada automáticamente con confianza media">
            <a:extLst>
              <a:ext uri="{FF2B5EF4-FFF2-40B4-BE49-F238E27FC236}">
                <a16:creationId xmlns:a16="http://schemas.microsoft.com/office/drawing/2014/main" id="{17805B79-50AE-4ACC-A9DB-E8FCFDB07C9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0454"/>
          <a:stretch/>
        </p:blipFill>
        <p:spPr>
          <a:xfrm>
            <a:off x="11899918" y="3913181"/>
            <a:ext cx="12005115" cy="6041362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5" name="Imagen 4" descr="Un grupo de personas de pie en la calle&#10;&#10;Descripción generada automáticamente">
            <a:extLst>
              <a:ext uri="{FF2B5EF4-FFF2-40B4-BE49-F238E27FC236}">
                <a16:creationId xmlns:a16="http://schemas.microsoft.com/office/drawing/2014/main" id="{CAE3502F-B8DB-4B27-B151-2688F7AE96A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946" r="10453"/>
          <a:stretch/>
        </p:blipFill>
        <p:spPr>
          <a:xfrm>
            <a:off x="522516" y="3913181"/>
            <a:ext cx="11073945" cy="6041363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43622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 descr="Un grupo de personas sentadas alrededor de una mesa&#10;&#10;Descripción generada automáticamente">
            <a:extLst>
              <a:ext uri="{FF2B5EF4-FFF2-40B4-BE49-F238E27FC236}">
                <a16:creationId xmlns:a16="http://schemas.microsoft.com/office/drawing/2014/main" id="{AC12D220-BEC0-413A-9BA0-6D0F36ED89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74575" y="3326871"/>
            <a:ext cx="10593387" cy="7062258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5" name="Imagen 4" descr="Un grupo de personas de pie&#10;&#10;Descripción generada automáticamente con confianza media">
            <a:extLst>
              <a:ext uri="{FF2B5EF4-FFF2-40B4-BE49-F238E27FC236}">
                <a16:creationId xmlns:a16="http://schemas.microsoft.com/office/drawing/2014/main" id="{687685BB-DCEF-4200-A5E0-5E7D65E306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5438" y="3326871"/>
            <a:ext cx="10593387" cy="7062258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6" name="Google Shape;632;p41">
            <a:extLst>
              <a:ext uri="{FF2B5EF4-FFF2-40B4-BE49-F238E27FC236}">
                <a16:creationId xmlns:a16="http://schemas.microsoft.com/office/drawing/2014/main" id="{AB58AAF7-F140-41E7-961A-B7D18451706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95438" y="1222890"/>
            <a:ext cx="19778662" cy="1304460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indent="0" algn="l">
              <a:buSzPts val="1400"/>
            </a:pPr>
            <a:r>
              <a:rPr lang="en" sz="4800" b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Raleway Medium"/>
              </a:rPr>
              <a:t>Inauguración y puesta en marcha del sistema fotovoltaico (paneles solares) en Insaforp en Santa Elena, con capacidad de 58.5 Kwp.</a:t>
            </a:r>
            <a:endParaRPr lang="es-SV" sz="4800" b="0" i="0" u="sng" strike="noStrike">
              <a:solidFill>
                <a:srgbClr val="1A0DAB"/>
              </a:solidFill>
              <a:effectLst/>
              <a:latin typeface="arial" panose="020B0604020202020204" pitchFamily="34" charset="0"/>
              <a:hlinkClick r:id="rId5"/>
            </a:endParaRPr>
          </a:p>
          <a:p>
            <a:pPr marL="0" indent="0" algn="l">
              <a:buSzPts val="1400"/>
            </a:pPr>
            <a:r>
              <a:rPr lang="en" sz="48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Raleway Medium"/>
              </a:rPr>
              <a:t>Agosto 2021 </a:t>
            </a:r>
            <a:endParaRPr sz="4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aleway Medium"/>
              <a:sym typeface="Raleway Medium"/>
            </a:endParaRPr>
          </a:p>
        </p:txBody>
      </p:sp>
      <p:pic>
        <p:nvPicPr>
          <p:cNvPr id="7" name="Imagen 6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0DC56D67-4C3E-4A5B-9B24-47664C9FF44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080573" y="953131"/>
            <a:ext cx="1686485" cy="921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1022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32;p41">
            <a:extLst>
              <a:ext uri="{FF2B5EF4-FFF2-40B4-BE49-F238E27FC236}">
                <a16:creationId xmlns:a16="http://schemas.microsoft.com/office/drawing/2014/main" id="{AB58AAF7-F140-41E7-961A-B7D18451706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786731" y="1414125"/>
            <a:ext cx="21723152" cy="1304460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indent="0" algn="l">
              <a:buSzPts val="1400"/>
            </a:pPr>
            <a:r>
              <a:rPr lang="en" sz="4800" b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Raleway Medium"/>
              </a:rPr>
              <a:t>“Lanzamiento campaña APRENDER, te abre puertas”.</a:t>
            </a:r>
            <a:endParaRPr lang="es-SV" sz="4800" b="0" i="0" u="sng" strike="noStrike">
              <a:solidFill>
                <a:srgbClr val="1A0DAB"/>
              </a:solidFill>
              <a:effectLst/>
              <a:latin typeface="arial" panose="020B0604020202020204" pitchFamily="34" charset="0"/>
              <a:hlinkClick r:id="rId3"/>
            </a:endParaRPr>
          </a:p>
          <a:p>
            <a:pPr marL="0" indent="0" algn="l">
              <a:buSzPts val="1400"/>
            </a:pPr>
            <a:r>
              <a:rPr lang="en" sz="48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Raleway Medium"/>
              </a:rPr>
              <a:t>Septiembre 2021</a:t>
            </a:r>
            <a:endParaRPr sz="4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aleway Medium"/>
              <a:sym typeface="Raleway Medium"/>
            </a:endParaRPr>
          </a:p>
        </p:txBody>
      </p:sp>
      <p:pic>
        <p:nvPicPr>
          <p:cNvPr id="7" name="Imagen 6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0DC56D67-4C3E-4A5B-9B24-47664C9FF4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80573" y="953131"/>
            <a:ext cx="1686485" cy="921989"/>
          </a:xfrm>
          <a:prstGeom prst="rect">
            <a:avLst/>
          </a:prstGeom>
        </p:spPr>
      </p:pic>
      <p:pic>
        <p:nvPicPr>
          <p:cNvPr id="4" name="Imagen 3" descr="Un hombre con un libro en la mano&#10;&#10;Descripción generada automáticamente con confianza media">
            <a:extLst>
              <a:ext uri="{FF2B5EF4-FFF2-40B4-BE49-F238E27FC236}">
                <a16:creationId xmlns:a16="http://schemas.microsoft.com/office/drawing/2014/main" id="{7A7B048D-5360-4C0F-9B34-08F6F63C48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19805" y="3412596"/>
            <a:ext cx="10593387" cy="7062258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1" name="Imagen 10" descr="Un hombre en frente de una computadora&#10;&#10;Descripción generada automáticamente con confianza baja">
            <a:extLst>
              <a:ext uri="{FF2B5EF4-FFF2-40B4-BE49-F238E27FC236}">
                <a16:creationId xmlns:a16="http://schemas.microsoft.com/office/drawing/2014/main" id="{DBEE5A46-3392-4EC6-A24E-4242E54E3DD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54920" y="3412595"/>
            <a:ext cx="10593387" cy="7062258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217346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32;p41">
            <a:extLst>
              <a:ext uri="{FF2B5EF4-FFF2-40B4-BE49-F238E27FC236}">
                <a16:creationId xmlns:a16="http://schemas.microsoft.com/office/drawing/2014/main" id="{AB58AAF7-F140-41E7-961A-B7D18451706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786731" y="1414125"/>
            <a:ext cx="21723152" cy="1304460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indent="0" algn="l">
              <a:buSzPts val="1400"/>
            </a:pPr>
            <a:r>
              <a:rPr lang="en" sz="4800" b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Raleway Medium"/>
              </a:rPr>
              <a:t>“Desayuno Empresarial para la divulgación de oferta formativa”.</a:t>
            </a:r>
            <a:endParaRPr lang="es-SV" sz="4800" b="0" i="0" u="sng" strike="noStrike">
              <a:solidFill>
                <a:srgbClr val="1A0DAB"/>
              </a:solidFill>
              <a:effectLst/>
              <a:latin typeface="arial" panose="020B0604020202020204" pitchFamily="34" charset="0"/>
              <a:hlinkClick r:id="rId3"/>
            </a:endParaRPr>
          </a:p>
          <a:p>
            <a:pPr marL="0" indent="0" algn="l">
              <a:buSzPts val="1400"/>
            </a:pPr>
            <a:r>
              <a:rPr lang="en" sz="48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Raleway Medium"/>
              </a:rPr>
              <a:t>Septiembre 2021</a:t>
            </a:r>
            <a:endParaRPr sz="4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aleway Medium"/>
              <a:sym typeface="Raleway Medium"/>
            </a:endParaRPr>
          </a:p>
        </p:txBody>
      </p:sp>
      <p:pic>
        <p:nvPicPr>
          <p:cNvPr id="7" name="Imagen 6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0DC56D67-4C3E-4A5B-9B24-47664C9FF4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80573" y="953131"/>
            <a:ext cx="1686485" cy="921989"/>
          </a:xfrm>
          <a:prstGeom prst="rect">
            <a:avLst/>
          </a:prstGeom>
        </p:spPr>
      </p:pic>
      <p:pic>
        <p:nvPicPr>
          <p:cNvPr id="3" name="Imagen 2" descr="Imagen que contiene tabla, sostener, grande, parado&#10;&#10;Descripción generada automáticamente">
            <a:extLst>
              <a:ext uri="{FF2B5EF4-FFF2-40B4-BE49-F238E27FC236}">
                <a16:creationId xmlns:a16="http://schemas.microsoft.com/office/drawing/2014/main" id="{DBEEAE39-A939-47C7-A59B-796A8D31F6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16153" y="3441171"/>
            <a:ext cx="10593387" cy="7062258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0" name="Imagen 9" descr="Un grupo de personas en un salón de clases&#10;&#10;Descripción generada automáticamente con confianza media">
            <a:extLst>
              <a:ext uri="{FF2B5EF4-FFF2-40B4-BE49-F238E27FC236}">
                <a16:creationId xmlns:a16="http://schemas.microsoft.com/office/drawing/2014/main" id="{15261F9A-F557-485B-812A-C35EB5F8CCA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39560" y="3441171"/>
            <a:ext cx="10593387" cy="7062258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7354667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32;p41">
            <a:extLst>
              <a:ext uri="{FF2B5EF4-FFF2-40B4-BE49-F238E27FC236}">
                <a16:creationId xmlns:a16="http://schemas.microsoft.com/office/drawing/2014/main" id="{AB58AAF7-F140-41E7-961A-B7D18451706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786731" y="1414125"/>
            <a:ext cx="21723152" cy="1304460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indent="0" algn="l">
              <a:buSzPts val="1400"/>
            </a:pPr>
            <a:r>
              <a:rPr lang="en" sz="4800" b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Raleway Medium"/>
              </a:rPr>
              <a:t>“Reunión con Alcaldes del departamento de Cuscatlán, para </a:t>
            </a:r>
          </a:p>
          <a:p>
            <a:pPr marL="0" indent="0" algn="l">
              <a:buSzPts val="1400"/>
            </a:pPr>
            <a:r>
              <a:rPr lang="en" sz="4800" b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Raleway Medium"/>
              </a:rPr>
              <a:t>la divulgación de Proyectos Especiales de Formación Inicial”.</a:t>
            </a:r>
            <a:endParaRPr lang="es-SV" sz="4800" b="0" i="0" u="sng" strike="noStrike">
              <a:solidFill>
                <a:srgbClr val="1A0DAB"/>
              </a:solidFill>
              <a:effectLst/>
              <a:latin typeface="arial" panose="020B0604020202020204" pitchFamily="34" charset="0"/>
              <a:hlinkClick r:id="rId3"/>
            </a:endParaRPr>
          </a:p>
          <a:p>
            <a:pPr marL="0" indent="0" algn="l">
              <a:buSzPts val="1400"/>
            </a:pPr>
            <a:r>
              <a:rPr lang="en" sz="48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Raleway Medium"/>
              </a:rPr>
              <a:t>Septiembre 2021</a:t>
            </a:r>
            <a:endParaRPr sz="4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aleway Medium"/>
              <a:sym typeface="Raleway Medium"/>
            </a:endParaRPr>
          </a:p>
        </p:txBody>
      </p:sp>
      <p:pic>
        <p:nvPicPr>
          <p:cNvPr id="7" name="Imagen 6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0DC56D67-4C3E-4A5B-9B24-47664C9FF4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80573" y="953131"/>
            <a:ext cx="1686485" cy="921989"/>
          </a:xfrm>
          <a:prstGeom prst="rect">
            <a:avLst/>
          </a:prstGeom>
        </p:spPr>
      </p:pic>
      <p:pic>
        <p:nvPicPr>
          <p:cNvPr id="3" name="Imagen 2" descr="Un par de hombres sentados en una mesa&#10;&#10;Descripción generada automáticamente con confianza baja">
            <a:extLst>
              <a:ext uri="{FF2B5EF4-FFF2-40B4-BE49-F238E27FC236}">
                <a16:creationId xmlns:a16="http://schemas.microsoft.com/office/drawing/2014/main" id="{731E3FFE-44BB-4F52-BCF4-9D4B02D67E8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07150" y="3714750"/>
            <a:ext cx="10083769" cy="6719887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5" name="Imagen 4" descr="Un grupo de personas en una oficina&#10;&#10;Descripción generada automáticamente">
            <a:extLst>
              <a:ext uri="{FF2B5EF4-FFF2-40B4-BE49-F238E27FC236}">
                <a16:creationId xmlns:a16="http://schemas.microsoft.com/office/drawing/2014/main" id="{D67AD639-3771-4136-A42B-ECEB0953CB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86731" y="3714750"/>
            <a:ext cx="10083769" cy="6719887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810597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0" name="Google Shape;630;p41"/>
          <p:cNvSpPr txBox="1">
            <a:spLocks noGrp="1"/>
          </p:cNvSpPr>
          <p:nvPr>
            <p:ph type="title"/>
          </p:nvPr>
        </p:nvSpPr>
        <p:spPr>
          <a:xfrm>
            <a:off x="1920844" y="8162060"/>
            <a:ext cx="20351328" cy="2192229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 sz="11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EJECUCIÓN E INDICADORES</a:t>
            </a:r>
            <a:endParaRPr sz="11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31" name="Google Shape;631;p41"/>
          <p:cNvSpPr txBox="1">
            <a:spLocks noGrp="1"/>
          </p:cNvSpPr>
          <p:nvPr>
            <p:ph type="title" idx="2"/>
          </p:nvPr>
        </p:nvSpPr>
        <p:spPr>
          <a:xfrm>
            <a:off x="1920844" y="5553939"/>
            <a:ext cx="7818763" cy="2608121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02</a:t>
            </a:r>
            <a:endParaRPr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32" name="Google Shape;632;p41"/>
          <p:cNvSpPr txBox="1">
            <a:spLocks noGrp="1"/>
          </p:cNvSpPr>
          <p:nvPr>
            <p:ph type="subTitle" idx="1"/>
          </p:nvPr>
        </p:nvSpPr>
        <p:spPr>
          <a:xfrm>
            <a:off x="1970755" y="9877321"/>
            <a:ext cx="13106186" cy="1304460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indent="0"/>
            <a:r>
              <a:rPr lang="es-SV" sz="800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en" sz="800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INSAFORP</a:t>
            </a:r>
            <a:endParaRPr sz="800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Imagen 4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D329403A-AFA7-43FF-8F23-03BAEBBFB2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23894" y="11683669"/>
            <a:ext cx="1686485" cy="921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5250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Rounded Rectangle 12">
            <a:extLst>
              <a:ext uri="{FF2B5EF4-FFF2-40B4-BE49-F238E27FC236}">
                <a16:creationId xmlns:a16="http://schemas.microsoft.com/office/drawing/2014/main" id="{41F30596-CA29-487D-9D41-F7B6DB6DF934}"/>
              </a:ext>
            </a:extLst>
          </p:cNvPr>
          <p:cNvSpPr/>
          <p:nvPr/>
        </p:nvSpPr>
        <p:spPr>
          <a:xfrm>
            <a:off x="2871486" y="11067123"/>
            <a:ext cx="8619667" cy="1824052"/>
          </a:xfrm>
          <a:prstGeom prst="roundRect">
            <a:avLst>
              <a:gd name="adj" fmla="val 12821"/>
            </a:avLst>
          </a:prstGeom>
          <a:solidFill>
            <a:schemeClr val="accent3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</a:endParaRPr>
          </a:p>
        </p:txBody>
      </p:sp>
      <p:sp>
        <p:nvSpPr>
          <p:cNvPr id="66" name="Freeform 3">
            <a:extLst>
              <a:ext uri="{FF2B5EF4-FFF2-40B4-BE49-F238E27FC236}">
                <a16:creationId xmlns:a16="http://schemas.microsoft.com/office/drawing/2014/main" id="{05ACDE68-CBB4-47D6-A6CA-6FCEEA8996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2837" y="2762497"/>
            <a:ext cx="11066102" cy="5254188"/>
          </a:xfrm>
          <a:prstGeom prst="roundRect">
            <a:avLst/>
          </a:prstGeom>
          <a:solidFill>
            <a:srgbClr val="FFFFFF">
              <a:lumMod val="95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6532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</a:endParaRPr>
          </a:p>
        </p:txBody>
      </p:sp>
      <p:sp>
        <p:nvSpPr>
          <p:cNvPr id="67" name="TextBox 78">
            <a:extLst>
              <a:ext uri="{FF2B5EF4-FFF2-40B4-BE49-F238E27FC236}">
                <a16:creationId xmlns:a16="http://schemas.microsoft.com/office/drawing/2014/main" id="{1345B7D4-8AEB-4519-9753-ED557344D8E9}"/>
              </a:ext>
            </a:extLst>
          </p:cNvPr>
          <p:cNvSpPr txBox="1"/>
          <p:nvPr/>
        </p:nvSpPr>
        <p:spPr>
          <a:xfrm>
            <a:off x="2788254" y="2941909"/>
            <a:ext cx="7277954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algn="ctr"/>
            <a:r>
              <a:rPr lang="en-US" sz="2800" b="1">
                <a:solidFill>
                  <a:srgbClr val="25418D">
                    <a:lumMod val="50000"/>
                  </a:srgbClr>
                </a:solidFill>
                <a:latin typeface="Poppins SemiBold" pitchFamily="2" charset="77"/>
                <a:ea typeface="League Spartan" charset="0"/>
                <a:cs typeface="Poppins SemiBold" pitchFamily="2" charset="77"/>
              </a:rPr>
              <a:t>METAS Y EJECUCIÓN PARTICIPACIONES – 2021</a:t>
            </a:r>
          </a:p>
        </p:txBody>
      </p:sp>
      <p:graphicFrame>
        <p:nvGraphicFramePr>
          <p:cNvPr id="68" name="Chart 94">
            <a:extLst>
              <a:ext uri="{FF2B5EF4-FFF2-40B4-BE49-F238E27FC236}">
                <a16:creationId xmlns:a16="http://schemas.microsoft.com/office/drawing/2014/main" id="{F46B69E3-F75D-4DC0-9F97-2DCCDF0736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20428301"/>
              </p:ext>
            </p:extLst>
          </p:nvPr>
        </p:nvGraphicFramePr>
        <p:xfrm>
          <a:off x="1957708" y="3430474"/>
          <a:ext cx="10584662" cy="42663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9" name="TextBox 79">
            <a:extLst>
              <a:ext uri="{FF2B5EF4-FFF2-40B4-BE49-F238E27FC236}">
                <a16:creationId xmlns:a16="http://schemas.microsoft.com/office/drawing/2014/main" id="{B1BFA719-8D90-4A5A-92F6-283AA421ED19}"/>
              </a:ext>
            </a:extLst>
          </p:cNvPr>
          <p:cNvSpPr txBox="1"/>
          <p:nvPr/>
        </p:nvSpPr>
        <p:spPr>
          <a:xfrm>
            <a:off x="13691224" y="8262386"/>
            <a:ext cx="7954422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algn="ctr"/>
            <a:r>
              <a:rPr lang="en-US" sz="2800" b="1">
                <a:solidFill>
                  <a:srgbClr val="F6F6F6"/>
                </a:solidFill>
                <a:latin typeface="Poppins SemiBold" pitchFamily="2" charset="77"/>
                <a:ea typeface="League Spartan" charset="0"/>
                <a:cs typeface="Poppins SemiBold" pitchFamily="2" charset="77"/>
              </a:rPr>
              <a:t>PARTICIPACIONES/ INVERSIÓN (</a:t>
            </a:r>
            <a:r>
              <a:rPr lang="en-US" sz="2800" b="1" err="1">
                <a:solidFill>
                  <a:srgbClr val="F6F6F6"/>
                </a:solidFill>
                <a:latin typeface="Poppins SemiBold" pitchFamily="2" charset="77"/>
                <a:ea typeface="League Spartan" charset="0"/>
                <a:cs typeface="Poppins SemiBold" pitchFamily="2" charset="77"/>
              </a:rPr>
              <a:t>Millones</a:t>
            </a:r>
            <a:r>
              <a:rPr lang="en-US" sz="2800" b="1">
                <a:solidFill>
                  <a:srgbClr val="F6F6F6"/>
                </a:solidFill>
                <a:latin typeface="Poppins SemiBold" pitchFamily="2" charset="77"/>
                <a:ea typeface="League Spartan" charset="0"/>
                <a:cs typeface="Poppins SemiBold" pitchFamily="2" charset="77"/>
              </a:rPr>
              <a:t>) POR SEXO</a:t>
            </a:r>
          </a:p>
        </p:txBody>
      </p:sp>
      <p:graphicFrame>
        <p:nvGraphicFramePr>
          <p:cNvPr id="70" name="Chart 90">
            <a:extLst>
              <a:ext uri="{FF2B5EF4-FFF2-40B4-BE49-F238E27FC236}">
                <a16:creationId xmlns:a16="http://schemas.microsoft.com/office/drawing/2014/main" id="{1307A7EB-52DD-40C6-BAEB-204FAD48128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5387957"/>
              </p:ext>
            </p:extLst>
          </p:nvPr>
        </p:nvGraphicFramePr>
        <p:xfrm>
          <a:off x="12258674" y="9001125"/>
          <a:ext cx="6626717" cy="40776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71" name="Chart 90">
            <a:extLst>
              <a:ext uri="{FF2B5EF4-FFF2-40B4-BE49-F238E27FC236}">
                <a16:creationId xmlns:a16="http://schemas.microsoft.com/office/drawing/2014/main" id="{7248030A-2756-4EE5-B869-EC7383853B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74656257"/>
              </p:ext>
            </p:extLst>
          </p:nvPr>
        </p:nvGraphicFramePr>
        <p:xfrm>
          <a:off x="16973934" y="8975720"/>
          <a:ext cx="6270713" cy="4044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72" name="TextBox 214">
            <a:extLst>
              <a:ext uri="{FF2B5EF4-FFF2-40B4-BE49-F238E27FC236}">
                <a16:creationId xmlns:a16="http://schemas.microsoft.com/office/drawing/2014/main" id="{D8FB8F56-58D9-4A39-A1E5-B67A9C64D863}"/>
              </a:ext>
            </a:extLst>
          </p:cNvPr>
          <p:cNvSpPr txBox="1"/>
          <p:nvPr/>
        </p:nvSpPr>
        <p:spPr>
          <a:xfrm>
            <a:off x="3183256" y="740600"/>
            <a:ext cx="1210715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2437365">
              <a:buClr>
                <a:srgbClr val="25418D"/>
              </a:buClr>
              <a:buSzPts val="4200"/>
            </a:pPr>
            <a:r>
              <a:rPr lang="es-SV" sz="6000" b="1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re Franklin" charset="0"/>
                <a:sym typeface="Baloo 2 ExtraBold"/>
              </a:rPr>
              <a:t>Ejecución INSAFORP</a:t>
            </a:r>
            <a:endParaRPr lang="es-419" sz="6000" b="1">
              <a:solidFill>
                <a:srgbClr val="F6F6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re Franklin" charset="0"/>
              <a:sym typeface="Baloo 2 ExtraBold"/>
            </a:endParaRPr>
          </a:p>
        </p:txBody>
      </p:sp>
      <p:sp>
        <p:nvSpPr>
          <p:cNvPr id="73" name="Rectángulo 72">
            <a:extLst>
              <a:ext uri="{FF2B5EF4-FFF2-40B4-BE49-F238E27FC236}">
                <a16:creationId xmlns:a16="http://schemas.microsoft.com/office/drawing/2014/main" id="{8E8F2F74-6452-41D0-8D4F-7D44A2CA39F9}"/>
              </a:ext>
            </a:extLst>
          </p:cNvPr>
          <p:cNvSpPr/>
          <p:nvPr/>
        </p:nvSpPr>
        <p:spPr>
          <a:xfrm>
            <a:off x="14480087" y="10599858"/>
            <a:ext cx="19094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</a:rPr>
              <a:t>PARTICIPACIONES</a:t>
            </a:r>
            <a:endParaRPr kumimoji="0" lang="es-SV" sz="2000" b="0" i="0" u="none" strike="noStrike" kern="0" cap="none" spc="0" normalizeH="0" baseline="0" noProof="0">
              <a:ln>
                <a:noFill/>
              </a:ln>
              <a:solidFill>
                <a:srgbClr val="F6F6F6"/>
              </a:solidFill>
              <a:effectLst/>
              <a:uLnTx/>
              <a:uFillTx/>
            </a:endParaRPr>
          </a:p>
        </p:txBody>
      </p:sp>
      <p:sp>
        <p:nvSpPr>
          <p:cNvPr id="74" name="TextBox 19">
            <a:extLst>
              <a:ext uri="{FF2B5EF4-FFF2-40B4-BE49-F238E27FC236}">
                <a16:creationId xmlns:a16="http://schemas.microsoft.com/office/drawing/2014/main" id="{26375757-BDE2-462B-94E6-F26F1EF02A2A}"/>
              </a:ext>
            </a:extLst>
          </p:cNvPr>
          <p:cNvSpPr txBox="1"/>
          <p:nvPr/>
        </p:nvSpPr>
        <p:spPr>
          <a:xfrm>
            <a:off x="7354596" y="11824100"/>
            <a:ext cx="4124758" cy="144655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4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 </a:t>
            </a:r>
            <a:r>
              <a:rPr lang="en-US" sz="36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$13,075,920.48</a:t>
            </a:r>
          </a:p>
          <a:p>
            <a:endParaRPr lang="en-US" sz="4400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grpSp>
        <p:nvGrpSpPr>
          <p:cNvPr id="75" name="Grupo 74">
            <a:extLst>
              <a:ext uri="{FF2B5EF4-FFF2-40B4-BE49-F238E27FC236}">
                <a16:creationId xmlns:a16="http://schemas.microsoft.com/office/drawing/2014/main" id="{80FCA50A-3B97-47C5-A68D-5C119DC93572}"/>
              </a:ext>
            </a:extLst>
          </p:cNvPr>
          <p:cNvGrpSpPr/>
          <p:nvPr/>
        </p:nvGrpSpPr>
        <p:grpSpPr>
          <a:xfrm>
            <a:off x="2871486" y="9064614"/>
            <a:ext cx="8619667" cy="1824052"/>
            <a:chOff x="442575" y="11108155"/>
            <a:chExt cx="10078148" cy="1746583"/>
          </a:xfrm>
          <a:solidFill>
            <a:srgbClr val="0397D6"/>
          </a:solidFill>
        </p:grpSpPr>
        <p:sp>
          <p:nvSpPr>
            <p:cNvPr id="76" name="Rounded Rectangle 12">
              <a:extLst>
                <a:ext uri="{FF2B5EF4-FFF2-40B4-BE49-F238E27FC236}">
                  <a16:creationId xmlns:a16="http://schemas.microsoft.com/office/drawing/2014/main" id="{5F1BA081-C3FE-4523-8E84-ED54E66926AE}"/>
                </a:ext>
              </a:extLst>
            </p:cNvPr>
            <p:cNvSpPr/>
            <p:nvPr/>
          </p:nvSpPr>
          <p:spPr>
            <a:xfrm>
              <a:off x="442575" y="11108155"/>
              <a:ext cx="10078148" cy="1746583"/>
            </a:xfrm>
            <a:prstGeom prst="roundRect">
              <a:avLst>
                <a:gd name="adj" fmla="val 12821"/>
              </a:avLst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Lato Light" panose="020F0502020204030203" pitchFamily="34" charset="0"/>
                <a:ea typeface="+mn-ea"/>
              </a:endParaRPr>
            </a:p>
          </p:txBody>
        </p:sp>
        <p:sp>
          <p:nvSpPr>
            <p:cNvPr id="77" name="TextBox 57">
              <a:extLst>
                <a:ext uri="{FF2B5EF4-FFF2-40B4-BE49-F238E27FC236}">
                  <a16:creationId xmlns:a16="http://schemas.microsoft.com/office/drawing/2014/main" id="{1CF01F7A-B816-447B-98E6-7881D3B190E4}"/>
                </a:ext>
              </a:extLst>
            </p:cNvPr>
            <p:cNvSpPr txBox="1"/>
            <p:nvPr/>
          </p:nvSpPr>
          <p:spPr>
            <a:xfrm>
              <a:off x="817556" y="11342105"/>
              <a:ext cx="6514017" cy="427553"/>
            </a:xfrm>
            <a:prstGeom prst="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ts val="25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2200" b="1" i="0" u="none" strike="noStrike" kern="1200" baseline="0">
                  <a:solidFill>
                    <a:srgbClr val="25418D"/>
                  </a:solidFill>
                  <a:latin typeface="Poppins SemiBold" pitchFamily="2" charset="77"/>
                  <a:ea typeface="Open Sans Light" panose="020B0306030504020204" pitchFamily="34" charset="0"/>
                  <a:cs typeface="Poppins SemiBold" pitchFamily="2" charset="77"/>
                </a:defRPr>
              </a:pPr>
              <a:r>
                <a:rPr kumimoji="0" 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Poppins SemiBold" pitchFamily="2" charset="77"/>
                  <a:ea typeface="Open Sans Light" panose="020B0306030504020204" pitchFamily="34" charset="0"/>
                  <a:cs typeface="Poppins SemiBold" pitchFamily="2" charset="77"/>
                </a:rPr>
                <a:t>TRABAJADORES DE EMPRESAS</a:t>
              </a:r>
            </a:p>
          </p:txBody>
        </p:sp>
      </p:grpSp>
      <p:sp>
        <p:nvSpPr>
          <p:cNvPr id="78" name="TextBox 15">
            <a:extLst>
              <a:ext uri="{FF2B5EF4-FFF2-40B4-BE49-F238E27FC236}">
                <a16:creationId xmlns:a16="http://schemas.microsoft.com/office/drawing/2014/main" id="{C1E14FEE-EDCB-4582-A4B3-3AE8CB99C108}"/>
              </a:ext>
            </a:extLst>
          </p:cNvPr>
          <p:cNvSpPr txBox="1"/>
          <p:nvPr/>
        </p:nvSpPr>
        <p:spPr>
          <a:xfrm>
            <a:off x="7332125" y="9870625"/>
            <a:ext cx="3631960" cy="1384995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4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 </a:t>
            </a:r>
            <a:r>
              <a:rPr lang="en-US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$10,226,425.14</a:t>
            </a:r>
          </a:p>
          <a:p>
            <a:endParaRPr lang="en-US" sz="44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79" name="Freeform 245">
            <a:extLst>
              <a:ext uri="{FF2B5EF4-FFF2-40B4-BE49-F238E27FC236}">
                <a16:creationId xmlns:a16="http://schemas.microsoft.com/office/drawing/2014/main" id="{8F044306-B4F9-487D-A6D8-4B4028D8C351}"/>
              </a:ext>
            </a:extLst>
          </p:cNvPr>
          <p:cNvSpPr>
            <a:spLocks noEditPoints="1"/>
          </p:cNvSpPr>
          <p:nvPr/>
        </p:nvSpPr>
        <p:spPr bwMode="auto">
          <a:xfrm>
            <a:off x="6554065" y="9828031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737572"/>
              </a:solidFill>
              <a:effectLst/>
              <a:uLnTx/>
              <a:uFillTx/>
            </a:endParaRP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D3DE20A5-F9E0-4542-9D89-97BB280A0644}"/>
              </a:ext>
            </a:extLst>
          </p:cNvPr>
          <p:cNvSpPr txBox="1"/>
          <p:nvPr/>
        </p:nvSpPr>
        <p:spPr>
          <a:xfrm>
            <a:off x="2156640" y="8294220"/>
            <a:ext cx="10025501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algn="ctr"/>
            <a:r>
              <a:rPr lang="en-US" sz="2800" b="1">
                <a:solidFill>
                  <a:schemeClr val="tx1"/>
                </a:solidFill>
                <a:latin typeface="Poppins SemiBold" pitchFamily="2" charset="77"/>
                <a:ea typeface="League Spartan" charset="0"/>
                <a:cs typeface="Poppins SemiBold" pitchFamily="2" charset="77"/>
              </a:rPr>
              <a:t>PARTICIPACIONES / INVERSIÓN POR TIPO DE POBLACIÓN</a:t>
            </a:r>
          </a:p>
        </p:txBody>
      </p:sp>
      <p:sp>
        <p:nvSpPr>
          <p:cNvPr id="81" name="TextBox 15">
            <a:extLst>
              <a:ext uri="{FF2B5EF4-FFF2-40B4-BE49-F238E27FC236}">
                <a16:creationId xmlns:a16="http://schemas.microsoft.com/office/drawing/2014/main" id="{FB13286E-7787-4863-8767-704C5F196798}"/>
              </a:ext>
            </a:extLst>
          </p:cNvPr>
          <p:cNvSpPr txBox="1"/>
          <p:nvPr/>
        </p:nvSpPr>
        <p:spPr>
          <a:xfrm>
            <a:off x="4416402" y="9941101"/>
            <a:ext cx="1968900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4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121,687</a:t>
            </a:r>
            <a:endParaRPr lang="en-US" sz="44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82" name="TextBox 57">
            <a:extLst>
              <a:ext uri="{FF2B5EF4-FFF2-40B4-BE49-F238E27FC236}">
                <a16:creationId xmlns:a16="http://schemas.microsoft.com/office/drawing/2014/main" id="{96BCB0F4-679D-4637-A240-4380C4D47D0A}"/>
              </a:ext>
            </a:extLst>
          </p:cNvPr>
          <p:cNvSpPr txBox="1"/>
          <p:nvPr/>
        </p:nvSpPr>
        <p:spPr>
          <a:xfrm>
            <a:off x="3206016" y="11278263"/>
            <a:ext cx="6676715" cy="44114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>
              <a:lnSpc>
                <a:spcPts val="2500"/>
              </a:lnSpc>
              <a:defRPr sz="2200" b="1" i="0" u="none" strike="noStrike" kern="1200" baseline="0">
                <a:solidFill>
                  <a:srgbClr val="25418D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 b="1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JÓVENES Y POBLACIÓN VULNERABLE</a:t>
            </a:r>
          </a:p>
        </p:txBody>
      </p:sp>
      <p:sp>
        <p:nvSpPr>
          <p:cNvPr id="83" name="TextBox 15">
            <a:extLst>
              <a:ext uri="{FF2B5EF4-FFF2-40B4-BE49-F238E27FC236}">
                <a16:creationId xmlns:a16="http://schemas.microsoft.com/office/drawing/2014/main" id="{1930CB8E-8790-4509-81E4-745F3F7BF303}"/>
              </a:ext>
            </a:extLst>
          </p:cNvPr>
          <p:cNvSpPr txBox="1"/>
          <p:nvPr/>
        </p:nvSpPr>
        <p:spPr>
          <a:xfrm>
            <a:off x="4480020" y="11897866"/>
            <a:ext cx="1968900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40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70,931</a:t>
            </a:r>
          </a:p>
        </p:txBody>
      </p:sp>
      <p:sp>
        <p:nvSpPr>
          <p:cNvPr id="84" name="Rectangle 8">
            <a:extLst>
              <a:ext uri="{FF2B5EF4-FFF2-40B4-BE49-F238E27FC236}">
                <a16:creationId xmlns:a16="http://schemas.microsoft.com/office/drawing/2014/main" id="{36FADDB4-3C71-4366-848D-59F5CC1EB832}"/>
              </a:ext>
            </a:extLst>
          </p:cNvPr>
          <p:cNvSpPr/>
          <p:nvPr/>
        </p:nvSpPr>
        <p:spPr>
          <a:xfrm>
            <a:off x="17423488" y="2976939"/>
            <a:ext cx="5324918" cy="1776091"/>
          </a:xfrm>
          <a:prstGeom prst="roundRect">
            <a:avLst/>
          </a:prstGeom>
          <a:solidFill>
            <a:schemeClr val="accent3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</a:endParaRPr>
          </a:p>
        </p:txBody>
      </p:sp>
      <p:sp>
        <p:nvSpPr>
          <p:cNvPr id="85" name="TextBox 15">
            <a:extLst>
              <a:ext uri="{FF2B5EF4-FFF2-40B4-BE49-F238E27FC236}">
                <a16:creationId xmlns:a16="http://schemas.microsoft.com/office/drawing/2014/main" id="{B6CB4374-90AC-4921-BFA9-ED46111A9C60}"/>
              </a:ext>
            </a:extLst>
          </p:cNvPr>
          <p:cNvSpPr txBox="1"/>
          <p:nvPr/>
        </p:nvSpPr>
        <p:spPr>
          <a:xfrm>
            <a:off x="17973117" y="3141469"/>
            <a:ext cx="4078361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>
              <a:defRPr/>
            </a:pPr>
            <a:r>
              <a:rPr lang="en-US"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PARTICIPACIONES (</a:t>
            </a:r>
            <a:r>
              <a:rPr lang="en-US" sz="2000" b="1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Ejecución</a:t>
            </a:r>
            <a:r>
              <a:rPr lang="en-US"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)</a:t>
            </a:r>
          </a:p>
        </p:txBody>
      </p:sp>
      <p:sp>
        <p:nvSpPr>
          <p:cNvPr id="86" name="TextBox 16">
            <a:extLst>
              <a:ext uri="{FF2B5EF4-FFF2-40B4-BE49-F238E27FC236}">
                <a16:creationId xmlns:a16="http://schemas.microsoft.com/office/drawing/2014/main" id="{F7F04996-2419-4C80-B73E-1DF0E3B77325}"/>
              </a:ext>
            </a:extLst>
          </p:cNvPr>
          <p:cNvSpPr txBox="1"/>
          <p:nvPr/>
        </p:nvSpPr>
        <p:spPr>
          <a:xfrm>
            <a:off x="18437611" y="3519714"/>
            <a:ext cx="4310795" cy="1015663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>
              <a:defRPr/>
            </a:pPr>
            <a:r>
              <a:rPr lang="en-US" sz="4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192,618</a:t>
            </a:r>
            <a:r>
              <a:rPr lang="en-US" sz="60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32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(109.5%)</a:t>
            </a:r>
            <a:endParaRPr lang="en-US" sz="6000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ato Light" panose="020F0502020204030203" pitchFamily="34" charset="0"/>
              <a:cs typeface="Poppins" pitchFamily="2" charset="77"/>
            </a:endParaRPr>
          </a:p>
        </p:txBody>
      </p:sp>
      <p:sp>
        <p:nvSpPr>
          <p:cNvPr id="87" name="Rectangle 8">
            <a:extLst>
              <a:ext uri="{FF2B5EF4-FFF2-40B4-BE49-F238E27FC236}">
                <a16:creationId xmlns:a16="http://schemas.microsoft.com/office/drawing/2014/main" id="{210FD18E-A952-4B19-A2E6-2A2F976DCC14}"/>
              </a:ext>
            </a:extLst>
          </p:cNvPr>
          <p:cNvSpPr/>
          <p:nvPr/>
        </p:nvSpPr>
        <p:spPr>
          <a:xfrm>
            <a:off x="13492834" y="2962522"/>
            <a:ext cx="3774491" cy="1776091"/>
          </a:xfrm>
          <a:prstGeom prst="roundRect">
            <a:avLst/>
          </a:prstGeom>
          <a:solidFill>
            <a:schemeClr val="accent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</a:endParaRPr>
          </a:p>
        </p:txBody>
      </p:sp>
      <p:sp>
        <p:nvSpPr>
          <p:cNvPr id="88" name="TextBox 15">
            <a:extLst>
              <a:ext uri="{FF2B5EF4-FFF2-40B4-BE49-F238E27FC236}">
                <a16:creationId xmlns:a16="http://schemas.microsoft.com/office/drawing/2014/main" id="{F0DA267E-D802-4102-B16A-9FA69BE2849E}"/>
              </a:ext>
            </a:extLst>
          </p:cNvPr>
          <p:cNvSpPr txBox="1"/>
          <p:nvPr/>
        </p:nvSpPr>
        <p:spPr>
          <a:xfrm>
            <a:off x="13648997" y="3098476"/>
            <a:ext cx="3482043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>
              <a:defRPr/>
            </a:pPr>
            <a:r>
              <a:rPr lang="en-US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PARTICIPACIONES (Meta)</a:t>
            </a:r>
          </a:p>
        </p:txBody>
      </p:sp>
      <p:sp>
        <p:nvSpPr>
          <p:cNvPr id="89" name="TextBox 16">
            <a:extLst>
              <a:ext uri="{FF2B5EF4-FFF2-40B4-BE49-F238E27FC236}">
                <a16:creationId xmlns:a16="http://schemas.microsoft.com/office/drawing/2014/main" id="{5924599F-93B4-41FA-B348-D04B61BC8908}"/>
              </a:ext>
            </a:extLst>
          </p:cNvPr>
          <p:cNvSpPr txBox="1"/>
          <p:nvPr/>
        </p:nvSpPr>
        <p:spPr>
          <a:xfrm>
            <a:off x="14605699" y="3674574"/>
            <a:ext cx="2281394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>
              <a:defRPr/>
            </a:pPr>
            <a:r>
              <a:rPr lang="en-US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175,912</a:t>
            </a:r>
          </a:p>
        </p:txBody>
      </p:sp>
      <p:sp>
        <p:nvSpPr>
          <p:cNvPr id="90" name="Rounded Rectangle 12">
            <a:extLst>
              <a:ext uri="{FF2B5EF4-FFF2-40B4-BE49-F238E27FC236}">
                <a16:creationId xmlns:a16="http://schemas.microsoft.com/office/drawing/2014/main" id="{73F33710-F504-40B3-8A9F-1407D2A3295E}"/>
              </a:ext>
            </a:extLst>
          </p:cNvPr>
          <p:cNvSpPr/>
          <p:nvPr/>
        </p:nvSpPr>
        <p:spPr>
          <a:xfrm>
            <a:off x="13492834" y="4913869"/>
            <a:ext cx="9255572" cy="1188720"/>
          </a:xfrm>
          <a:prstGeom prst="roundRect">
            <a:avLst>
              <a:gd name="adj" fmla="val 12821"/>
            </a:avLst>
          </a:prstGeom>
          <a:solidFill>
            <a:schemeClr val="accent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</a:endParaRPr>
          </a:p>
        </p:txBody>
      </p:sp>
      <p:sp>
        <p:nvSpPr>
          <p:cNvPr id="91" name="Rounded Rectangle 13">
            <a:extLst>
              <a:ext uri="{FF2B5EF4-FFF2-40B4-BE49-F238E27FC236}">
                <a16:creationId xmlns:a16="http://schemas.microsoft.com/office/drawing/2014/main" id="{44D4BA11-1983-4F5F-B6F7-DE06706F5737}"/>
              </a:ext>
            </a:extLst>
          </p:cNvPr>
          <p:cNvSpPr/>
          <p:nvPr/>
        </p:nvSpPr>
        <p:spPr>
          <a:xfrm>
            <a:off x="13477978" y="6293256"/>
            <a:ext cx="9270428" cy="1245898"/>
          </a:xfrm>
          <a:prstGeom prst="roundRect">
            <a:avLst>
              <a:gd name="adj" fmla="val 12821"/>
            </a:avLst>
          </a:prstGeom>
          <a:solidFill>
            <a:schemeClr val="accent3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</a:endParaRPr>
          </a:p>
        </p:txBody>
      </p:sp>
      <p:sp>
        <p:nvSpPr>
          <p:cNvPr id="92" name="TextBox 15">
            <a:extLst>
              <a:ext uri="{FF2B5EF4-FFF2-40B4-BE49-F238E27FC236}">
                <a16:creationId xmlns:a16="http://schemas.microsoft.com/office/drawing/2014/main" id="{D7023D2E-DA00-4033-BAD7-CC41DD378861}"/>
              </a:ext>
            </a:extLst>
          </p:cNvPr>
          <p:cNvSpPr txBox="1"/>
          <p:nvPr/>
        </p:nvSpPr>
        <p:spPr>
          <a:xfrm>
            <a:off x="14552569" y="5150527"/>
            <a:ext cx="6284032" cy="144655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>
              <a:defRPr/>
            </a:pPr>
            <a:r>
              <a:rPr lang="en-US" sz="4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$26,871,651.50</a:t>
            </a:r>
          </a:p>
          <a:p>
            <a:pPr>
              <a:defRPr/>
            </a:pPr>
            <a:endParaRPr lang="en-US" sz="44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93" name="TextBox 19">
            <a:extLst>
              <a:ext uri="{FF2B5EF4-FFF2-40B4-BE49-F238E27FC236}">
                <a16:creationId xmlns:a16="http://schemas.microsoft.com/office/drawing/2014/main" id="{68DB229D-C5DA-4D44-8521-AD348629FCFB}"/>
              </a:ext>
            </a:extLst>
          </p:cNvPr>
          <p:cNvSpPr txBox="1"/>
          <p:nvPr/>
        </p:nvSpPr>
        <p:spPr>
          <a:xfrm>
            <a:off x="14579868" y="6502812"/>
            <a:ext cx="7022832" cy="76944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>
              <a:defRPr/>
            </a:pPr>
            <a:r>
              <a:rPr lang="en-US" sz="4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$23,302,345.62 </a:t>
            </a:r>
            <a:r>
              <a:rPr lang="en-US" sz="32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(86.7%)</a:t>
            </a:r>
            <a:endParaRPr lang="en-US" sz="4800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94" name="TextBox 57">
            <a:extLst>
              <a:ext uri="{FF2B5EF4-FFF2-40B4-BE49-F238E27FC236}">
                <a16:creationId xmlns:a16="http://schemas.microsoft.com/office/drawing/2014/main" id="{646D7FF9-AB70-411D-A817-6A6C8CF634AA}"/>
              </a:ext>
            </a:extLst>
          </p:cNvPr>
          <p:cNvSpPr txBox="1"/>
          <p:nvPr/>
        </p:nvSpPr>
        <p:spPr>
          <a:xfrm>
            <a:off x="20527422" y="5215104"/>
            <a:ext cx="2198024" cy="73353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lnSpc>
                <a:spcPts val="2500"/>
              </a:lnSpc>
              <a:defRPr sz="2200" b="1" i="0" u="none" strike="noStrike" kern="1200" baseline="0">
                <a:solidFill>
                  <a:srgbClr val="454545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200" b="1" kern="120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Inversión</a:t>
            </a:r>
            <a:r>
              <a:rPr lang="en-US" sz="2200" b="1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 </a:t>
            </a:r>
          </a:p>
          <a:p>
            <a:pPr algn="ctr">
              <a:lnSpc>
                <a:spcPts val="2500"/>
              </a:lnSpc>
              <a:defRPr sz="2200" b="1" i="0" u="none" strike="noStrike" kern="1200" baseline="0">
                <a:solidFill>
                  <a:srgbClr val="454545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200" b="1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META</a:t>
            </a:r>
          </a:p>
        </p:txBody>
      </p:sp>
      <p:sp>
        <p:nvSpPr>
          <p:cNvPr id="95" name="TextBox 57">
            <a:extLst>
              <a:ext uri="{FF2B5EF4-FFF2-40B4-BE49-F238E27FC236}">
                <a16:creationId xmlns:a16="http://schemas.microsoft.com/office/drawing/2014/main" id="{C88164B6-193C-44C6-A938-0F3C5F6782B5}"/>
              </a:ext>
            </a:extLst>
          </p:cNvPr>
          <p:cNvSpPr txBox="1"/>
          <p:nvPr/>
        </p:nvSpPr>
        <p:spPr>
          <a:xfrm>
            <a:off x="20422692" y="6526441"/>
            <a:ext cx="2497164" cy="73353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lnSpc>
                <a:spcPts val="2500"/>
              </a:lnSpc>
              <a:defRPr sz="2200" b="1" i="0" u="none" strike="noStrike" kern="1200" baseline="0">
                <a:solidFill>
                  <a:srgbClr val="454545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200" b="1" kern="120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Inversión</a:t>
            </a:r>
            <a:endParaRPr lang="en-US" sz="2200" b="1" kern="12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ppins SemiBold" pitchFamily="2" charset="77"/>
              <a:ea typeface="Open Sans Light" panose="020B0306030504020204" pitchFamily="34" charset="0"/>
              <a:cs typeface="Poppins SemiBold" pitchFamily="2" charset="77"/>
            </a:endParaRPr>
          </a:p>
          <a:p>
            <a:pPr algn="ctr">
              <a:lnSpc>
                <a:spcPts val="2500"/>
              </a:lnSpc>
              <a:defRPr sz="2200" b="1" i="0" u="none" strike="noStrike" kern="1200" baseline="0">
                <a:solidFill>
                  <a:srgbClr val="454545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200" b="1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EJECUCIÓN</a:t>
            </a:r>
          </a:p>
        </p:txBody>
      </p:sp>
      <p:sp>
        <p:nvSpPr>
          <p:cNvPr id="96" name="Freeform 245">
            <a:extLst>
              <a:ext uri="{FF2B5EF4-FFF2-40B4-BE49-F238E27FC236}">
                <a16:creationId xmlns:a16="http://schemas.microsoft.com/office/drawing/2014/main" id="{4776D071-0EE9-4F2A-9B08-82E881087201}"/>
              </a:ext>
            </a:extLst>
          </p:cNvPr>
          <p:cNvSpPr>
            <a:spLocks noEditPoints="1"/>
          </p:cNvSpPr>
          <p:nvPr/>
        </p:nvSpPr>
        <p:spPr bwMode="auto">
          <a:xfrm>
            <a:off x="13677483" y="5102989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737572"/>
              </a:solidFill>
              <a:effectLst/>
              <a:uLnTx/>
              <a:uFillTx/>
            </a:endParaRPr>
          </a:p>
        </p:txBody>
      </p:sp>
      <p:sp>
        <p:nvSpPr>
          <p:cNvPr id="97" name="Freeform 245">
            <a:extLst>
              <a:ext uri="{FF2B5EF4-FFF2-40B4-BE49-F238E27FC236}">
                <a16:creationId xmlns:a16="http://schemas.microsoft.com/office/drawing/2014/main" id="{DC4E3355-9844-4050-999A-D177A802460E}"/>
              </a:ext>
            </a:extLst>
          </p:cNvPr>
          <p:cNvSpPr>
            <a:spLocks noEditPoints="1"/>
          </p:cNvSpPr>
          <p:nvPr/>
        </p:nvSpPr>
        <p:spPr bwMode="auto">
          <a:xfrm>
            <a:off x="13677483" y="6476596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737572"/>
              </a:solidFill>
              <a:effectLst/>
              <a:uLnTx/>
              <a:uFillTx/>
            </a:endParaRPr>
          </a:p>
        </p:txBody>
      </p:sp>
      <p:sp>
        <p:nvSpPr>
          <p:cNvPr id="98" name="TextBox 214">
            <a:extLst>
              <a:ext uri="{FF2B5EF4-FFF2-40B4-BE49-F238E27FC236}">
                <a16:creationId xmlns:a16="http://schemas.microsoft.com/office/drawing/2014/main" id="{6EF839D9-96D8-405D-B387-9D4C04735C72}"/>
              </a:ext>
            </a:extLst>
          </p:cNvPr>
          <p:cNvSpPr txBox="1"/>
          <p:nvPr/>
        </p:nvSpPr>
        <p:spPr>
          <a:xfrm>
            <a:off x="3160794" y="1583943"/>
            <a:ext cx="15320832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n-US" sz="54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Resultados</a:t>
            </a:r>
            <a:r>
              <a:rPr lang="en-US" sz="54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al 3° </a:t>
            </a:r>
            <a:r>
              <a:rPr lang="en-US" sz="54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Trimestre</a:t>
            </a:r>
            <a:r>
              <a:rPr lang="en-US" sz="54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POA 2021</a:t>
            </a:r>
          </a:p>
        </p:txBody>
      </p:sp>
      <p:sp>
        <p:nvSpPr>
          <p:cNvPr id="99" name="Freeform 245">
            <a:extLst>
              <a:ext uri="{FF2B5EF4-FFF2-40B4-BE49-F238E27FC236}">
                <a16:creationId xmlns:a16="http://schemas.microsoft.com/office/drawing/2014/main" id="{5B7E5279-C0A7-45A2-89D2-2AFDD358A438}"/>
              </a:ext>
            </a:extLst>
          </p:cNvPr>
          <p:cNvSpPr>
            <a:spLocks noEditPoints="1"/>
          </p:cNvSpPr>
          <p:nvPr/>
        </p:nvSpPr>
        <p:spPr bwMode="auto">
          <a:xfrm>
            <a:off x="6554064" y="11806521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737572"/>
              </a:solidFill>
              <a:effectLst/>
              <a:uLnTx/>
              <a:uFillTx/>
            </a:endParaRPr>
          </a:p>
        </p:txBody>
      </p:sp>
      <p:grpSp>
        <p:nvGrpSpPr>
          <p:cNvPr id="100" name="Google Shape;11487;p80">
            <a:extLst>
              <a:ext uri="{FF2B5EF4-FFF2-40B4-BE49-F238E27FC236}">
                <a16:creationId xmlns:a16="http://schemas.microsoft.com/office/drawing/2014/main" id="{C5344F93-5EC3-4B46-9598-6A392FC561AC}"/>
              </a:ext>
            </a:extLst>
          </p:cNvPr>
          <p:cNvGrpSpPr/>
          <p:nvPr/>
        </p:nvGrpSpPr>
        <p:grpSpPr>
          <a:xfrm>
            <a:off x="13703589" y="3873352"/>
            <a:ext cx="738303" cy="454664"/>
            <a:chOff x="2705794" y="2534394"/>
            <a:chExt cx="233837" cy="142142"/>
          </a:xfrm>
          <a:solidFill>
            <a:schemeClr val="bg2"/>
          </a:solidFill>
        </p:grpSpPr>
        <p:sp>
          <p:nvSpPr>
            <p:cNvPr id="101" name="Google Shape;11488;p80">
              <a:extLst>
                <a:ext uri="{FF2B5EF4-FFF2-40B4-BE49-F238E27FC236}">
                  <a16:creationId xmlns:a16="http://schemas.microsoft.com/office/drawing/2014/main" id="{16EC5E80-A8E7-4AEF-BAED-96EFD62C1C55}"/>
                </a:ext>
              </a:extLst>
            </p:cNvPr>
            <p:cNvSpPr/>
            <p:nvPr/>
          </p:nvSpPr>
          <p:spPr>
            <a:xfrm>
              <a:off x="2868751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20" y="334"/>
                    <a:pt x="1346" y="548"/>
                    <a:pt x="1346" y="834"/>
                  </a:cubicBezTo>
                  <a:cubicBezTo>
                    <a:pt x="1346" y="1120"/>
                    <a:pt x="1120" y="1334"/>
                    <a:pt x="834" y="1334"/>
                  </a:cubicBezTo>
                  <a:cubicBezTo>
                    <a:pt x="560" y="1334"/>
                    <a:pt x="334" y="1120"/>
                    <a:pt x="334" y="834"/>
                  </a:cubicBezTo>
                  <a:cubicBezTo>
                    <a:pt x="334" y="548"/>
                    <a:pt x="572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81" y="0"/>
                    <a:pt x="0" y="370"/>
                    <a:pt x="0" y="834"/>
                  </a:cubicBezTo>
                  <a:cubicBezTo>
                    <a:pt x="0" y="1298"/>
                    <a:pt x="381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02" name="Google Shape;11489;p80">
              <a:extLst>
                <a:ext uri="{FF2B5EF4-FFF2-40B4-BE49-F238E27FC236}">
                  <a16:creationId xmlns:a16="http://schemas.microsoft.com/office/drawing/2014/main" id="{7F42029E-ABA6-449E-BE58-4D9263C5C9A8}"/>
                </a:ext>
              </a:extLst>
            </p:cNvPr>
            <p:cNvSpPr/>
            <p:nvPr/>
          </p:nvSpPr>
          <p:spPr>
            <a:xfrm>
              <a:off x="2870661" y="2611703"/>
              <a:ext cx="68970" cy="49301"/>
            </a:xfrm>
            <a:custGeom>
              <a:avLst/>
              <a:gdLst/>
              <a:ahLst/>
              <a:cxnLst/>
              <a:rect l="l" t="t" r="r" b="b"/>
              <a:pathLst>
                <a:path w="2167" h="1549" extrusionOk="0">
                  <a:moveTo>
                    <a:pt x="774" y="1"/>
                  </a:moveTo>
                  <a:cubicBezTo>
                    <a:pt x="560" y="1"/>
                    <a:pt x="333" y="60"/>
                    <a:pt x="119" y="167"/>
                  </a:cubicBezTo>
                  <a:cubicBezTo>
                    <a:pt x="48" y="203"/>
                    <a:pt x="0" y="310"/>
                    <a:pt x="48" y="382"/>
                  </a:cubicBezTo>
                  <a:cubicBezTo>
                    <a:pt x="83" y="443"/>
                    <a:pt x="150" y="479"/>
                    <a:pt x="212" y="479"/>
                  </a:cubicBezTo>
                  <a:cubicBezTo>
                    <a:pt x="234" y="479"/>
                    <a:pt x="255" y="474"/>
                    <a:pt x="274" y="465"/>
                  </a:cubicBezTo>
                  <a:cubicBezTo>
                    <a:pt x="417" y="382"/>
                    <a:pt x="595" y="346"/>
                    <a:pt x="762" y="346"/>
                  </a:cubicBezTo>
                  <a:cubicBezTo>
                    <a:pt x="1286" y="346"/>
                    <a:pt x="1715" y="727"/>
                    <a:pt x="1786" y="1215"/>
                  </a:cubicBezTo>
                  <a:lnTo>
                    <a:pt x="762" y="1215"/>
                  </a:lnTo>
                  <a:cubicBezTo>
                    <a:pt x="679" y="1215"/>
                    <a:pt x="595" y="1298"/>
                    <a:pt x="595" y="1382"/>
                  </a:cubicBezTo>
                  <a:cubicBezTo>
                    <a:pt x="595" y="1477"/>
                    <a:pt x="679" y="1548"/>
                    <a:pt x="762" y="1548"/>
                  </a:cubicBezTo>
                  <a:lnTo>
                    <a:pt x="1988" y="1548"/>
                  </a:lnTo>
                  <a:cubicBezTo>
                    <a:pt x="2072" y="1548"/>
                    <a:pt x="2143" y="1477"/>
                    <a:pt x="2143" y="1382"/>
                  </a:cubicBezTo>
                  <a:cubicBezTo>
                    <a:pt x="2167" y="608"/>
                    <a:pt x="1536" y="1"/>
                    <a:pt x="7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03" name="Google Shape;11490;p80">
              <a:extLst>
                <a:ext uri="{FF2B5EF4-FFF2-40B4-BE49-F238E27FC236}">
                  <a16:creationId xmlns:a16="http://schemas.microsoft.com/office/drawing/2014/main" id="{B41F7147-770E-4534-B004-470E532AC4A2}"/>
                </a:ext>
              </a:extLst>
            </p:cNvPr>
            <p:cNvSpPr/>
            <p:nvPr/>
          </p:nvSpPr>
          <p:spPr>
            <a:xfrm>
              <a:off x="2705794" y="2611321"/>
              <a:ext cx="68620" cy="49301"/>
            </a:xfrm>
            <a:custGeom>
              <a:avLst/>
              <a:gdLst/>
              <a:ahLst/>
              <a:cxnLst/>
              <a:rect l="l" t="t" r="r" b="b"/>
              <a:pathLst>
                <a:path w="2156" h="1549" extrusionOk="0">
                  <a:moveTo>
                    <a:pt x="1394" y="1"/>
                  </a:moveTo>
                  <a:cubicBezTo>
                    <a:pt x="632" y="1"/>
                    <a:pt x="1" y="620"/>
                    <a:pt x="1" y="1382"/>
                  </a:cubicBezTo>
                  <a:cubicBezTo>
                    <a:pt x="1" y="1465"/>
                    <a:pt x="84" y="1548"/>
                    <a:pt x="167" y="1548"/>
                  </a:cubicBezTo>
                  <a:lnTo>
                    <a:pt x="1406" y="1548"/>
                  </a:lnTo>
                  <a:cubicBezTo>
                    <a:pt x="1489" y="1548"/>
                    <a:pt x="1572" y="1465"/>
                    <a:pt x="1572" y="1382"/>
                  </a:cubicBezTo>
                  <a:cubicBezTo>
                    <a:pt x="1572" y="1287"/>
                    <a:pt x="1501" y="1215"/>
                    <a:pt x="1418" y="1215"/>
                  </a:cubicBezTo>
                  <a:lnTo>
                    <a:pt x="382" y="1215"/>
                  </a:lnTo>
                  <a:cubicBezTo>
                    <a:pt x="453" y="727"/>
                    <a:pt x="882" y="334"/>
                    <a:pt x="1406" y="334"/>
                  </a:cubicBezTo>
                  <a:cubicBezTo>
                    <a:pt x="1584" y="334"/>
                    <a:pt x="1751" y="382"/>
                    <a:pt x="1894" y="453"/>
                  </a:cubicBezTo>
                  <a:cubicBezTo>
                    <a:pt x="1918" y="469"/>
                    <a:pt x="1945" y="477"/>
                    <a:pt x="1974" y="477"/>
                  </a:cubicBezTo>
                  <a:cubicBezTo>
                    <a:pt x="2030" y="477"/>
                    <a:pt x="2088" y="445"/>
                    <a:pt x="2120" y="382"/>
                  </a:cubicBezTo>
                  <a:cubicBezTo>
                    <a:pt x="2156" y="310"/>
                    <a:pt x="2132" y="203"/>
                    <a:pt x="2049" y="155"/>
                  </a:cubicBezTo>
                  <a:cubicBezTo>
                    <a:pt x="1846" y="60"/>
                    <a:pt x="1632" y="1"/>
                    <a:pt x="13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04" name="Google Shape;11491;p80">
              <a:extLst>
                <a:ext uri="{FF2B5EF4-FFF2-40B4-BE49-F238E27FC236}">
                  <a16:creationId xmlns:a16="http://schemas.microsoft.com/office/drawing/2014/main" id="{69D10DC7-63F1-4015-A218-8C2392E1A7BA}"/>
                </a:ext>
              </a:extLst>
            </p:cNvPr>
            <p:cNvSpPr/>
            <p:nvPr/>
          </p:nvSpPr>
          <p:spPr>
            <a:xfrm>
              <a:off x="2724000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19" y="334"/>
                    <a:pt x="1334" y="548"/>
                    <a:pt x="1334" y="834"/>
                  </a:cubicBezTo>
                  <a:cubicBezTo>
                    <a:pt x="1334" y="1120"/>
                    <a:pt x="1119" y="1334"/>
                    <a:pt x="834" y="1334"/>
                  </a:cubicBezTo>
                  <a:cubicBezTo>
                    <a:pt x="548" y="1334"/>
                    <a:pt x="322" y="1120"/>
                    <a:pt x="322" y="834"/>
                  </a:cubicBezTo>
                  <a:cubicBezTo>
                    <a:pt x="322" y="548"/>
                    <a:pt x="548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69" y="0"/>
                    <a:pt x="0" y="370"/>
                    <a:pt x="0" y="834"/>
                  </a:cubicBezTo>
                  <a:cubicBezTo>
                    <a:pt x="0" y="1298"/>
                    <a:pt x="369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05" name="Google Shape;11492;p80">
              <a:extLst>
                <a:ext uri="{FF2B5EF4-FFF2-40B4-BE49-F238E27FC236}">
                  <a16:creationId xmlns:a16="http://schemas.microsoft.com/office/drawing/2014/main" id="{7E4BF462-46E1-4971-AD7E-E628FAB21CD1}"/>
                </a:ext>
              </a:extLst>
            </p:cNvPr>
            <p:cNvSpPr/>
            <p:nvPr/>
          </p:nvSpPr>
          <p:spPr>
            <a:xfrm>
              <a:off x="2788800" y="2534394"/>
              <a:ext cx="68238" cy="68238"/>
            </a:xfrm>
            <a:custGeom>
              <a:avLst/>
              <a:gdLst/>
              <a:ahLst/>
              <a:cxnLst/>
              <a:rect l="l" t="t" r="r" b="b"/>
              <a:pathLst>
                <a:path w="2144" h="2144" extrusionOk="0">
                  <a:moveTo>
                    <a:pt x="1072" y="334"/>
                  </a:moveTo>
                  <a:cubicBezTo>
                    <a:pt x="1489" y="334"/>
                    <a:pt x="1822" y="656"/>
                    <a:pt x="1822" y="1072"/>
                  </a:cubicBezTo>
                  <a:cubicBezTo>
                    <a:pt x="1822" y="1489"/>
                    <a:pt x="1489" y="1822"/>
                    <a:pt x="1072" y="1822"/>
                  </a:cubicBezTo>
                  <a:cubicBezTo>
                    <a:pt x="655" y="1822"/>
                    <a:pt x="334" y="1489"/>
                    <a:pt x="334" y="1072"/>
                  </a:cubicBezTo>
                  <a:cubicBezTo>
                    <a:pt x="334" y="656"/>
                    <a:pt x="667" y="334"/>
                    <a:pt x="1072" y="334"/>
                  </a:cubicBezTo>
                  <a:close/>
                  <a:moveTo>
                    <a:pt x="1072" y="1"/>
                  </a:moveTo>
                  <a:cubicBezTo>
                    <a:pt x="477" y="1"/>
                    <a:pt x="0" y="477"/>
                    <a:pt x="0" y="1072"/>
                  </a:cubicBezTo>
                  <a:cubicBezTo>
                    <a:pt x="0" y="1668"/>
                    <a:pt x="477" y="2144"/>
                    <a:pt x="1072" y="2144"/>
                  </a:cubicBezTo>
                  <a:cubicBezTo>
                    <a:pt x="1667" y="2144"/>
                    <a:pt x="2143" y="1668"/>
                    <a:pt x="2143" y="1072"/>
                  </a:cubicBezTo>
                  <a:cubicBezTo>
                    <a:pt x="2143" y="477"/>
                    <a:pt x="1667" y="1"/>
                    <a:pt x="1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06" name="Google Shape;11493;p80">
              <a:extLst>
                <a:ext uri="{FF2B5EF4-FFF2-40B4-BE49-F238E27FC236}">
                  <a16:creationId xmlns:a16="http://schemas.microsoft.com/office/drawing/2014/main" id="{839E949A-844D-40A2-9A7A-FA8B922B40FE}"/>
                </a:ext>
              </a:extLst>
            </p:cNvPr>
            <p:cNvSpPr/>
            <p:nvPr/>
          </p:nvSpPr>
          <p:spPr>
            <a:xfrm>
              <a:off x="2764930" y="2613613"/>
              <a:ext cx="115979" cy="62923"/>
            </a:xfrm>
            <a:custGeom>
              <a:avLst/>
              <a:gdLst/>
              <a:ahLst/>
              <a:cxnLst/>
              <a:rect l="l" t="t" r="r" b="b"/>
              <a:pathLst>
                <a:path w="3644" h="1977" extrusionOk="0">
                  <a:moveTo>
                    <a:pt x="1822" y="345"/>
                  </a:moveTo>
                  <a:cubicBezTo>
                    <a:pt x="2584" y="345"/>
                    <a:pt x="3203" y="917"/>
                    <a:pt x="3298" y="1655"/>
                  </a:cubicBezTo>
                  <a:lnTo>
                    <a:pt x="345" y="1655"/>
                  </a:lnTo>
                  <a:cubicBezTo>
                    <a:pt x="441" y="905"/>
                    <a:pt x="1060" y="345"/>
                    <a:pt x="1822" y="345"/>
                  </a:cubicBezTo>
                  <a:close/>
                  <a:moveTo>
                    <a:pt x="1822" y="0"/>
                  </a:moveTo>
                  <a:cubicBezTo>
                    <a:pt x="822" y="0"/>
                    <a:pt x="0" y="822"/>
                    <a:pt x="0" y="1810"/>
                  </a:cubicBezTo>
                  <a:cubicBezTo>
                    <a:pt x="0" y="1905"/>
                    <a:pt x="84" y="1977"/>
                    <a:pt x="167" y="1977"/>
                  </a:cubicBezTo>
                  <a:lnTo>
                    <a:pt x="3477" y="1977"/>
                  </a:lnTo>
                  <a:cubicBezTo>
                    <a:pt x="3560" y="1977"/>
                    <a:pt x="3643" y="1905"/>
                    <a:pt x="3643" y="1810"/>
                  </a:cubicBezTo>
                  <a:cubicBezTo>
                    <a:pt x="3643" y="798"/>
                    <a:pt x="2822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07" name="Google Shape;11487;p80">
            <a:extLst>
              <a:ext uri="{FF2B5EF4-FFF2-40B4-BE49-F238E27FC236}">
                <a16:creationId xmlns:a16="http://schemas.microsoft.com/office/drawing/2014/main" id="{5DAE853F-195C-49FA-BE5E-A4C9578BDB90}"/>
              </a:ext>
            </a:extLst>
          </p:cNvPr>
          <p:cNvGrpSpPr/>
          <p:nvPr/>
        </p:nvGrpSpPr>
        <p:grpSpPr>
          <a:xfrm>
            <a:off x="17576872" y="3846511"/>
            <a:ext cx="738303" cy="454664"/>
            <a:chOff x="2705794" y="2534394"/>
            <a:chExt cx="233837" cy="142142"/>
          </a:xfrm>
          <a:solidFill>
            <a:schemeClr val="bg2"/>
          </a:solidFill>
        </p:grpSpPr>
        <p:sp>
          <p:nvSpPr>
            <p:cNvPr id="108" name="Google Shape;11488;p80">
              <a:extLst>
                <a:ext uri="{FF2B5EF4-FFF2-40B4-BE49-F238E27FC236}">
                  <a16:creationId xmlns:a16="http://schemas.microsoft.com/office/drawing/2014/main" id="{F1B37537-8507-42C6-8033-00B1F1781534}"/>
                </a:ext>
              </a:extLst>
            </p:cNvPr>
            <p:cNvSpPr/>
            <p:nvPr/>
          </p:nvSpPr>
          <p:spPr>
            <a:xfrm>
              <a:off x="2868751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20" y="334"/>
                    <a:pt x="1346" y="548"/>
                    <a:pt x="1346" y="834"/>
                  </a:cubicBezTo>
                  <a:cubicBezTo>
                    <a:pt x="1346" y="1120"/>
                    <a:pt x="1120" y="1334"/>
                    <a:pt x="834" y="1334"/>
                  </a:cubicBezTo>
                  <a:cubicBezTo>
                    <a:pt x="560" y="1334"/>
                    <a:pt x="334" y="1120"/>
                    <a:pt x="334" y="834"/>
                  </a:cubicBezTo>
                  <a:cubicBezTo>
                    <a:pt x="334" y="548"/>
                    <a:pt x="572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81" y="0"/>
                    <a:pt x="0" y="370"/>
                    <a:pt x="0" y="834"/>
                  </a:cubicBezTo>
                  <a:cubicBezTo>
                    <a:pt x="0" y="1298"/>
                    <a:pt x="381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09" name="Google Shape;11489;p80">
              <a:extLst>
                <a:ext uri="{FF2B5EF4-FFF2-40B4-BE49-F238E27FC236}">
                  <a16:creationId xmlns:a16="http://schemas.microsoft.com/office/drawing/2014/main" id="{8994F37B-74EF-498F-BD51-3F16A5E599A4}"/>
                </a:ext>
              </a:extLst>
            </p:cNvPr>
            <p:cNvSpPr/>
            <p:nvPr/>
          </p:nvSpPr>
          <p:spPr>
            <a:xfrm>
              <a:off x="2870661" y="2611703"/>
              <a:ext cx="68970" cy="49301"/>
            </a:xfrm>
            <a:custGeom>
              <a:avLst/>
              <a:gdLst/>
              <a:ahLst/>
              <a:cxnLst/>
              <a:rect l="l" t="t" r="r" b="b"/>
              <a:pathLst>
                <a:path w="2167" h="1549" extrusionOk="0">
                  <a:moveTo>
                    <a:pt x="774" y="1"/>
                  </a:moveTo>
                  <a:cubicBezTo>
                    <a:pt x="560" y="1"/>
                    <a:pt x="333" y="60"/>
                    <a:pt x="119" y="167"/>
                  </a:cubicBezTo>
                  <a:cubicBezTo>
                    <a:pt x="48" y="203"/>
                    <a:pt x="0" y="310"/>
                    <a:pt x="48" y="382"/>
                  </a:cubicBezTo>
                  <a:cubicBezTo>
                    <a:pt x="83" y="443"/>
                    <a:pt x="150" y="479"/>
                    <a:pt x="212" y="479"/>
                  </a:cubicBezTo>
                  <a:cubicBezTo>
                    <a:pt x="234" y="479"/>
                    <a:pt x="255" y="474"/>
                    <a:pt x="274" y="465"/>
                  </a:cubicBezTo>
                  <a:cubicBezTo>
                    <a:pt x="417" y="382"/>
                    <a:pt x="595" y="346"/>
                    <a:pt x="762" y="346"/>
                  </a:cubicBezTo>
                  <a:cubicBezTo>
                    <a:pt x="1286" y="346"/>
                    <a:pt x="1715" y="727"/>
                    <a:pt x="1786" y="1215"/>
                  </a:cubicBezTo>
                  <a:lnTo>
                    <a:pt x="762" y="1215"/>
                  </a:lnTo>
                  <a:cubicBezTo>
                    <a:pt x="679" y="1215"/>
                    <a:pt x="595" y="1298"/>
                    <a:pt x="595" y="1382"/>
                  </a:cubicBezTo>
                  <a:cubicBezTo>
                    <a:pt x="595" y="1477"/>
                    <a:pt x="679" y="1548"/>
                    <a:pt x="762" y="1548"/>
                  </a:cubicBezTo>
                  <a:lnTo>
                    <a:pt x="1988" y="1548"/>
                  </a:lnTo>
                  <a:cubicBezTo>
                    <a:pt x="2072" y="1548"/>
                    <a:pt x="2143" y="1477"/>
                    <a:pt x="2143" y="1382"/>
                  </a:cubicBezTo>
                  <a:cubicBezTo>
                    <a:pt x="2167" y="608"/>
                    <a:pt x="1536" y="1"/>
                    <a:pt x="7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10" name="Google Shape;11490;p80">
              <a:extLst>
                <a:ext uri="{FF2B5EF4-FFF2-40B4-BE49-F238E27FC236}">
                  <a16:creationId xmlns:a16="http://schemas.microsoft.com/office/drawing/2014/main" id="{24EDFB5D-E5EE-4BAA-8D60-54E923ED6D74}"/>
                </a:ext>
              </a:extLst>
            </p:cNvPr>
            <p:cNvSpPr/>
            <p:nvPr/>
          </p:nvSpPr>
          <p:spPr>
            <a:xfrm>
              <a:off x="2705794" y="2611321"/>
              <a:ext cx="68620" cy="49301"/>
            </a:xfrm>
            <a:custGeom>
              <a:avLst/>
              <a:gdLst/>
              <a:ahLst/>
              <a:cxnLst/>
              <a:rect l="l" t="t" r="r" b="b"/>
              <a:pathLst>
                <a:path w="2156" h="1549" extrusionOk="0">
                  <a:moveTo>
                    <a:pt x="1394" y="1"/>
                  </a:moveTo>
                  <a:cubicBezTo>
                    <a:pt x="632" y="1"/>
                    <a:pt x="1" y="620"/>
                    <a:pt x="1" y="1382"/>
                  </a:cubicBezTo>
                  <a:cubicBezTo>
                    <a:pt x="1" y="1465"/>
                    <a:pt x="84" y="1548"/>
                    <a:pt x="167" y="1548"/>
                  </a:cubicBezTo>
                  <a:lnTo>
                    <a:pt x="1406" y="1548"/>
                  </a:lnTo>
                  <a:cubicBezTo>
                    <a:pt x="1489" y="1548"/>
                    <a:pt x="1572" y="1465"/>
                    <a:pt x="1572" y="1382"/>
                  </a:cubicBezTo>
                  <a:cubicBezTo>
                    <a:pt x="1572" y="1287"/>
                    <a:pt x="1501" y="1215"/>
                    <a:pt x="1418" y="1215"/>
                  </a:cubicBezTo>
                  <a:lnTo>
                    <a:pt x="382" y="1215"/>
                  </a:lnTo>
                  <a:cubicBezTo>
                    <a:pt x="453" y="727"/>
                    <a:pt x="882" y="334"/>
                    <a:pt x="1406" y="334"/>
                  </a:cubicBezTo>
                  <a:cubicBezTo>
                    <a:pt x="1584" y="334"/>
                    <a:pt x="1751" y="382"/>
                    <a:pt x="1894" y="453"/>
                  </a:cubicBezTo>
                  <a:cubicBezTo>
                    <a:pt x="1918" y="469"/>
                    <a:pt x="1945" y="477"/>
                    <a:pt x="1974" y="477"/>
                  </a:cubicBezTo>
                  <a:cubicBezTo>
                    <a:pt x="2030" y="477"/>
                    <a:pt x="2088" y="445"/>
                    <a:pt x="2120" y="382"/>
                  </a:cubicBezTo>
                  <a:cubicBezTo>
                    <a:pt x="2156" y="310"/>
                    <a:pt x="2132" y="203"/>
                    <a:pt x="2049" y="155"/>
                  </a:cubicBezTo>
                  <a:cubicBezTo>
                    <a:pt x="1846" y="60"/>
                    <a:pt x="1632" y="1"/>
                    <a:pt x="13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11" name="Google Shape;11491;p80">
              <a:extLst>
                <a:ext uri="{FF2B5EF4-FFF2-40B4-BE49-F238E27FC236}">
                  <a16:creationId xmlns:a16="http://schemas.microsoft.com/office/drawing/2014/main" id="{DEFACD9B-1E9C-4EA9-8BB9-B2A03309425D}"/>
                </a:ext>
              </a:extLst>
            </p:cNvPr>
            <p:cNvSpPr/>
            <p:nvPr/>
          </p:nvSpPr>
          <p:spPr>
            <a:xfrm>
              <a:off x="2724000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19" y="334"/>
                    <a:pt x="1334" y="548"/>
                    <a:pt x="1334" y="834"/>
                  </a:cubicBezTo>
                  <a:cubicBezTo>
                    <a:pt x="1334" y="1120"/>
                    <a:pt x="1119" y="1334"/>
                    <a:pt x="834" y="1334"/>
                  </a:cubicBezTo>
                  <a:cubicBezTo>
                    <a:pt x="548" y="1334"/>
                    <a:pt x="322" y="1120"/>
                    <a:pt x="322" y="834"/>
                  </a:cubicBezTo>
                  <a:cubicBezTo>
                    <a:pt x="322" y="548"/>
                    <a:pt x="548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69" y="0"/>
                    <a:pt x="0" y="370"/>
                    <a:pt x="0" y="834"/>
                  </a:cubicBezTo>
                  <a:cubicBezTo>
                    <a:pt x="0" y="1298"/>
                    <a:pt x="369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12" name="Google Shape;11492;p80">
              <a:extLst>
                <a:ext uri="{FF2B5EF4-FFF2-40B4-BE49-F238E27FC236}">
                  <a16:creationId xmlns:a16="http://schemas.microsoft.com/office/drawing/2014/main" id="{1E9C6BA2-206F-4E33-8033-BC57A488CD14}"/>
                </a:ext>
              </a:extLst>
            </p:cNvPr>
            <p:cNvSpPr/>
            <p:nvPr/>
          </p:nvSpPr>
          <p:spPr>
            <a:xfrm>
              <a:off x="2788800" y="2534394"/>
              <a:ext cx="68238" cy="68238"/>
            </a:xfrm>
            <a:custGeom>
              <a:avLst/>
              <a:gdLst/>
              <a:ahLst/>
              <a:cxnLst/>
              <a:rect l="l" t="t" r="r" b="b"/>
              <a:pathLst>
                <a:path w="2144" h="2144" extrusionOk="0">
                  <a:moveTo>
                    <a:pt x="1072" y="334"/>
                  </a:moveTo>
                  <a:cubicBezTo>
                    <a:pt x="1489" y="334"/>
                    <a:pt x="1822" y="656"/>
                    <a:pt x="1822" y="1072"/>
                  </a:cubicBezTo>
                  <a:cubicBezTo>
                    <a:pt x="1822" y="1489"/>
                    <a:pt x="1489" y="1822"/>
                    <a:pt x="1072" y="1822"/>
                  </a:cubicBezTo>
                  <a:cubicBezTo>
                    <a:pt x="655" y="1822"/>
                    <a:pt x="334" y="1489"/>
                    <a:pt x="334" y="1072"/>
                  </a:cubicBezTo>
                  <a:cubicBezTo>
                    <a:pt x="334" y="656"/>
                    <a:pt x="667" y="334"/>
                    <a:pt x="1072" y="334"/>
                  </a:cubicBezTo>
                  <a:close/>
                  <a:moveTo>
                    <a:pt x="1072" y="1"/>
                  </a:moveTo>
                  <a:cubicBezTo>
                    <a:pt x="477" y="1"/>
                    <a:pt x="0" y="477"/>
                    <a:pt x="0" y="1072"/>
                  </a:cubicBezTo>
                  <a:cubicBezTo>
                    <a:pt x="0" y="1668"/>
                    <a:pt x="477" y="2144"/>
                    <a:pt x="1072" y="2144"/>
                  </a:cubicBezTo>
                  <a:cubicBezTo>
                    <a:pt x="1667" y="2144"/>
                    <a:pt x="2143" y="1668"/>
                    <a:pt x="2143" y="1072"/>
                  </a:cubicBezTo>
                  <a:cubicBezTo>
                    <a:pt x="2143" y="477"/>
                    <a:pt x="1667" y="1"/>
                    <a:pt x="1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13" name="Google Shape;11493;p80">
              <a:extLst>
                <a:ext uri="{FF2B5EF4-FFF2-40B4-BE49-F238E27FC236}">
                  <a16:creationId xmlns:a16="http://schemas.microsoft.com/office/drawing/2014/main" id="{DCC4E19C-2190-444C-8C15-192ED58ED5EF}"/>
                </a:ext>
              </a:extLst>
            </p:cNvPr>
            <p:cNvSpPr/>
            <p:nvPr/>
          </p:nvSpPr>
          <p:spPr>
            <a:xfrm>
              <a:off x="2764930" y="2613613"/>
              <a:ext cx="115979" cy="62923"/>
            </a:xfrm>
            <a:custGeom>
              <a:avLst/>
              <a:gdLst/>
              <a:ahLst/>
              <a:cxnLst/>
              <a:rect l="l" t="t" r="r" b="b"/>
              <a:pathLst>
                <a:path w="3644" h="1977" extrusionOk="0">
                  <a:moveTo>
                    <a:pt x="1822" y="345"/>
                  </a:moveTo>
                  <a:cubicBezTo>
                    <a:pt x="2584" y="345"/>
                    <a:pt x="3203" y="917"/>
                    <a:pt x="3298" y="1655"/>
                  </a:cubicBezTo>
                  <a:lnTo>
                    <a:pt x="345" y="1655"/>
                  </a:lnTo>
                  <a:cubicBezTo>
                    <a:pt x="441" y="905"/>
                    <a:pt x="1060" y="345"/>
                    <a:pt x="1822" y="345"/>
                  </a:cubicBezTo>
                  <a:close/>
                  <a:moveTo>
                    <a:pt x="1822" y="0"/>
                  </a:moveTo>
                  <a:cubicBezTo>
                    <a:pt x="822" y="0"/>
                    <a:pt x="0" y="822"/>
                    <a:pt x="0" y="1810"/>
                  </a:cubicBezTo>
                  <a:cubicBezTo>
                    <a:pt x="0" y="1905"/>
                    <a:pt x="84" y="1977"/>
                    <a:pt x="167" y="1977"/>
                  </a:cubicBezTo>
                  <a:lnTo>
                    <a:pt x="3477" y="1977"/>
                  </a:lnTo>
                  <a:cubicBezTo>
                    <a:pt x="3560" y="1977"/>
                    <a:pt x="3643" y="1905"/>
                    <a:pt x="3643" y="1810"/>
                  </a:cubicBezTo>
                  <a:cubicBezTo>
                    <a:pt x="3643" y="798"/>
                    <a:pt x="2822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14" name="Google Shape;11487;p80">
            <a:extLst>
              <a:ext uri="{FF2B5EF4-FFF2-40B4-BE49-F238E27FC236}">
                <a16:creationId xmlns:a16="http://schemas.microsoft.com/office/drawing/2014/main" id="{D7074E58-C068-4679-B8A9-BC9CDA1E3C34}"/>
              </a:ext>
            </a:extLst>
          </p:cNvPr>
          <p:cNvGrpSpPr/>
          <p:nvPr/>
        </p:nvGrpSpPr>
        <p:grpSpPr>
          <a:xfrm>
            <a:off x="3381364" y="9987523"/>
            <a:ext cx="936585" cy="616108"/>
            <a:chOff x="2705794" y="2534394"/>
            <a:chExt cx="233837" cy="142142"/>
          </a:xfrm>
          <a:solidFill>
            <a:schemeClr val="bg2"/>
          </a:solidFill>
        </p:grpSpPr>
        <p:sp>
          <p:nvSpPr>
            <p:cNvPr id="115" name="Google Shape;11488;p80">
              <a:extLst>
                <a:ext uri="{FF2B5EF4-FFF2-40B4-BE49-F238E27FC236}">
                  <a16:creationId xmlns:a16="http://schemas.microsoft.com/office/drawing/2014/main" id="{7AA3ED15-8EC1-47A4-9C47-C58429E81413}"/>
                </a:ext>
              </a:extLst>
            </p:cNvPr>
            <p:cNvSpPr/>
            <p:nvPr/>
          </p:nvSpPr>
          <p:spPr>
            <a:xfrm>
              <a:off x="2868751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20" y="334"/>
                    <a:pt x="1346" y="548"/>
                    <a:pt x="1346" y="834"/>
                  </a:cubicBezTo>
                  <a:cubicBezTo>
                    <a:pt x="1346" y="1120"/>
                    <a:pt x="1120" y="1334"/>
                    <a:pt x="834" y="1334"/>
                  </a:cubicBezTo>
                  <a:cubicBezTo>
                    <a:pt x="560" y="1334"/>
                    <a:pt x="334" y="1120"/>
                    <a:pt x="334" y="834"/>
                  </a:cubicBezTo>
                  <a:cubicBezTo>
                    <a:pt x="334" y="548"/>
                    <a:pt x="572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81" y="0"/>
                    <a:pt x="0" y="370"/>
                    <a:pt x="0" y="834"/>
                  </a:cubicBezTo>
                  <a:cubicBezTo>
                    <a:pt x="0" y="1298"/>
                    <a:pt x="381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16" name="Google Shape;11489;p80">
              <a:extLst>
                <a:ext uri="{FF2B5EF4-FFF2-40B4-BE49-F238E27FC236}">
                  <a16:creationId xmlns:a16="http://schemas.microsoft.com/office/drawing/2014/main" id="{0949F36A-F0F5-42E6-8E0E-30AAB0794C67}"/>
                </a:ext>
              </a:extLst>
            </p:cNvPr>
            <p:cNvSpPr/>
            <p:nvPr/>
          </p:nvSpPr>
          <p:spPr>
            <a:xfrm>
              <a:off x="2870661" y="2611703"/>
              <a:ext cx="68970" cy="49301"/>
            </a:xfrm>
            <a:custGeom>
              <a:avLst/>
              <a:gdLst/>
              <a:ahLst/>
              <a:cxnLst/>
              <a:rect l="l" t="t" r="r" b="b"/>
              <a:pathLst>
                <a:path w="2167" h="1549" extrusionOk="0">
                  <a:moveTo>
                    <a:pt x="774" y="1"/>
                  </a:moveTo>
                  <a:cubicBezTo>
                    <a:pt x="560" y="1"/>
                    <a:pt x="333" y="60"/>
                    <a:pt x="119" y="167"/>
                  </a:cubicBezTo>
                  <a:cubicBezTo>
                    <a:pt x="48" y="203"/>
                    <a:pt x="0" y="310"/>
                    <a:pt x="48" y="382"/>
                  </a:cubicBezTo>
                  <a:cubicBezTo>
                    <a:pt x="83" y="443"/>
                    <a:pt x="150" y="479"/>
                    <a:pt x="212" y="479"/>
                  </a:cubicBezTo>
                  <a:cubicBezTo>
                    <a:pt x="234" y="479"/>
                    <a:pt x="255" y="474"/>
                    <a:pt x="274" y="465"/>
                  </a:cubicBezTo>
                  <a:cubicBezTo>
                    <a:pt x="417" y="382"/>
                    <a:pt x="595" y="346"/>
                    <a:pt x="762" y="346"/>
                  </a:cubicBezTo>
                  <a:cubicBezTo>
                    <a:pt x="1286" y="346"/>
                    <a:pt x="1715" y="727"/>
                    <a:pt x="1786" y="1215"/>
                  </a:cubicBezTo>
                  <a:lnTo>
                    <a:pt x="762" y="1215"/>
                  </a:lnTo>
                  <a:cubicBezTo>
                    <a:pt x="679" y="1215"/>
                    <a:pt x="595" y="1298"/>
                    <a:pt x="595" y="1382"/>
                  </a:cubicBezTo>
                  <a:cubicBezTo>
                    <a:pt x="595" y="1477"/>
                    <a:pt x="679" y="1548"/>
                    <a:pt x="762" y="1548"/>
                  </a:cubicBezTo>
                  <a:lnTo>
                    <a:pt x="1988" y="1548"/>
                  </a:lnTo>
                  <a:cubicBezTo>
                    <a:pt x="2072" y="1548"/>
                    <a:pt x="2143" y="1477"/>
                    <a:pt x="2143" y="1382"/>
                  </a:cubicBezTo>
                  <a:cubicBezTo>
                    <a:pt x="2167" y="608"/>
                    <a:pt x="1536" y="1"/>
                    <a:pt x="7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17" name="Google Shape;11490;p80">
              <a:extLst>
                <a:ext uri="{FF2B5EF4-FFF2-40B4-BE49-F238E27FC236}">
                  <a16:creationId xmlns:a16="http://schemas.microsoft.com/office/drawing/2014/main" id="{82112A9E-A21E-41E9-B0D8-7B76860DF87F}"/>
                </a:ext>
              </a:extLst>
            </p:cNvPr>
            <p:cNvSpPr/>
            <p:nvPr/>
          </p:nvSpPr>
          <p:spPr>
            <a:xfrm>
              <a:off x="2705794" y="2611321"/>
              <a:ext cx="68620" cy="49301"/>
            </a:xfrm>
            <a:custGeom>
              <a:avLst/>
              <a:gdLst/>
              <a:ahLst/>
              <a:cxnLst/>
              <a:rect l="l" t="t" r="r" b="b"/>
              <a:pathLst>
                <a:path w="2156" h="1549" extrusionOk="0">
                  <a:moveTo>
                    <a:pt x="1394" y="1"/>
                  </a:moveTo>
                  <a:cubicBezTo>
                    <a:pt x="632" y="1"/>
                    <a:pt x="1" y="620"/>
                    <a:pt x="1" y="1382"/>
                  </a:cubicBezTo>
                  <a:cubicBezTo>
                    <a:pt x="1" y="1465"/>
                    <a:pt x="84" y="1548"/>
                    <a:pt x="167" y="1548"/>
                  </a:cubicBezTo>
                  <a:lnTo>
                    <a:pt x="1406" y="1548"/>
                  </a:lnTo>
                  <a:cubicBezTo>
                    <a:pt x="1489" y="1548"/>
                    <a:pt x="1572" y="1465"/>
                    <a:pt x="1572" y="1382"/>
                  </a:cubicBezTo>
                  <a:cubicBezTo>
                    <a:pt x="1572" y="1287"/>
                    <a:pt x="1501" y="1215"/>
                    <a:pt x="1418" y="1215"/>
                  </a:cubicBezTo>
                  <a:lnTo>
                    <a:pt x="382" y="1215"/>
                  </a:lnTo>
                  <a:cubicBezTo>
                    <a:pt x="453" y="727"/>
                    <a:pt x="882" y="334"/>
                    <a:pt x="1406" y="334"/>
                  </a:cubicBezTo>
                  <a:cubicBezTo>
                    <a:pt x="1584" y="334"/>
                    <a:pt x="1751" y="382"/>
                    <a:pt x="1894" y="453"/>
                  </a:cubicBezTo>
                  <a:cubicBezTo>
                    <a:pt x="1918" y="469"/>
                    <a:pt x="1945" y="477"/>
                    <a:pt x="1974" y="477"/>
                  </a:cubicBezTo>
                  <a:cubicBezTo>
                    <a:pt x="2030" y="477"/>
                    <a:pt x="2088" y="445"/>
                    <a:pt x="2120" y="382"/>
                  </a:cubicBezTo>
                  <a:cubicBezTo>
                    <a:pt x="2156" y="310"/>
                    <a:pt x="2132" y="203"/>
                    <a:pt x="2049" y="155"/>
                  </a:cubicBezTo>
                  <a:cubicBezTo>
                    <a:pt x="1846" y="60"/>
                    <a:pt x="1632" y="1"/>
                    <a:pt x="13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18" name="Google Shape;11491;p80">
              <a:extLst>
                <a:ext uri="{FF2B5EF4-FFF2-40B4-BE49-F238E27FC236}">
                  <a16:creationId xmlns:a16="http://schemas.microsoft.com/office/drawing/2014/main" id="{346022C7-8DB3-46B4-BAA8-9598375F10AF}"/>
                </a:ext>
              </a:extLst>
            </p:cNvPr>
            <p:cNvSpPr/>
            <p:nvPr/>
          </p:nvSpPr>
          <p:spPr>
            <a:xfrm>
              <a:off x="2724000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19" y="334"/>
                    <a:pt x="1334" y="548"/>
                    <a:pt x="1334" y="834"/>
                  </a:cubicBezTo>
                  <a:cubicBezTo>
                    <a:pt x="1334" y="1120"/>
                    <a:pt x="1119" y="1334"/>
                    <a:pt x="834" y="1334"/>
                  </a:cubicBezTo>
                  <a:cubicBezTo>
                    <a:pt x="548" y="1334"/>
                    <a:pt x="322" y="1120"/>
                    <a:pt x="322" y="834"/>
                  </a:cubicBezTo>
                  <a:cubicBezTo>
                    <a:pt x="322" y="548"/>
                    <a:pt x="548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69" y="0"/>
                    <a:pt x="0" y="370"/>
                    <a:pt x="0" y="834"/>
                  </a:cubicBezTo>
                  <a:cubicBezTo>
                    <a:pt x="0" y="1298"/>
                    <a:pt x="369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19" name="Google Shape;11492;p80">
              <a:extLst>
                <a:ext uri="{FF2B5EF4-FFF2-40B4-BE49-F238E27FC236}">
                  <a16:creationId xmlns:a16="http://schemas.microsoft.com/office/drawing/2014/main" id="{946CD8DC-CE0B-4A6A-9409-DF4A01D4B061}"/>
                </a:ext>
              </a:extLst>
            </p:cNvPr>
            <p:cNvSpPr/>
            <p:nvPr/>
          </p:nvSpPr>
          <p:spPr>
            <a:xfrm>
              <a:off x="2788800" y="2534394"/>
              <a:ext cx="68238" cy="68238"/>
            </a:xfrm>
            <a:custGeom>
              <a:avLst/>
              <a:gdLst/>
              <a:ahLst/>
              <a:cxnLst/>
              <a:rect l="l" t="t" r="r" b="b"/>
              <a:pathLst>
                <a:path w="2144" h="2144" extrusionOk="0">
                  <a:moveTo>
                    <a:pt x="1072" y="334"/>
                  </a:moveTo>
                  <a:cubicBezTo>
                    <a:pt x="1489" y="334"/>
                    <a:pt x="1822" y="656"/>
                    <a:pt x="1822" y="1072"/>
                  </a:cubicBezTo>
                  <a:cubicBezTo>
                    <a:pt x="1822" y="1489"/>
                    <a:pt x="1489" y="1822"/>
                    <a:pt x="1072" y="1822"/>
                  </a:cubicBezTo>
                  <a:cubicBezTo>
                    <a:pt x="655" y="1822"/>
                    <a:pt x="334" y="1489"/>
                    <a:pt x="334" y="1072"/>
                  </a:cubicBezTo>
                  <a:cubicBezTo>
                    <a:pt x="334" y="656"/>
                    <a:pt x="667" y="334"/>
                    <a:pt x="1072" y="334"/>
                  </a:cubicBezTo>
                  <a:close/>
                  <a:moveTo>
                    <a:pt x="1072" y="1"/>
                  </a:moveTo>
                  <a:cubicBezTo>
                    <a:pt x="477" y="1"/>
                    <a:pt x="0" y="477"/>
                    <a:pt x="0" y="1072"/>
                  </a:cubicBezTo>
                  <a:cubicBezTo>
                    <a:pt x="0" y="1668"/>
                    <a:pt x="477" y="2144"/>
                    <a:pt x="1072" y="2144"/>
                  </a:cubicBezTo>
                  <a:cubicBezTo>
                    <a:pt x="1667" y="2144"/>
                    <a:pt x="2143" y="1668"/>
                    <a:pt x="2143" y="1072"/>
                  </a:cubicBezTo>
                  <a:cubicBezTo>
                    <a:pt x="2143" y="477"/>
                    <a:pt x="1667" y="1"/>
                    <a:pt x="1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20" name="Google Shape;11493;p80">
              <a:extLst>
                <a:ext uri="{FF2B5EF4-FFF2-40B4-BE49-F238E27FC236}">
                  <a16:creationId xmlns:a16="http://schemas.microsoft.com/office/drawing/2014/main" id="{118A7AF6-1BE2-4DC3-8E2F-970CD839FFA3}"/>
                </a:ext>
              </a:extLst>
            </p:cNvPr>
            <p:cNvSpPr/>
            <p:nvPr/>
          </p:nvSpPr>
          <p:spPr>
            <a:xfrm>
              <a:off x="2764930" y="2613613"/>
              <a:ext cx="115979" cy="62923"/>
            </a:xfrm>
            <a:custGeom>
              <a:avLst/>
              <a:gdLst/>
              <a:ahLst/>
              <a:cxnLst/>
              <a:rect l="l" t="t" r="r" b="b"/>
              <a:pathLst>
                <a:path w="3644" h="1977" extrusionOk="0">
                  <a:moveTo>
                    <a:pt x="1822" y="345"/>
                  </a:moveTo>
                  <a:cubicBezTo>
                    <a:pt x="2584" y="345"/>
                    <a:pt x="3203" y="917"/>
                    <a:pt x="3298" y="1655"/>
                  </a:cubicBezTo>
                  <a:lnTo>
                    <a:pt x="345" y="1655"/>
                  </a:lnTo>
                  <a:cubicBezTo>
                    <a:pt x="441" y="905"/>
                    <a:pt x="1060" y="345"/>
                    <a:pt x="1822" y="345"/>
                  </a:cubicBezTo>
                  <a:close/>
                  <a:moveTo>
                    <a:pt x="1822" y="0"/>
                  </a:moveTo>
                  <a:cubicBezTo>
                    <a:pt x="822" y="0"/>
                    <a:pt x="0" y="822"/>
                    <a:pt x="0" y="1810"/>
                  </a:cubicBezTo>
                  <a:cubicBezTo>
                    <a:pt x="0" y="1905"/>
                    <a:pt x="84" y="1977"/>
                    <a:pt x="167" y="1977"/>
                  </a:cubicBezTo>
                  <a:lnTo>
                    <a:pt x="3477" y="1977"/>
                  </a:lnTo>
                  <a:cubicBezTo>
                    <a:pt x="3560" y="1977"/>
                    <a:pt x="3643" y="1905"/>
                    <a:pt x="3643" y="1810"/>
                  </a:cubicBezTo>
                  <a:cubicBezTo>
                    <a:pt x="3643" y="798"/>
                    <a:pt x="2822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21" name="Google Shape;11487;p80">
            <a:extLst>
              <a:ext uri="{FF2B5EF4-FFF2-40B4-BE49-F238E27FC236}">
                <a16:creationId xmlns:a16="http://schemas.microsoft.com/office/drawing/2014/main" id="{E54F2980-3863-4B6D-8DE8-9AF8423EADA9}"/>
              </a:ext>
            </a:extLst>
          </p:cNvPr>
          <p:cNvGrpSpPr/>
          <p:nvPr/>
        </p:nvGrpSpPr>
        <p:grpSpPr>
          <a:xfrm>
            <a:off x="3376664" y="11897866"/>
            <a:ext cx="936585" cy="616108"/>
            <a:chOff x="2705794" y="2534394"/>
            <a:chExt cx="233837" cy="142142"/>
          </a:xfrm>
          <a:solidFill>
            <a:schemeClr val="tx1"/>
          </a:solidFill>
        </p:grpSpPr>
        <p:sp>
          <p:nvSpPr>
            <p:cNvPr id="122" name="Google Shape;11488;p80">
              <a:extLst>
                <a:ext uri="{FF2B5EF4-FFF2-40B4-BE49-F238E27FC236}">
                  <a16:creationId xmlns:a16="http://schemas.microsoft.com/office/drawing/2014/main" id="{144CD77A-F5EE-4F02-8D42-9EA49828284A}"/>
                </a:ext>
              </a:extLst>
            </p:cNvPr>
            <p:cNvSpPr/>
            <p:nvPr/>
          </p:nvSpPr>
          <p:spPr>
            <a:xfrm>
              <a:off x="2868751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20" y="334"/>
                    <a:pt x="1346" y="548"/>
                    <a:pt x="1346" y="834"/>
                  </a:cubicBezTo>
                  <a:cubicBezTo>
                    <a:pt x="1346" y="1120"/>
                    <a:pt x="1120" y="1334"/>
                    <a:pt x="834" y="1334"/>
                  </a:cubicBezTo>
                  <a:cubicBezTo>
                    <a:pt x="560" y="1334"/>
                    <a:pt x="334" y="1120"/>
                    <a:pt x="334" y="834"/>
                  </a:cubicBezTo>
                  <a:cubicBezTo>
                    <a:pt x="334" y="548"/>
                    <a:pt x="572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81" y="0"/>
                    <a:pt x="0" y="370"/>
                    <a:pt x="0" y="834"/>
                  </a:cubicBezTo>
                  <a:cubicBezTo>
                    <a:pt x="0" y="1298"/>
                    <a:pt x="381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23" name="Google Shape;11489;p80">
              <a:extLst>
                <a:ext uri="{FF2B5EF4-FFF2-40B4-BE49-F238E27FC236}">
                  <a16:creationId xmlns:a16="http://schemas.microsoft.com/office/drawing/2014/main" id="{F67DB738-5D1D-4D13-9475-F76BACEFBCD2}"/>
                </a:ext>
              </a:extLst>
            </p:cNvPr>
            <p:cNvSpPr/>
            <p:nvPr/>
          </p:nvSpPr>
          <p:spPr>
            <a:xfrm>
              <a:off x="2870661" y="2611703"/>
              <a:ext cx="68970" cy="49301"/>
            </a:xfrm>
            <a:custGeom>
              <a:avLst/>
              <a:gdLst/>
              <a:ahLst/>
              <a:cxnLst/>
              <a:rect l="l" t="t" r="r" b="b"/>
              <a:pathLst>
                <a:path w="2167" h="1549" extrusionOk="0">
                  <a:moveTo>
                    <a:pt x="774" y="1"/>
                  </a:moveTo>
                  <a:cubicBezTo>
                    <a:pt x="560" y="1"/>
                    <a:pt x="333" y="60"/>
                    <a:pt x="119" y="167"/>
                  </a:cubicBezTo>
                  <a:cubicBezTo>
                    <a:pt x="48" y="203"/>
                    <a:pt x="0" y="310"/>
                    <a:pt x="48" y="382"/>
                  </a:cubicBezTo>
                  <a:cubicBezTo>
                    <a:pt x="83" y="443"/>
                    <a:pt x="150" y="479"/>
                    <a:pt x="212" y="479"/>
                  </a:cubicBezTo>
                  <a:cubicBezTo>
                    <a:pt x="234" y="479"/>
                    <a:pt x="255" y="474"/>
                    <a:pt x="274" y="465"/>
                  </a:cubicBezTo>
                  <a:cubicBezTo>
                    <a:pt x="417" y="382"/>
                    <a:pt x="595" y="346"/>
                    <a:pt x="762" y="346"/>
                  </a:cubicBezTo>
                  <a:cubicBezTo>
                    <a:pt x="1286" y="346"/>
                    <a:pt x="1715" y="727"/>
                    <a:pt x="1786" y="1215"/>
                  </a:cubicBezTo>
                  <a:lnTo>
                    <a:pt x="762" y="1215"/>
                  </a:lnTo>
                  <a:cubicBezTo>
                    <a:pt x="679" y="1215"/>
                    <a:pt x="595" y="1298"/>
                    <a:pt x="595" y="1382"/>
                  </a:cubicBezTo>
                  <a:cubicBezTo>
                    <a:pt x="595" y="1477"/>
                    <a:pt x="679" y="1548"/>
                    <a:pt x="762" y="1548"/>
                  </a:cubicBezTo>
                  <a:lnTo>
                    <a:pt x="1988" y="1548"/>
                  </a:lnTo>
                  <a:cubicBezTo>
                    <a:pt x="2072" y="1548"/>
                    <a:pt x="2143" y="1477"/>
                    <a:pt x="2143" y="1382"/>
                  </a:cubicBezTo>
                  <a:cubicBezTo>
                    <a:pt x="2167" y="608"/>
                    <a:pt x="1536" y="1"/>
                    <a:pt x="7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24" name="Google Shape;11490;p80">
              <a:extLst>
                <a:ext uri="{FF2B5EF4-FFF2-40B4-BE49-F238E27FC236}">
                  <a16:creationId xmlns:a16="http://schemas.microsoft.com/office/drawing/2014/main" id="{27274902-4D32-43FF-A8AB-FA09C9342D05}"/>
                </a:ext>
              </a:extLst>
            </p:cNvPr>
            <p:cNvSpPr/>
            <p:nvPr/>
          </p:nvSpPr>
          <p:spPr>
            <a:xfrm>
              <a:off x="2705794" y="2611321"/>
              <a:ext cx="68620" cy="49301"/>
            </a:xfrm>
            <a:custGeom>
              <a:avLst/>
              <a:gdLst/>
              <a:ahLst/>
              <a:cxnLst/>
              <a:rect l="l" t="t" r="r" b="b"/>
              <a:pathLst>
                <a:path w="2156" h="1549" extrusionOk="0">
                  <a:moveTo>
                    <a:pt x="1394" y="1"/>
                  </a:moveTo>
                  <a:cubicBezTo>
                    <a:pt x="632" y="1"/>
                    <a:pt x="1" y="620"/>
                    <a:pt x="1" y="1382"/>
                  </a:cubicBezTo>
                  <a:cubicBezTo>
                    <a:pt x="1" y="1465"/>
                    <a:pt x="84" y="1548"/>
                    <a:pt x="167" y="1548"/>
                  </a:cubicBezTo>
                  <a:lnTo>
                    <a:pt x="1406" y="1548"/>
                  </a:lnTo>
                  <a:cubicBezTo>
                    <a:pt x="1489" y="1548"/>
                    <a:pt x="1572" y="1465"/>
                    <a:pt x="1572" y="1382"/>
                  </a:cubicBezTo>
                  <a:cubicBezTo>
                    <a:pt x="1572" y="1287"/>
                    <a:pt x="1501" y="1215"/>
                    <a:pt x="1418" y="1215"/>
                  </a:cubicBezTo>
                  <a:lnTo>
                    <a:pt x="382" y="1215"/>
                  </a:lnTo>
                  <a:cubicBezTo>
                    <a:pt x="453" y="727"/>
                    <a:pt x="882" y="334"/>
                    <a:pt x="1406" y="334"/>
                  </a:cubicBezTo>
                  <a:cubicBezTo>
                    <a:pt x="1584" y="334"/>
                    <a:pt x="1751" y="382"/>
                    <a:pt x="1894" y="453"/>
                  </a:cubicBezTo>
                  <a:cubicBezTo>
                    <a:pt x="1918" y="469"/>
                    <a:pt x="1945" y="477"/>
                    <a:pt x="1974" y="477"/>
                  </a:cubicBezTo>
                  <a:cubicBezTo>
                    <a:pt x="2030" y="477"/>
                    <a:pt x="2088" y="445"/>
                    <a:pt x="2120" y="382"/>
                  </a:cubicBezTo>
                  <a:cubicBezTo>
                    <a:pt x="2156" y="310"/>
                    <a:pt x="2132" y="203"/>
                    <a:pt x="2049" y="155"/>
                  </a:cubicBezTo>
                  <a:cubicBezTo>
                    <a:pt x="1846" y="60"/>
                    <a:pt x="1632" y="1"/>
                    <a:pt x="13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25" name="Google Shape;11491;p80">
              <a:extLst>
                <a:ext uri="{FF2B5EF4-FFF2-40B4-BE49-F238E27FC236}">
                  <a16:creationId xmlns:a16="http://schemas.microsoft.com/office/drawing/2014/main" id="{70376321-CEBC-49D5-94B5-8581E2DFC97A}"/>
                </a:ext>
              </a:extLst>
            </p:cNvPr>
            <p:cNvSpPr/>
            <p:nvPr/>
          </p:nvSpPr>
          <p:spPr>
            <a:xfrm>
              <a:off x="2724000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19" y="334"/>
                    <a:pt x="1334" y="548"/>
                    <a:pt x="1334" y="834"/>
                  </a:cubicBezTo>
                  <a:cubicBezTo>
                    <a:pt x="1334" y="1120"/>
                    <a:pt x="1119" y="1334"/>
                    <a:pt x="834" y="1334"/>
                  </a:cubicBezTo>
                  <a:cubicBezTo>
                    <a:pt x="548" y="1334"/>
                    <a:pt x="322" y="1120"/>
                    <a:pt x="322" y="834"/>
                  </a:cubicBezTo>
                  <a:cubicBezTo>
                    <a:pt x="322" y="548"/>
                    <a:pt x="548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69" y="0"/>
                    <a:pt x="0" y="370"/>
                    <a:pt x="0" y="834"/>
                  </a:cubicBezTo>
                  <a:cubicBezTo>
                    <a:pt x="0" y="1298"/>
                    <a:pt x="369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26" name="Google Shape;11492;p80">
              <a:extLst>
                <a:ext uri="{FF2B5EF4-FFF2-40B4-BE49-F238E27FC236}">
                  <a16:creationId xmlns:a16="http://schemas.microsoft.com/office/drawing/2014/main" id="{C905FD24-C483-47D2-B6E5-3BE5E61710B9}"/>
                </a:ext>
              </a:extLst>
            </p:cNvPr>
            <p:cNvSpPr/>
            <p:nvPr/>
          </p:nvSpPr>
          <p:spPr>
            <a:xfrm>
              <a:off x="2788800" y="2534394"/>
              <a:ext cx="68238" cy="68238"/>
            </a:xfrm>
            <a:custGeom>
              <a:avLst/>
              <a:gdLst/>
              <a:ahLst/>
              <a:cxnLst/>
              <a:rect l="l" t="t" r="r" b="b"/>
              <a:pathLst>
                <a:path w="2144" h="2144" extrusionOk="0">
                  <a:moveTo>
                    <a:pt x="1072" y="334"/>
                  </a:moveTo>
                  <a:cubicBezTo>
                    <a:pt x="1489" y="334"/>
                    <a:pt x="1822" y="656"/>
                    <a:pt x="1822" y="1072"/>
                  </a:cubicBezTo>
                  <a:cubicBezTo>
                    <a:pt x="1822" y="1489"/>
                    <a:pt x="1489" y="1822"/>
                    <a:pt x="1072" y="1822"/>
                  </a:cubicBezTo>
                  <a:cubicBezTo>
                    <a:pt x="655" y="1822"/>
                    <a:pt x="334" y="1489"/>
                    <a:pt x="334" y="1072"/>
                  </a:cubicBezTo>
                  <a:cubicBezTo>
                    <a:pt x="334" y="656"/>
                    <a:pt x="667" y="334"/>
                    <a:pt x="1072" y="334"/>
                  </a:cubicBezTo>
                  <a:close/>
                  <a:moveTo>
                    <a:pt x="1072" y="1"/>
                  </a:moveTo>
                  <a:cubicBezTo>
                    <a:pt x="477" y="1"/>
                    <a:pt x="0" y="477"/>
                    <a:pt x="0" y="1072"/>
                  </a:cubicBezTo>
                  <a:cubicBezTo>
                    <a:pt x="0" y="1668"/>
                    <a:pt x="477" y="2144"/>
                    <a:pt x="1072" y="2144"/>
                  </a:cubicBezTo>
                  <a:cubicBezTo>
                    <a:pt x="1667" y="2144"/>
                    <a:pt x="2143" y="1668"/>
                    <a:pt x="2143" y="1072"/>
                  </a:cubicBezTo>
                  <a:cubicBezTo>
                    <a:pt x="2143" y="477"/>
                    <a:pt x="1667" y="1"/>
                    <a:pt x="1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27" name="Google Shape;11493;p80">
              <a:extLst>
                <a:ext uri="{FF2B5EF4-FFF2-40B4-BE49-F238E27FC236}">
                  <a16:creationId xmlns:a16="http://schemas.microsoft.com/office/drawing/2014/main" id="{16B82BCA-0A14-49DE-973C-A8960D55E84B}"/>
                </a:ext>
              </a:extLst>
            </p:cNvPr>
            <p:cNvSpPr/>
            <p:nvPr/>
          </p:nvSpPr>
          <p:spPr>
            <a:xfrm>
              <a:off x="2764930" y="2613613"/>
              <a:ext cx="115979" cy="62923"/>
            </a:xfrm>
            <a:custGeom>
              <a:avLst/>
              <a:gdLst/>
              <a:ahLst/>
              <a:cxnLst/>
              <a:rect l="l" t="t" r="r" b="b"/>
              <a:pathLst>
                <a:path w="3644" h="1977" extrusionOk="0">
                  <a:moveTo>
                    <a:pt x="1822" y="345"/>
                  </a:moveTo>
                  <a:cubicBezTo>
                    <a:pt x="2584" y="345"/>
                    <a:pt x="3203" y="917"/>
                    <a:pt x="3298" y="1655"/>
                  </a:cubicBezTo>
                  <a:lnTo>
                    <a:pt x="345" y="1655"/>
                  </a:lnTo>
                  <a:cubicBezTo>
                    <a:pt x="441" y="905"/>
                    <a:pt x="1060" y="345"/>
                    <a:pt x="1822" y="345"/>
                  </a:cubicBezTo>
                  <a:close/>
                  <a:moveTo>
                    <a:pt x="1822" y="0"/>
                  </a:moveTo>
                  <a:cubicBezTo>
                    <a:pt x="822" y="0"/>
                    <a:pt x="0" y="822"/>
                    <a:pt x="0" y="1810"/>
                  </a:cubicBezTo>
                  <a:cubicBezTo>
                    <a:pt x="0" y="1905"/>
                    <a:pt x="84" y="1977"/>
                    <a:pt x="167" y="1977"/>
                  </a:cubicBezTo>
                  <a:lnTo>
                    <a:pt x="3477" y="1977"/>
                  </a:lnTo>
                  <a:cubicBezTo>
                    <a:pt x="3560" y="1977"/>
                    <a:pt x="3643" y="1905"/>
                    <a:pt x="3643" y="1810"/>
                  </a:cubicBezTo>
                  <a:cubicBezTo>
                    <a:pt x="3643" y="798"/>
                    <a:pt x="2822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128" name="Imagen 127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EF26BE74-AB33-4C41-8EDE-6FD2092015D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3255" y="824999"/>
            <a:ext cx="1686485" cy="921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9720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" name="Imagen 127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EF26BE74-AB33-4C41-8EDE-6FD2092015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255" y="824999"/>
            <a:ext cx="1686485" cy="921989"/>
          </a:xfrm>
          <a:prstGeom prst="rect">
            <a:avLst/>
          </a:prstGeom>
        </p:spPr>
      </p:pic>
      <p:sp>
        <p:nvSpPr>
          <p:cNvPr id="137" name="TextBox 214">
            <a:extLst>
              <a:ext uri="{FF2B5EF4-FFF2-40B4-BE49-F238E27FC236}">
                <a16:creationId xmlns:a16="http://schemas.microsoft.com/office/drawing/2014/main" id="{A1C2113D-A147-405F-A5D2-8E340228FD9C}"/>
              </a:ext>
            </a:extLst>
          </p:cNvPr>
          <p:cNvSpPr txBox="1"/>
          <p:nvPr/>
        </p:nvSpPr>
        <p:spPr>
          <a:xfrm>
            <a:off x="3122439" y="1341372"/>
            <a:ext cx="1210715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60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Ejecución INSAFORP</a:t>
            </a:r>
            <a:endParaRPr kumimoji="0" lang="es-419" sz="6000" b="1" i="0" u="none" strike="noStrike" kern="0" cap="none" spc="0" normalizeH="0" baseline="0" noProof="0">
              <a:ln>
                <a:noFill/>
              </a:ln>
              <a:solidFill>
                <a:srgbClr val="F6F6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Libre Franklin" charset="0"/>
              <a:cs typeface="Arial"/>
              <a:sym typeface="Baloo 2 ExtraBold"/>
            </a:endParaRPr>
          </a:p>
        </p:txBody>
      </p:sp>
      <p:sp>
        <p:nvSpPr>
          <p:cNvPr id="138" name="TextBox 214">
            <a:extLst>
              <a:ext uri="{FF2B5EF4-FFF2-40B4-BE49-F238E27FC236}">
                <a16:creationId xmlns:a16="http://schemas.microsoft.com/office/drawing/2014/main" id="{61E5D242-0C80-4436-88F4-3C5C3CC4D764}"/>
              </a:ext>
            </a:extLst>
          </p:cNvPr>
          <p:cNvSpPr txBox="1"/>
          <p:nvPr/>
        </p:nvSpPr>
        <p:spPr>
          <a:xfrm>
            <a:off x="3122439" y="2343986"/>
            <a:ext cx="16816798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s-MX" sz="48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Participaciones / Inversión por modalidad de ejecución </a:t>
            </a:r>
          </a:p>
        </p:txBody>
      </p:sp>
      <p:grpSp>
        <p:nvGrpSpPr>
          <p:cNvPr id="139" name="Grupo 138">
            <a:extLst>
              <a:ext uri="{FF2B5EF4-FFF2-40B4-BE49-F238E27FC236}">
                <a16:creationId xmlns:a16="http://schemas.microsoft.com/office/drawing/2014/main" id="{4D6C19F1-4602-45A9-A7D8-D98289D4F79A}"/>
              </a:ext>
            </a:extLst>
          </p:cNvPr>
          <p:cNvGrpSpPr/>
          <p:nvPr/>
        </p:nvGrpSpPr>
        <p:grpSpPr>
          <a:xfrm>
            <a:off x="1425079" y="3833636"/>
            <a:ext cx="10792772" cy="8111764"/>
            <a:chOff x="4139184" y="3697181"/>
            <a:chExt cx="7478031" cy="4810938"/>
          </a:xfrm>
        </p:grpSpPr>
        <p:graphicFrame>
          <p:nvGraphicFramePr>
            <p:cNvPr id="140" name="Chart 90">
              <a:extLst>
                <a:ext uri="{FF2B5EF4-FFF2-40B4-BE49-F238E27FC236}">
                  <a16:creationId xmlns:a16="http://schemas.microsoft.com/office/drawing/2014/main" id="{00C3AA9B-1E49-4D7D-81DB-392088B32EC1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3777970330"/>
                </p:ext>
              </p:extLst>
            </p:nvPr>
          </p:nvGraphicFramePr>
          <p:xfrm>
            <a:off x="4139184" y="3697181"/>
            <a:ext cx="7478031" cy="4810938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4"/>
            </a:graphicData>
          </a:graphic>
        </p:graphicFrame>
        <p:sp>
          <p:nvSpPr>
            <p:cNvPr id="141" name="Rectángulo 49">
              <a:extLst>
                <a:ext uri="{FF2B5EF4-FFF2-40B4-BE49-F238E27FC236}">
                  <a16:creationId xmlns:a16="http://schemas.microsoft.com/office/drawing/2014/main" id="{B8921F1D-BDB6-4FE2-B605-52EFD4D5C853}"/>
                </a:ext>
              </a:extLst>
            </p:cNvPr>
            <p:cNvSpPr/>
            <p:nvPr/>
          </p:nvSpPr>
          <p:spPr>
            <a:xfrm>
              <a:off x="6541766" y="5440034"/>
              <a:ext cx="2672867" cy="41983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en-US" sz="4000" b="1" err="1">
                  <a:solidFill>
                    <a:schemeClr val="tx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Darker Grotesque Medium"/>
                </a:rPr>
                <a:t>Participaciones</a:t>
              </a:r>
              <a:endParaRPr lang="es-SV" sz="4000" b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Darker Grotesque Medium"/>
              </a:endParaRPr>
            </a:p>
          </p:txBody>
        </p:sp>
      </p:grpSp>
      <p:grpSp>
        <p:nvGrpSpPr>
          <p:cNvPr id="142" name="Grupo 141">
            <a:extLst>
              <a:ext uri="{FF2B5EF4-FFF2-40B4-BE49-F238E27FC236}">
                <a16:creationId xmlns:a16="http://schemas.microsoft.com/office/drawing/2014/main" id="{89A472A7-48A5-438B-A48F-B868F1AD7D02}"/>
              </a:ext>
            </a:extLst>
          </p:cNvPr>
          <p:cNvGrpSpPr/>
          <p:nvPr/>
        </p:nvGrpSpPr>
        <p:grpSpPr>
          <a:xfrm>
            <a:off x="12902750" y="3784651"/>
            <a:ext cx="10792772" cy="8111764"/>
            <a:chOff x="4139183" y="3715970"/>
            <a:chExt cx="7478031" cy="4810938"/>
          </a:xfrm>
        </p:grpSpPr>
        <p:graphicFrame>
          <p:nvGraphicFramePr>
            <p:cNvPr id="143" name="Chart 90">
              <a:extLst>
                <a:ext uri="{FF2B5EF4-FFF2-40B4-BE49-F238E27FC236}">
                  <a16:creationId xmlns:a16="http://schemas.microsoft.com/office/drawing/2014/main" id="{B6304B64-44A4-4D4E-99A2-0C50F959E974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1544371486"/>
                </p:ext>
              </p:extLst>
            </p:nvPr>
          </p:nvGraphicFramePr>
          <p:xfrm>
            <a:off x="4139183" y="3715970"/>
            <a:ext cx="7478031" cy="4810938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5"/>
            </a:graphicData>
          </a:graphic>
        </p:graphicFrame>
        <p:sp>
          <p:nvSpPr>
            <p:cNvPr id="144" name="Rectángulo 49">
              <a:extLst>
                <a:ext uri="{FF2B5EF4-FFF2-40B4-BE49-F238E27FC236}">
                  <a16:creationId xmlns:a16="http://schemas.microsoft.com/office/drawing/2014/main" id="{BBE005BB-B3DA-43B0-8D0D-22A94BB149E6}"/>
                </a:ext>
              </a:extLst>
            </p:cNvPr>
            <p:cNvSpPr/>
            <p:nvPr/>
          </p:nvSpPr>
          <p:spPr>
            <a:xfrm>
              <a:off x="6791910" y="5179391"/>
              <a:ext cx="2172577" cy="114998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US" sz="4000" b="1" err="1">
                  <a:solidFill>
                    <a:schemeClr val="tx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Darker Grotesque Medium"/>
                </a:rPr>
                <a:t>Inversión</a:t>
              </a:r>
              <a:endParaRPr lang="en-US" sz="4000" b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Darker Grotesque Medium"/>
              </a:endParaRPr>
            </a:p>
            <a:p>
              <a:pPr algn="ctr">
                <a:defRPr/>
              </a:pPr>
              <a:r>
                <a:rPr lang="en-US" sz="4000" b="1">
                  <a:solidFill>
                    <a:schemeClr val="tx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Darker Grotesque Medium"/>
                </a:rPr>
                <a:t>(</a:t>
              </a:r>
              <a:r>
                <a:rPr lang="en-US" sz="4000" b="1" err="1">
                  <a:solidFill>
                    <a:schemeClr val="tx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Darker Grotesque Medium"/>
                </a:rPr>
                <a:t>En</a:t>
              </a:r>
              <a:r>
                <a:rPr lang="en-US" sz="4000" b="1">
                  <a:solidFill>
                    <a:schemeClr val="tx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Darker Grotesque Medium"/>
                </a:rPr>
                <a:t> </a:t>
              </a:r>
              <a:r>
                <a:rPr lang="en-US" sz="4000" b="1" err="1">
                  <a:solidFill>
                    <a:schemeClr val="tx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Darker Grotesque Medium"/>
                </a:rPr>
                <a:t>millones</a:t>
              </a:r>
              <a:r>
                <a:rPr lang="en-US" sz="4000" b="1">
                  <a:solidFill>
                    <a:schemeClr val="tx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Darker Grotesque Medium"/>
                </a:rPr>
                <a:t>)</a:t>
              </a:r>
              <a:endParaRPr lang="es-SV" sz="4000" b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Darker Grotesque Medium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967140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" name="Imagen 127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EF26BE74-AB33-4C41-8EDE-6FD2092015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255" y="824999"/>
            <a:ext cx="1686485" cy="921989"/>
          </a:xfrm>
          <a:prstGeom prst="rect">
            <a:avLst/>
          </a:prstGeom>
        </p:spPr>
      </p:pic>
      <p:sp>
        <p:nvSpPr>
          <p:cNvPr id="11" name="TextBox 214">
            <a:extLst>
              <a:ext uri="{FF2B5EF4-FFF2-40B4-BE49-F238E27FC236}">
                <a16:creationId xmlns:a16="http://schemas.microsoft.com/office/drawing/2014/main" id="{2D7FDCEF-EB97-4CA0-B592-2498D75748EC}"/>
              </a:ext>
            </a:extLst>
          </p:cNvPr>
          <p:cNvSpPr txBox="1"/>
          <p:nvPr/>
        </p:nvSpPr>
        <p:spPr>
          <a:xfrm>
            <a:off x="2611792" y="856595"/>
            <a:ext cx="1621230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2437365">
              <a:buClr>
                <a:srgbClr val="25418D"/>
              </a:buClr>
              <a:buSzPts val="4200"/>
              <a:defRPr/>
            </a:pPr>
            <a:r>
              <a:rPr lang="es-SV" sz="6000" b="1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re Franklin" charset="0"/>
                <a:sym typeface="Baloo 2 ExtraBold"/>
              </a:rPr>
              <a:t>Cobertura geográfica  INSAFORP</a:t>
            </a:r>
            <a:endParaRPr lang="es-419" sz="6000" b="1">
              <a:solidFill>
                <a:srgbClr val="F6F6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re Franklin" charset="0"/>
              <a:sym typeface="Baloo 2 ExtraBold"/>
            </a:endParaRPr>
          </a:p>
        </p:txBody>
      </p:sp>
      <p:sp>
        <p:nvSpPr>
          <p:cNvPr id="12" name="TextBox 214">
            <a:extLst>
              <a:ext uri="{FF2B5EF4-FFF2-40B4-BE49-F238E27FC236}">
                <a16:creationId xmlns:a16="http://schemas.microsoft.com/office/drawing/2014/main" id="{CB69190A-5515-46C0-B808-E6112E1A1CC7}"/>
              </a:ext>
            </a:extLst>
          </p:cNvPr>
          <p:cNvSpPr txBox="1"/>
          <p:nvPr/>
        </p:nvSpPr>
        <p:spPr>
          <a:xfrm>
            <a:off x="2611792" y="1804138"/>
            <a:ext cx="19154066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defTabSz="2437365" eaLnBrk="1" fontAlgn="auto" latinLnBrk="0" hangingPunct="1">
              <a:lnSpc>
                <a:spcPct val="80000"/>
              </a:lnSpc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48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Población vulnerable, jóvenes y trabajadores de Empresas</a:t>
            </a:r>
          </a:p>
        </p:txBody>
      </p:sp>
      <p:pic>
        <p:nvPicPr>
          <p:cNvPr id="13" name="Imagen 12" descr="Mapa&#10;&#10;Descripción generada automáticamente">
            <a:extLst>
              <a:ext uri="{FF2B5EF4-FFF2-40B4-BE49-F238E27FC236}">
                <a16:creationId xmlns:a16="http://schemas.microsoft.com/office/drawing/2014/main" id="{1D90E6B1-1099-4F7A-A529-B44ABC7B89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9740" y="3990613"/>
            <a:ext cx="12825206" cy="7681183"/>
          </a:xfrm>
          <a:prstGeom prst="rect">
            <a:avLst/>
          </a:prstGeom>
        </p:spPr>
      </p:pic>
      <p:sp>
        <p:nvSpPr>
          <p:cNvPr id="14" name="TextBox 214">
            <a:extLst>
              <a:ext uri="{FF2B5EF4-FFF2-40B4-BE49-F238E27FC236}">
                <a16:creationId xmlns:a16="http://schemas.microsoft.com/office/drawing/2014/main" id="{F4F7D099-7FE0-4E71-A521-CB0B8E8A2620}"/>
              </a:ext>
            </a:extLst>
          </p:cNvPr>
          <p:cNvSpPr txBox="1"/>
          <p:nvPr/>
        </p:nvSpPr>
        <p:spPr>
          <a:xfrm>
            <a:off x="16876852" y="4296670"/>
            <a:ext cx="4889006" cy="26530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14800" b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buntu"/>
                <a:sym typeface="Darker Grotesque Medium"/>
              </a:rPr>
              <a:t>14</a:t>
            </a:r>
            <a:r>
              <a:rPr kumimoji="0" lang="es-MX" sz="7200" b="0" i="0" u="none" strike="noStrike" kern="0" cap="none" spc="0" normalizeH="0" baseline="0" noProof="0">
                <a:ln>
                  <a:noFill/>
                </a:ln>
                <a:solidFill>
                  <a:srgbClr val="FFDE00">
                    <a:lumMod val="20000"/>
                    <a:lumOff val="8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Darker Grotesque Medium"/>
                <a:cs typeface="Arial"/>
                <a:sym typeface="Darker Grotesque Medium"/>
              </a:rPr>
              <a:t> </a:t>
            </a:r>
            <a:r>
              <a:rPr lang="es-MX" sz="480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Departamentos</a:t>
            </a:r>
            <a:r>
              <a:rPr kumimoji="0" lang="es-MX" sz="6000" b="0" i="0" u="none" strike="noStrike" kern="0" cap="none" spc="0" normalizeH="0" baseline="0" noProof="0">
                <a:ln>
                  <a:noFill/>
                </a:ln>
                <a:solidFill>
                  <a:srgbClr val="0397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Darker Grotesque Medium"/>
                <a:cs typeface="Arial"/>
                <a:sym typeface="Darker Grotesque Medium"/>
              </a:rPr>
              <a:t> </a:t>
            </a:r>
          </a:p>
        </p:txBody>
      </p:sp>
      <p:sp>
        <p:nvSpPr>
          <p:cNvPr id="15" name="TextBox 214">
            <a:extLst>
              <a:ext uri="{FF2B5EF4-FFF2-40B4-BE49-F238E27FC236}">
                <a16:creationId xmlns:a16="http://schemas.microsoft.com/office/drawing/2014/main" id="{D9C4B52A-BE76-4BE9-A14D-D873DDA68A4A}"/>
              </a:ext>
            </a:extLst>
          </p:cNvPr>
          <p:cNvSpPr txBox="1"/>
          <p:nvPr/>
        </p:nvSpPr>
        <p:spPr>
          <a:xfrm>
            <a:off x="16876852" y="8173731"/>
            <a:ext cx="4889006" cy="3096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14800" b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buntu"/>
                <a:sym typeface="Darker Grotesque Medium"/>
              </a:rPr>
              <a:t>220</a:t>
            </a:r>
          </a:p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480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Municipios atendidos </a:t>
            </a:r>
          </a:p>
        </p:txBody>
      </p:sp>
      <p:sp>
        <p:nvSpPr>
          <p:cNvPr id="16" name="TextBox 214">
            <a:extLst>
              <a:ext uri="{FF2B5EF4-FFF2-40B4-BE49-F238E27FC236}">
                <a16:creationId xmlns:a16="http://schemas.microsoft.com/office/drawing/2014/main" id="{46D7923B-24F6-4905-A6C1-5751FF9AE6AF}"/>
              </a:ext>
            </a:extLst>
          </p:cNvPr>
          <p:cNvSpPr txBox="1"/>
          <p:nvPr/>
        </p:nvSpPr>
        <p:spPr>
          <a:xfrm>
            <a:off x="2611792" y="2446037"/>
            <a:ext cx="17447730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480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Departamentos / Municipios atendidos al 3° Trimestre 2021 </a:t>
            </a:r>
          </a:p>
        </p:txBody>
      </p:sp>
    </p:spTree>
    <p:extLst>
      <p:ext uri="{BB962C8B-B14F-4D97-AF65-F5344CB8AC3E}">
        <p14:creationId xmlns:p14="http://schemas.microsoft.com/office/powerpoint/2010/main" val="6413679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14">
            <a:extLst>
              <a:ext uri="{FF2B5EF4-FFF2-40B4-BE49-F238E27FC236}">
                <a16:creationId xmlns:a16="http://schemas.microsoft.com/office/drawing/2014/main" id="{991352B9-C435-4E14-909E-5E6521AAE6FE}"/>
              </a:ext>
            </a:extLst>
          </p:cNvPr>
          <p:cNvSpPr txBox="1"/>
          <p:nvPr/>
        </p:nvSpPr>
        <p:spPr>
          <a:xfrm>
            <a:off x="2708143" y="1379753"/>
            <a:ext cx="1210715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60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Ejecución INSAFORP</a:t>
            </a:r>
            <a:endParaRPr kumimoji="0" lang="es-419" sz="6000" b="1" i="0" u="none" strike="noStrike" kern="0" cap="none" spc="0" normalizeH="0" baseline="0" noProof="0">
              <a:ln>
                <a:noFill/>
              </a:ln>
              <a:solidFill>
                <a:srgbClr val="F6F6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Libre Franklin" charset="0"/>
              <a:cs typeface="Arial"/>
              <a:sym typeface="Baloo 2 ExtraBold"/>
            </a:endParaRPr>
          </a:p>
        </p:txBody>
      </p:sp>
      <p:sp>
        <p:nvSpPr>
          <p:cNvPr id="3" name="TextBox 214">
            <a:extLst>
              <a:ext uri="{FF2B5EF4-FFF2-40B4-BE49-F238E27FC236}">
                <a16:creationId xmlns:a16="http://schemas.microsoft.com/office/drawing/2014/main" id="{5AC4E9D5-DC51-4102-A56F-32DBB96C9A26}"/>
              </a:ext>
            </a:extLst>
          </p:cNvPr>
          <p:cNvSpPr txBox="1"/>
          <p:nvPr/>
        </p:nvSpPr>
        <p:spPr>
          <a:xfrm>
            <a:off x="2708143" y="2395416"/>
            <a:ext cx="20404405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54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Histórico Participaciones – Inversión </a:t>
            </a:r>
            <a:r>
              <a:rPr lang="es-MX" sz="32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(US$ Millones) </a:t>
            </a:r>
            <a:r>
              <a:rPr lang="es-MX" sz="54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/ 2018 – 2021</a:t>
            </a:r>
          </a:p>
        </p:txBody>
      </p:sp>
      <p:graphicFrame>
        <p:nvGraphicFramePr>
          <p:cNvPr id="4" name="Tabla 2">
            <a:extLst>
              <a:ext uri="{FF2B5EF4-FFF2-40B4-BE49-F238E27FC236}">
                <a16:creationId xmlns:a16="http://schemas.microsoft.com/office/drawing/2014/main" id="{C645753E-8AC8-4012-AE07-E545E47E0E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1365765"/>
              </p:ext>
            </p:extLst>
          </p:nvPr>
        </p:nvGraphicFramePr>
        <p:xfrm>
          <a:off x="2115950" y="3354476"/>
          <a:ext cx="20996598" cy="440295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4713475">
                  <a:extLst>
                    <a:ext uri="{9D8B030D-6E8A-4147-A177-3AD203B41FA5}">
                      <a16:colId xmlns:a16="http://schemas.microsoft.com/office/drawing/2014/main" val="2316888648"/>
                    </a:ext>
                  </a:extLst>
                </a:gridCol>
                <a:gridCol w="2285391">
                  <a:extLst>
                    <a:ext uri="{9D8B030D-6E8A-4147-A177-3AD203B41FA5}">
                      <a16:colId xmlns:a16="http://schemas.microsoft.com/office/drawing/2014/main" val="1381778557"/>
                    </a:ext>
                  </a:extLst>
                </a:gridCol>
                <a:gridCol w="3499433">
                  <a:extLst>
                    <a:ext uri="{9D8B030D-6E8A-4147-A177-3AD203B41FA5}">
                      <a16:colId xmlns:a16="http://schemas.microsoft.com/office/drawing/2014/main" val="3100553527"/>
                    </a:ext>
                  </a:extLst>
                </a:gridCol>
                <a:gridCol w="3499433">
                  <a:extLst>
                    <a:ext uri="{9D8B030D-6E8A-4147-A177-3AD203B41FA5}">
                      <a16:colId xmlns:a16="http://schemas.microsoft.com/office/drawing/2014/main" val="2641238843"/>
                    </a:ext>
                  </a:extLst>
                </a:gridCol>
                <a:gridCol w="3499433">
                  <a:extLst>
                    <a:ext uri="{9D8B030D-6E8A-4147-A177-3AD203B41FA5}">
                      <a16:colId xmlns:a16="http://schemas.microsoft.com/office/drawing/2014/main" val="3535742168"/>
                    </a:ext>
                  </a:extLst>
                </a:gridCol>
                <a:gridCol w="3499433">
                  <a:extLst>
                    <a:ext uri="{9D8B030D-6E8A-4147-A177-3AD203B41FA5}">
                      <a16:colId xmlns:a16="http://schemas.microsoft.com/office/drawing/2014/main" val="4171845457"/>
                    </a:ext>
                  </a:extLst>
                </a:gridCol>
              </a:tblGrid>
              <a:tr h="880590">
                <a:tc>
                  <a:txBody>
                    <a:bodyPr/>
                    <a:lstStyle/>
                    <a:p>
                      <a:pPr algn="ctr"/>
                      <a:r>
                        <a:rPr lang="es-MX" sz="3600">
                          <a:solidFill>
                            <a:schemeClr val="accent3"/>
                          </a:solidFill>
                        </a:rPr>
                        <a:t>PARTICIPACIONES</a:t>
                      </a:r>
                      <a:endParaRPr lang="es-SV" sz="3600">
                        <a:solidFill>
                          <a:schemeClr val="accent3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>
                          <a:solidFill>
                            <a:schemeClr val="accent6"/>
                          </a:solidFill>
                        </a:rPr>
                        <a:t>1T</a:t>
                      </a:r>
                      <a:endParaRPr lang="es-SV">
                        <a:solidFill>
                          <a:schemeClr val="accent6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>
                          <a:solidFill>
                            <a:schemeClr val="accent6"/>
                          </a:solidFill>
                        </a:rPr>
                        <a:t>2T</a:t>
                      </a:r>
                      <a:endParaRPr lang="es-SV">
                        <a:solidFill>
                          <a:schemeClr val="accent6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>
                          <a:solidFill>
                            <a:schemeClr val="accent6"/>
                          </a:solidFill>
                        </a:rPr>
                        <a:t>3T</a:t>
                      </a:r>
                      <a:endParaRPr lang="es-SV">
                        <a:solidFill>
                          <a:schemeClr val="accent6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>
                          <a:solidFill>
                            <a:schemeClr val="accent6"/>
                          </a:solidFill>
                        </a:rPr>
                        <a:t>4T</a:t>
                      </a:r>
                      <a:endParaRPr lang="es-SV">
                        <a:solidFill>
                          <a:schemeClr val="accent6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>
                          <a:solidFill>
                            <a:schemeClr val="accent3"/>
                          </a:solidFill>
                        </a:rPr>
                        <a:t>TOTAL</a:t>
                      </a:r>
                      <a:endParaRPr lang="es-SV">
                        <a:solidFill>
                          <a:schemeClr val="accent3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00623405"/>
                  </a:ext>
                </a:extLst>
              </a:tr>
              <a:tr h="880590"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732" b="1" u="none" strike="noStrike" cap="none">
                          <a:solidFill>
                            <a:schemeClr val="accent6"/>
                          </a:solidFill>
                          <a:sym typeface="Arial"/>
                        </a:rPr>
                        <a:t>2018</a:t>
                      </a:r>
                      <a:endParaRPr lang="es-SV" sz="3732" b="1" i="0" u="none" strike="noStrike" cap="none">
                        <a:solidFill>
                          <a:schemeClr val="accent6"/>
                        </a:solidFill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3200" b="0" u="none" strike="noStrike">
                          <a:solidFill>
                            <a:schemeClr val="tx1"/>
                          </a:solidFill>
                          <a:effectLst/>
                        </a:rPr>
                        <a:t>57,167</a:t>
                      </a:r>
                      <a:endParaRPr lang="es-SV" sz="32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3200" b="0" u="none" strike="noStrike">
                          <a:solidFill>
                            <a:schemeClr val="tx1"/>
                          </a:solidFill>
                          <a:effectLst/>
                        </a:rPr>
                        <a:t>75,413</a:t>
                      </a:r>
                      <a:endParaRPr lang="es-SV" sz="32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3200" b="0" u="none" strike="noStrike">
                          <a:solidFill>
                            <a:schemeClr val="tx1"/>
                          </a:solidFill>
                          <a:effectLst/>
                        </a:rPr>
                        <a:t>121,128</a:t>
                      </a:r>
                      <a:endParaRPr lang="es-SV" sz="32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3200" b="0" u="none" strike="noStrike">
                          <a:solidFill>
                            <a:schemeClr val="tx1"/>
                          </a:solidFill>
                          <a:effectLst/>
                        </a:rPr>
                        <a:t>85,039</a:t>
                      </a:r>
                      <a:endParaRPr lang="es-SV" sz="32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3600" b="1" u="none" strike="noStrike">
                          <a:solidFill>
                            <a:schemeClr val="tx1"/>
                          </a:solidFill>
                          <a:effectLst/>
                        </a:rPr>
                        <a:t>338,747</a:t>
                      </a:r>
                      <a:endParaRPr lang="es-SV" sz="3600" b="1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21124061"/>
                  </a:ext>
                </a:extLst>
              </a:tr>
              <a:tr h="880590"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732" b="1" u="none" strike="noStrike" cap="none">
                          <a:solidFill>
                            <a:schemeClr val="accent6"/>
                          </a:solidFill>
                          <a:sym typeface="Arial"/>
                        </a:rPr>
                        <a:t>2019</a:t>
                      </a:r>
                      <a:endParaRPr lang="es-SV" sz="3732" b="1" i="0" u="none" strike="noStrike" cap="none">
                        <a:solidFill>
                          <a:schemeClr val="accent6"/>
                        </a:solidFill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3200" b="0" u="none" strike="noStrike">
                          <a:solidFill>
                            <a:schemeClr val="tx1"/>
                          </a:solidFill>
                          <a:effectLst/>
                        </a:rPr>
                        <a:t>85,476</a:t>
                      </a:r>
                      <a:endParaRPr lang="es-SV" sz="32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3200" b="0" u="none" strike="noStrike">
                          <a:solidFill>
                            <a:schemeClr val="tx1"/>
                          </a:solidFill>
                          <a:effectLst/>
                        </a:rPr>
                        <a:t>80,383</a:t>
                      </a:r>
                      <a:endParaRPr lang="es-SV" sz="32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3200" b="0" u="none" strike="noStrike">
                          <a:solidFill>
                            <a:schemeClr val="tx1"/>
                          </a:solidFill>
                          <a:effectLst/>
                        </a:rPr>
                        <a:t>101,100</a:t>
                      </a:r>
                      <a:endParaRPr lang="es-SV" sz="32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3200" b="0" u="none" strike="noStrike">
                          <a:solidFill>
                            <a:schemeClr val="tx1"/>
                          </a:solidFill>
                          <a:effectLst/>
                        </a:rPr>
                        <a:t>78,444</a:t>
                      </a:r>
                      <a:endParaRPr lang="es-SV" sz="32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3600" b="1" u="none" strike="noStrike">
                          <a:solidFill>
                            <a:schemeClr val="tx1"/>
                          </a:solidFill>
                          <a:effectLst/>
                        </a:rPr>
                        <a:t>345,403</a:t>
                      </a:r>
                      <a:endParaRPr lang="es-SV" sz="3600" b="1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34015226"/>
                  </a:ext>
                </a:extLst>
              </a:tr>
              <a:tr h="880590"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732" b="1" u="none" strike="noStrike" cap="none">
                          <a:solidFill>
                            <a:schemeClr val="accent6"/>
                          </a:solidFill>
                          <a:sym typeface="Arial"/>
                        </a:rPr>
                        <a:t>2020</a:t>
                      </a:r>
                      <a:endParaRPr lang="es-SV" sz="3732" b="1" i="0" u="none" strike="noStrike" cap="none">
                        <a:solidFill>
                          <a:schemeClr val="accent6"/>
                        </a:solidFill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3200" b="0" u="none" strike="noStrike">
                          <a:solidFill>
                            <a:schemeClr val="tx1"/>
                          </a:solidFill>
                          <a:effectLst/>
                        </a:rPr>
                        <a:t>55,475</a:t>
                      </a:r>
                      <a:endParaRPr lang="es-SV" sz="32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3200" b="0" u="none" strike="noStrike">
                          <a:solidFill>
                            <a:schemeClr val="tx1"/>
                          </a:solidFill>
                          <a:effectLst/>
                        </a:rPr>
                        <a:t>4,512</a:t>
                      </a:r>
                      <a:endParaRPr lang="es-SV" sz="32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3200" b="0" u="none" strike="noStrike">
                          <a:solidFill>
                            <a:schemeClr val="tx1"/>
                          </a:solidFill>
                          <a:effectLst/>
                        </a:rPr>
                        <a:t>24,732</a:t>
                      </a:r>
                      <a:endParaRPr lang="es-SV" sz="32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3200" b="0" u="none" strike="noStrike">
                          <a:solidFill>
                            <a:schemeClr val="tx1"/>
                          </a:solidFill>
                          <a:effectLst/>
                        </a:rPr>
                        <a:t>55,350</a:t>
                      </a:r>
                      <a:endParaRPr lang="es-SV" sz="32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3600" b="1" u="none" strike="noStrike">
                          <a:solidFill>
                            <a:schemeClr val="tx1"/>
                          </a:solidFill>
                          <a:effectLst/>
                        </a:rPr>
                        <a:t>140,069</a:t>
                      </a:r>
                      <a:endParaRPr lang="es-SV" sz="3600" b="1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4093495647"/>
                  </a:ext>
                </a:extLst>
              </a:tr>
              <a:tr h="880590"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732" b="1" u="none" strike="noStrike" cap="none">
                          <a:solidFill>
                            <a:schemeClr val="accent6"/>
                          </a:solidFill>
                          <a:sym typeface="Arial"/>
                        </a:rPr>
                        <a:t>2021</a:t>
                      </a:r>
                      <a:endParaRPr lang="es-SV" sz="3732" b="1" i="0" u="none" strike="noStrike" cap="none">
                        <a:solidFill>
                          <a:schemeClr val="accent6"/>
                        </a:solidFill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200" b="0" u="none" strike="noStrike" cap="none">
                          <a:solidFill>
                            <a:schemeClr val="tx1"/>
                          </a:solidFill>
                          <a:effectLst/>
                          <a:sym typeface="Arial"/>
                        </a:rPr>
                        <a:t>59,258</a:t>
                      </a:r>
                      <a:endParaRPr lang="es-SV" sz="3200" b="0" i="0" u="none" strike="noStrike" cap="none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0" u="none" strike="noStrike" cap="none">
                          <a:solidFill>
                            <a:schemeClr val="tx1"/>
                          </a:solidFill>
                          <a:effectLst/>
                          <a:sym typeface="Arial"/>
                        </a:rPr>
                        <a:t>77,170</a:t>
                      </a:r>
                      <a:endParaRPr lang="es-SV" sz="3200" b="0" i="0" u="none" strike="noStrike" cap="none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56,190</a:t>
                      </a:r>
                      <a:endParaRPr lang="es-SV" sz="3200" b="0" i="0" u="none" strike="noStrike" cap="none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-</a:t>
                      </a:r>
                      <a:endParaRPr lang="es-SV" sz="3200" b="0" i="0" u="none" strike="noStrike" cap="none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3600" b="1" u="none" strike="noStrike">
                          <a:solidFill>
                            <a:schemeClr val="tx1"/>
                          </a:solidFill>
                          <a:effectLst/>
                        </a:rPr>
                        <a:t>192,618</a:t>
                      </a:r>
                      <a:endParaRPr lang="es-SV" sz="3600" b="1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952971103"/>
                  </a:ext>
                </a:extLst>
              </a:tr>
            </a:tbl>
          </a:graphicData>
        </a:graphic>
      </p:graphicFrame>
      <p:graphicFrame>
        <p:nvGraphicFramePr>
          <p:cNvPr id="5" name="Tabla 2">
            <a:extLst>
              <a:ext uri="{FF2B5EF4-FFF2-40B4-BE49-F238E27FC236}">
                <a16:creationId xmlns:a16="http://schemas.microsoft.com/office/drawing/2014/main" id="{ED73B192-D5F1-4F67-8DF5-D76A9E26DE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2311943"/>
              </p:ext>
            </p:extLst>
          </p:nvPr>
        </p:nvGraphicFramePr>
        <p:xfrm>
          <a:off x="2115950" y="8230749"/>
          <a:ext cx="20996598" cy="440295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4827775">
                  <a:extLst>
                    <a:ext uri="{9D8B030D-6E8A-4147-A177-3AD203B41FA5}">
                      <a16:colId xmlns:a16="http://schemas.microsoft.com/office/drawing/2014/main" val="2316888648"/>
                    </a:ext>
                  </a:extLst>
                </a:gridCol>
                <a:gridCol w="2171091">
                  <a:extLst>
                    <a:ext uri="{9D8B030D-6E8A-4147-A177-3AD203B41FA5}">
                      <a16:colId xmlns:a16="http://schemas.microsoft.com/office/drawing/2014/main" val="1381778557"/>
                    </a:ext>
                  </a:extLst>
                </a:gridCol>
                <a:gridCol w="3499433">
                  <a:extLst>
                    <a:ext uri="{9D8B030D-6E8A-4147-A177-3AD203B41FA5}">
                      <a16:colId xmlns:a16="http://schemas.microsoft.com/office/drawing/2014/main" val="3100553527"/>
                    </a:ext>
                  </a:extLst>
                </a:gridCol>
                <a:gridCol w="3499433">
                  <a:extLst>
                    <a:ext uri="{9D8B030D-6E8A-4147-A177-3AD203B41FA5}">
                      <a16:colId xmlns:a16="http://schemas.microsoft.com/office/drawing/2014/main" val="2641238843"/>
                    </a:ext>
                  </a:extLst>
                </a:gridCol>
                <a:gridCol w="3499433">
                  <a:extLst>
                    <a:ext uri="{9D8B030D-6E8A-4147-A177-3AD203B41FA5}">
                      <a16:colId xmlns:a16="http://schemas.microsoft.com/office/drawing/2014/main" val="3535742168"/>
                    </a:ext>
                  </a:extLst>
                </a:gridCol>
                <a:gridCol w="3499433">
                  <a:extLst>
                    <a:ext uri="{9D8B030D-6E8A-4147-A177-3AD203B41FA5}">
                      <a16:colId xmlns:a16="http://schemas.microsoft.com/office/drawing/2014/main" val="4171845457"/>
                    </a:ext>
                  </a:extLst>
                </a:gridCol>
              </a:tblGrid>
              <a:tr h="880590">
                <a:tc>
                  <a:txBody>
                    <a:bodyPr/>
                    <a:lstStyle/>
                    <a:p>
                      <a:pPr algn="ctr"/>
                      <a:r>
                        <a:rPr lang="es-MX">
                          <a:solidFill>
                            <a:schemeClr val="accent3"/>
                          </a:solidFill>
                        </a:rPr>
                        <a:t>INVERSIÓN </a:t>
                      </a:r>
                      <a:r>
                        <a:rPr lang="es-MX" sz="2800">
                          <a:solidFill>
                            <a:schemeClr val="accent3"/>
                          </a:solidFill>
                        </a:rPr>
                        <a:t>(Millones)</a:t>
                      </a:r>
                      <a:endParaRPr lang="es-SV">
                        <a:solidFill>
                          <a:schemeClr val="accent3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>
                          <a:solidFill>
                            <a:schemeClr val="accent3"/>
                          </a:solidFill>
                        </a:rPr>
                        <a:t>1T</a:t>
                      </a:r>
                      <a:endParaRPr lang="es-SV">
                        <a:solidFill>
                          <a:schemeClr val="accent3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>
                          <a:solidFill>
                            <a:schemeClr val="accent6"/>
                          </a:solidFill>
                        </a:rPr>
                        <a:t>2T</a:t>
                      </a:r>
                      <a:endParaRPr lang="es-SV">
                        <a:solidFill>
                          <a:schemeClr val="accent6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>
                          <a:solidFill>
                            <a:schemeClr val="accent6"/>
                          </a:solidFill>
                        </a:rPr>
                        <a:t>3T</a:t>
                      </a:r>
                      <a:endParaRPr lang="es-SV">
                        <a:solidFill>
                          <a:schemeClr val="accent6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>
                          <a:solidFill>
                            <a:schemeClr val="accent6"/>
                          </a:solidFill>
                        </a:rPr>
                        <a:t>4T</a:t>
                      </a:r>
                      <a:endParaRPr lang="es-SV">
                        <a:solidFill>
                          <a:schemeClr val="accent6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>
                          <a:solidFill>
                            <a:schemeClr val="accent3"/>
                          </a:solidFill>
                        </a:rPr>
                        <a:t>TOTAL</a:t>
                      </a:r>
                      <a:endParaRPr lang="es-SV">
                        <a:solidFill>
                          <a:schemeClr val="accent3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00623405"/>
                  </a:ext>
                </a:extLst>
              </a:tr>
              <a:tr h="880590"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732" b="1" u="none" strike="noStrike" cap="none">
                          <a:solidFill>
                            <a:schemeClr val="accent6"/>
                          </a:solidFill>
                          <a:sym typeface="Arial"/>
                        </a:rPr>
                        <a:t>2018</a:t>
                      </a:r>
                      <a:endParaRPr lang="es-SV" sz="3732" b="1" i="0" u="none" strike="noStrike" cap="none">
                        <a:solidFill>
                          <a:schemeClr val="accent6"/>
                        </a:solidFill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$ 6.48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$ 7.75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$ 11.32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$ 10.01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1" i="0" u="none" strike="noStrike" cap="none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$ 35.55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21124061"/>
                  </a:ext>
                </a:extLst>
              </a:tr>
              <a:tr h="880590"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732" b="1" u="none" strike="noStrike" cap="none">
                          <a:solidFill>
                            <a:schemeClr val="accent6"/>
                          </a:solidFill>
                          <a:sym typeface="Arial"/>
                        </a:rPr>
                        <a:t>2019</a:t>
                      </a:r>
                      <a:endParaRPr lang="es-SV" sz="3732" b="1" i="0" u="none" strike="noStrike" cap="none">
                        <a:solidFill>
                          <a:schemeClr val="accent6"/>
                        </a:solidFill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$ 9.94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$ 9.95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$ 10.60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$ 7.15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1" i="0" u="none" strike="noStrike" cap="none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$ 37.64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34015226"/>
                  </a:ext>
                </a:extLst>
              </a:tr>
              <a:tr h="880590"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732" b="1" u="none" strike="noStrike" cap="none">
                          <a:solidFill>
                            <a:schemeClr val="accent6"/>
                          </a:solidFill>
                          <a:sym typeface="Arial"/>
                        </a:rPr>
                        <a:t>2020</a:t>
                      </a:r>
                      <a:endParaRPr lang="es-SV" sz="3732" b="1" i="0" u="none" strike="noStrike" cap="none">
                        <a:solidFill>
                          <a:schemeClr val="accent6"/>
                        </a:solidFill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$ 5.70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$ 0.91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$ 2.62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$ 7.69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1" i="0" u="none" strike="noStrike" cap="none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$ 16.93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4093495647"/>
                  </a:ext>
                </a:extLst>
              </a:tr>
              <a:tr h="880590"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732" b="1" u="none" strike="noStrike" cap="none">
                          <a:solidFill>
                            <a:schemeClr val="accent6"/>
                          </a:solidFill>
                          <a:sym typeface="Arial"/>
                        </a:rPr>
                        <a:t>2021</a:t>
                      </a:r>
                      <a:endParaRPr lang="es-SV" sz="3732" b="1" i="0" u="none" strike="noStrike" cap="none">
                        <a:solidFill>
                          <a:schemeClr val="accent6"/>
                        </a:solidFill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$ 7.65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$ 8.74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$ 6.91</a:t>
                      </a:r>
                      <a:endParaRPr lang="es-SV" sz="3200" b="0" i="0" u="none" strike="noStrike" cap="none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3200" b="0" i="0" u="none" strike="noStrike" cap="none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-</a:t>
                      </a:r>
                      <a:endParaRPr lang="es-SV" sz="3200" b="0" i="0" u="none" strike="noStrike" cap="none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3600" b="1" i="0" u="none" strike="noStrike" cap="none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Arial"/>
                        </a:rPr>
                        <a:t>$ 23.30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839603558"/>
                  </a:ext>
                </a:extLst>
              </a:tr>
            </a:tbl>
          </a:graphicData>
        </a:graphic>
      </p:graphicFrame>
      <p:pic>
        <p:nvPicPr>
          <p:cNvPr id="6" name="Imagen 5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750572C1-524C-4DC0-BEE9-25FBE48056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255" y="824999"/>
            <a:ext cx="1686485" cy="921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7445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0" name="Google Shape;630;p41"/>
          <p:cNvSpPr txBox="1">
            <a:spLocks noGrp="1"/>
          </p:cNvSpPr>
          <p:nvPr>
            <p:ph type="title"/>
          </p:nvPr>
        </p:nvSpPr>
        <p:spPr>
          <a:xfrm>
            <a:off x="1790214" y="9370374"/>
            <a:ext cx="21657613" cy="2192229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 sz="110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FORMACIÓN PROFESIONAL</a:t>
            </a:r>
            <a:endParaRPr sz="110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31" name="Google Shape;631;p41"/>
          <p:cNvSpPr txBox="1">
            <a:spLocks noGrp="1"/>
          </p:cNvSpPr>
          <p:nvPr>
            <p:ph type="title" idx="2"/>
          </p:nvPr>
        </p:nvSpPr>
        <p:spPr>
          <a:xfrm>
            <a:off x="1757559" y="5651910"/>
            <a:ext cx="7818763" cy="2608121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03</a:t>
            </a:r>
            <a:endParaRPr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32" name="Google Shape;632;p41"/>
          <p:cNvSpPr txBox="1">
            <a:spLocks noGrp="1"/>
          </p:cNvSpPr>
          <p:nvPr>
            <p:ph type="subTitle" idx="1"/>
          </p:nvPr>
        </p:nvSpPr>
        <p:spPr>
          <a:xfrm>
            <a:off x="1822873" y="8718141"/>
            <a:ext cx="15126184" cy="1304460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indent="0"/>
            <a:r>
              <a:rPr lang="en" sz="80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Resultados Plan de Gestión de</a:t>
            </a:r>
            <a:endParaRPr sz="80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Imagen 4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61DDE13-F4F0-4E9A-AAAB-3BCB44729A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23894" y="11683669"/>
            <a:ext cx="1686485" cy="921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3703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Shape 6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" name="Google Shape;618;p39"/>
          <p:cNvSpPr txBox="1">
            <a:spLocks noGrp="1"/>
          </p:cNvSpPr>
          <p:nvPr>
            <p:ph type="title"/>
          </p:nvPr>
        </p:nvSpPr>
        <p:spPr>
          <a:xfrm>
            <a:off x="3262420" y="7900641"/>
            <a:ext cx="13608862" cy="2999219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Continua</a:t>
            </a:r>
            <a:endParaRPr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19" name="Google Shape;619;p39"/>
          <p:cNvSpPr txBox="1">
            <a:spLocks noGrp="1"/>
          </p:cNvSpPr>
          <p:nvPr>
            <p:ph type="subTitle" idx="1"/>
          </p:nvPr>
        </p:nvSpPr>
        <p:spPr>
          <a:xfrm>
            <a:off x="3546965" y="7161633"/>
            <a:ext cx="13328528" cy="1478015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/>
            <a:r>
              <a:rPr lang="en" sz="80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de Formación</a:t>
            </a:r>
            <a:endParaRPr sz="800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Imagen 3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B3CA308-A638-42F1-B742-B66090BC1F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52319" y="825169"/>
            <a:ext cx="1686485" cy="921989"/>
          </a:xfrm>
          <a:prstGeom prst="rect">
            <a:avLst/>
          </a:prstGeom>
        </p:spPr>
      </p:pic>
      <p:pic>
        <p:nvPicPr>
          <p:cNvPr id="5" name="Imagen 4" descr="Imagen que contiene persona, edificio, exterior, hombre&#10;&#10;Descripción generada automáticamente">
            <a:extLst>
              <a:ext uri="{FF2B5EF4-FFF2-40B4-BE49-F238E27FC236}">
                <a16:creationId xmlns:a16="http://schemas.microsoft.com/office/drawing/2014/main" id="{BD29D117-A0CE-4A8F-A603-1F651249269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4165" r="19958"/>
          <a:stretch/>
        </p:blipFill>
        <p:spPr>
          <a:xfrm>
            <a:off x="16210365" y="3562659"/>
            <a:ext cx="3430842" cy="3014406"/>
          </a:xfrm>
          <a:prstGeom prst="rect">
            <a:avLst/>
          </a:prstGeom>
          <a:ln w="57150">
            <a:solidFill>
              <a:schemeClr val="accent3"/>
            </a:solidFill>
          </a:ln>
        </p:spPr>
      </p:pic>
      <p:pic>
        <p:nvPicPr>
          <p:cNvPr id="6" name="Imagen 5" descr="Hombre con uniforme azul&#10;&#10;Descripción generada automáticamente con confianza baja">
            <a:extLst>
              <a:ext uri="{FF2B5EF4-FFF2-40B4-BE49-F238E27FC236}">
                <a16:creationId xmlns:a16="http://schemas.microsoft.com/office/drawing/2014/main" id="{880B07B8-A2FC-4AB5-AE26-2EF79DE2BFE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34050" b="2771"/>
          <a:stretch/>
        </p:blipFill>
        <p:spPr>
          <a:xfrm>
            <a:off x="9620809" y="3577846"/>
            <a:ext cx="3051535" cy="2999219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7" name="Imagen 6" descr="Hombre parado junto a un niño&#10;&#10;Descripción generada automáticamente con confianza media">
            <a:extLst>
              <a:ext uri="{FF2B5EF4-FFF2-40B4-BE49-F238E27FC236}">
                <a16:creationId xmlns:a16="http://schemas.microsoft.com/office/drawing/2014/main" id="{9CF15ABC-3287-45C7-974F-1B5C9FC30654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310" r="30917"/>
          <a:stretch/>
        </p:blipFill>
        <p:spPr>
          <a:xfrm>
            <a:off x="12909172" y="3539961"/>
            <a:ext cx="3064365" cy="3014406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8" name="Imagen 7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3628E4E2-720E-4B60-B963-8A6DCE7E83F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642409" y="1050763"/>
            <a:ext cx="1392790" cy="139279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F3AE56AF-7195-4120-9118-B6913A5B75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14863" y="2965480"/>
            <a:ext cx="10994445" cy="4863673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6532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2325B22A-51B3-48DA-8176-2ECB67A9BA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63485" y="2835483"/>
            <a:ext cx="10994445" cy="4857668"/>
          </a:xfrm>
          <a:prstGeom prst="roundRect">
            <a:avLst/>
          </a:prstGeom>
          <a:solidFill>
            <a:schemeClr val="tx1"/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6532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4" name="TextBox 78">
            <a:extLst>
              <a:ext uri="{FF2B5EF4-FFF2-40B4-BE49-F238E27FC236}">
                <a16:creationId xmlns:a16="http://schemas.microsoft.com/office/drawing/2014/main" id="{ECEFF852-7880-40A7-9E96-A7BF675FD11E}"/>
              </a:ext>
            </a:extLst>
          </p:cNvPr>
          <p:cNvSpPr txBox="1"/>
          <p:nvPr/>
        </p:nvSpPr>
        <p:spPr>
          <a:xfrm>
            <a:off x="4523131" y="3025134"/>
            <a:ext cx="6070893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METAS / EJECUCIÓN PARTICIPACIONES</a:t>
            </a:r>
          </a:p>
        </p:txBody>
      </p:sp>
      <p:sp>
        <p:nvSpPr>
          <p:cNvPr id="5" name="TextBox 80">
            <a:extLst>
              <a:ext uri="{FF2B5EF4-FFF2-40B4-BE49-F238E27FC236}">
                <a16:creationId xmlns:a16="http://schemas.microsoft.com/office/drawing/2014/main" id="{6DA66DD4-E599-4119-BD9C-EEF5DC5E6CDA}"/>
              </a:ext>
            </a:extLst>
          </p:cNvPr>
          <p:cNvSpPr txBox="1"/>
          <p:nvPr/>
        </p:nvSpPr>
        <p:spPr>
          <a:xfrm>
            <a:off x="4301291" y="8297371"/>
            <a:ext cx="6388287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META / EJECUCIÓN INVERSIÓN (</a:t>
            </a:r>
            <a:r>
              <a:rPr kumimoji="0" lang="en-US" sz="2800" b="1" i="0" u="none" strike="noStrike" kern="0" cap="none" spc="0" normalizeH="0" baseline="0" noProof="0" err="1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Millones</a:t>
            </a: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)</a:t>
            </a:r>
          </a:p>
        </p:txBody>
      </p:sp>
      <p:graphicFrame>
        <p:nvGraphicFramePr>
          <p:cNvPr id="6" name="Chart 89">
            <a:extLst>
              <a:ext uri="{FF2B5EF4-FFF2-40B4-BE49-F238E27FC236}">
                <a16:creationId xmlns:a16="http://schemas.microsoft.com/office/drawing/2014/main" id="{1F04E656-1349-4A1E-A511-FFA2FBC1E5B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8572535"/>
              </p:ext>
            </p:extLst>
          </p:nvPr>
        </p:nvGraphicFramePr>
        <p:xfrm>
          <a:off x="1289416" y="9006857"/>
          <a:ext cx="12107151" cy="377259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7" name="Chart 94">
            <a:extLst>
              <a:ext uri="{FF2B5EF4-FFF2-40B4-BE49-F238E27FC236}">
                <a16:creationId xmlns:a16="http://schemas.microsoft.com/office/drawing/2014/main" id="{82D1083E-4BBD-4293-B16D-CEAAEB0DE7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02472582"/>
              </p:ext>
            </p:extLst>
          </p:nvPr>
        </p:nvGraphicFramePr>
        <p:xfrm>
          <a:off x="1926724" y="3504210"/>
          <a:ext cx="11874931" cy="40252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8" name="Rectangle 8">
            <a:extLst>
              <a:ext uri="{FF2B5EF4-FFF2-40B4-BE49-F238E27FC236}">
                <a16:creationId xmlns:a16="http://schemas.microsoft.com/office/drawing/2014/main" id="{647A01D6-76CF-40BD-B271-04BFA5E8B284}"/>
              </a:ext>
            </a:extLst>
          </p:cNvPr>
          <p:cNvSpPr/>
          <p:nvPr/>
        </p:nvSpPr>
        <p:spPr>
          <a:xfrm>
            <a:off x="17989273" y="2845187"/>
            <a:ext cx="4914170" cy="1776091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C36E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9" name="TextBox 15">
            <a:extLst>
              <a:ext uri="{FF2B5EF4-FFF2-40B4-BE49-F238E27FC236}">
                <a16:creationId xmlns:a16="http://schemas.microsoft.com/office/drawing/2014/main" id="{364F9A23-368C-494F-900A-EE7854DB7C68}"/>
              </a:ext>
            </a:extLst>
          </p:cNvPr>
          <p:cNvSpPr txBox="1"/>
          <p:nvPr/>
        </p:nvSpPr>
        <p:spPr>
          <a:xfrm>
            <a:off x="18238028" y="2988221"/>
            <a:ext cx="4104009" cy="461665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PARTICIPACIONES (</a:t>
            </a:r>
            <a:r>
              <a:rPr kumimoji="0" lang="en-US" sz="2000" b="1" i="0" u="none" strike="noStrike" kern="0" cap="none" spc="0" normalizeH="0" baseline="0" noProof="0" err="1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Ejecución</a:t>
            </a: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)</a:t>
            </a:r>
          </a:p>
        </p:txBody>
      </p:sp>
      <p:sp>
        <p:nvSpPr>
          <p:cNvPr id="10" name="TextBox 16">
            <a:extLst>
              <a:ext uri="{FF2B5EF4-FFF2-40B4-BE49-F238E27FC236}">
                <a16:creationId xmlns:a16="http://schemas.microsoft.com/office/drawing/2014/main" id="{8F397D0D-A9CC-4BC9-95C6-B2B1AC84791F}"/>
              </a:ext>
            </a:extLst>
          </p:cNvPr>
          <p:cNvSpPr txBox="1"/>
          <p:nvPr/>
        </p:nvSpPr>
        <p:spPr>
          <a:xfrm>
            <a:off x="18953044" y="3447026"/>
            <a:ext cx="3877985" cy="92333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118,467</a:t>
            </a:r>
            <a:r>
              <a:rPr kumimoji="0" lang="en-US" sz="54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 </a:t>
            </a:r>
            <a:r>
              <a:rPr kumimoji="0" lang="en-US" sz="32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(122%)</a:t>
            </a:r>
          </a:p>
        </p:txBody>
      </p:sp>
      <p:sp>
        <p:nvSpPr>
          <p:cNvPr id="11" name="Rectangle 8">
            <a:extLst>
              <a:ext uri="{FF2B5EF4-FFF2-40B4-BE49-F238E27FC236}">
                <a16:creationId xmlns:a16="http://schemas.microsoft.com/office/drawing/2014/main" id="{657D99FD-00C5-450F-8937-7993503472DE}"/>
              </a:ext>
            </a:extLst>
          </p:cNvPr>
          <p:cNvSpPr/>
          <p:nvPr/>
        </p:nvSpPr>
        <p:spPr>
          <a:xfrm>
            <a:off x="13992857" y="2859345"/>
            <a:ext cx="3866431" cy="1776091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0279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12" name="TextBox 15">
            <a:extLst>
              <a:ext uri="{FF2B5EF4-FFF2-40B4-BE49-F238E27FC236}">
                <a16:creationId xmlns:a16="http://schemas.microsoft.com/office/drawing/2014/main" id="{6427F493-5F4A-47EA-8264-0E4124B61F7D}"/>
              </a:ext>
            </a:extLst>
          </p:cNvPr>
          <p:cNvSpPr txBox="1"/>
          <p:nvPr/>
        </p:nvSpPr>
        <p:spPr>
          <a:xfrm>
            <a:off x="14149020" y="3016796"/>
            <a:ext cx="3482043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PARTICIPACIONES (Meta)</a:t>
            </a:r>
          </a:p>
        </p:txBody>
      </p:sp>
      <p:sp>
        <p:nvSpPr>
          <p:cNvPr id="13" name="TextBox 16">
            <a:extLst>
              <a:ext uri="{FF2B5EF4-FFF2-40B4-BE49-F238E27FC236}">
                <a16:creationId xmlns:a16="http://schemas.microsoft.com/office/drawing/2014/main" id="{82CCD97E-22DF-44C7-BCB4-9996CA18F2EA}"/>
              </a:ext>
            </a:extLst>
          </p:cNvPr>
          <p:cNvSpPr txBox="1"/>
          <p:nvPr/>
        </p:nvSpPr>
        <p:spPr>
          <a:xfrm>
            <a:off x="15261110" y="3532751"/>
            <a:ext cx="2257349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97,034</a:t>
            </a:r>
          </a:p>
        </p:txBody>
      </p:sp>
      <p:sp>
        <p:nvSpPr>
          <p:cNvPr id="14" name="TextBox 79">
            <a:extLst>
              <a:ext uri="{FF2B5EF4-FFF2-40B4-BE49-F238E27FC236}">
                <a16:creationId xmlns:a16="http://schemas.microsoft.com/office/drawing/2014/main" id="{8605D8EA-4228-48F5-B391-C35A638C0086}"/>
              </a:ext>
            </a:extLst>
          </p:cNvPr>
          <p:cNvSpPr txBox="1"/>
          <p:nvPr/>
        </p:nvSpPr>
        <p:spPr>
          <a:xfrm>
            <a:off x="14428430" y="8137232"/>
            <a:ext cx="8036174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PARTICIPACIONES / INVERSIÓN (</a:t>
            </a:r>
            <a:r>
              <a:rPr kumimoji="0" lang="en-US" sz="2800" b="1" i="0" u="none" strike="noStrike" kern="0" cap="none" spc="0" normalizeH="0" baseline="0" noProof="0" err="1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Millones</a:t>
            </a: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) POR SEXO</a:t>
            </a:r>
          </a:p>
        </p:txBody>
      </p:sp>
      <p:graphicFrame>
        <p:nvGraphicFramePr>
          <p:cNvPr id="15" name="Chart 90">
            <a:extLst>
              <a:ext uri="{FF2B5EF4-FFF2-40B4-BE49-F238E27FC236}">
                <a16:creationId xmlns:a16="http://schemas.microsoft.com/office/drawing/2014/main" id="{394ADB6E-61AC-4F40-BE3D-4D3741D13C1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01064721"/>
              </p:ext>
            </p:extLst>
          </p:nvPr>
        </p:nvGraphicFramePr>
        <p:xfrm>
          <a:off x="13059518" y="8724483"/>
          <a:ext cx="6711228" cy="4044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16" name="Chart 90">
            <a:extLst>
              <a:ext uri="{FF2B5EF4-FFF2-40B4-BE49-F238E27FC236}">
                <a16:creationId xmlns:a16="http://schemas.microsoft.com/office/drawing/2014/main" id="{AB71DCAA-B1E2-4C20-B465-745688ED634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83239891"/>
              </p:ext>
            </p:extLst>
          </p:nvPr>
        </p:nvGraphicFramePr>
        <p:xfrm>
          <a:off x="17859288" y="8713604"/>
          <a:ext cx="6270713" cy="4044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7" name="Rectángulo 16">
            <a:extLst>
              <a:ext uri="{FF2B5EF4-FFF2-40B4-BE49-F238E27FC236}">
                <a16:creationId xmlns:a16="http://schemas.microsoft.com/office/drawing/2014/main" id="{531F1062-7E42-44CC-A232-A80971BF2CAE}"/>
              </a:ext>
            </a:extLst>
          </p:cNvPr>
          <p:cNvSpPr/>
          <p:nvPr/>
        </p:nvSpPr>
        <p:spPr>
          <a:xfrm>
            <a:off x="15453694" y="10315669"/>
            <a:ext cx="19094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PARTICIPACIONES</a:t>
            </a:r>
            <a:endParaRPr kumimoji="0" lang="es-SV" sz="2000" b="0" i="0" u="none" strike="noStrike" kern="0" cap="none" spc="0" normalizeH="0" baseline="0" noProof="0">
              <a:ln>
                <a:noFill/>
              </a:ln>
              <a:solidFill>
                <a:srgbClr val="F6F6F6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8" name="Rounded Rectangle 12">
            <a:extLst>
              <a:ext uri="{FF2B5EF4-FFF2-40B4-BE49-F238E27FC236}">
                <a16:creationId xmlns:a16="http://schemas.microsoft.com/office/drawing/2014/main" id="{0E2E8F65-411F-4A52-9095-BDF343713935}"/>
              </a:ext>
            </a:extLst>
          </p:cNvPr>
          <p:cNvSpPr/>
          <p:nvPr/>
        </p:nvSpPr>
        <p:spPr>
          <a:xfrm>
            <a:off x="13992857" y="4839267"/>
            <a:ext cx="8901479" cy="1188720"/>
          </a:xfrm>
          <a:prstGeom prst="roundRect">
            <a:avLst>
              <a:gd name="adj" fmla="val 12821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19" name="Rounded Rectangle 13">
            <a:extLst>
              <a:ext uri="{FF2B5EF4-FFF2-40B4-BE49-F238E27FC236}">
                <a16:creationId xmlns:a16="http://schemas.microsoft.com/office/drawing/2014/main" id="{7E6EE410-4B4C-4505-B46A-45ADA582CBBC}"/>
              </a:ext>
            </a:extLst>
          </p:cNvPr>
          <p:cNvSpPr/>
          <p:nvPr/>
        </p:nvSpPr>
        <p:spPr>
          <a:xfrm>
            <a:off x="13978001" y="6218654"/>
            <a:ext cx="8916335" cy="1245898"/>
          </a:xfrm>
          <a:prstGeom prst="roundRect">
            <a:avLst>
              <a:gd name="adj" fmla="val 12821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20" name="TextBox 15">
            <a:extLst>
              <a:ext uri="{FF2B5EF4-FFF2-40B4-BE49-F238E27FC236}">
                <a16:creationId xmlns:a16="http://schemas.microsoft.com/office/drawing/2014/main" id="{1A8B2D05-5096-40B7-AEFF-0B7D7F00E8F6}"/>
              </a:ext>
            </a:extLst>
          </p:cNvPr>
          <p:cNvSpPr txBox="1"/>
          <p:nvPr/>
        </p:nvSpPr>
        <p:spPr>
          <a:xfrm>
            <a:off x="15388768" y="5133075"/>
            <a:ext cx="4206027" cy="1323439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0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$10,090,406.83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4000" b="1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eague Spartan" charset="0"/>
              <a:cs typeface="Poppins" pitchFamily="2" charset="77"/>
              <a:sym typeface="Arial"/>
            </a:endParaRPr>
          </a:p>
        </p:txBody>
      </p:sp>
      <p:sp>
        <p:nvSpPr>
          <p:cNvPr id="21" name="TextBox 19">
            <a:extLst>
              <a:ext uri="{FF2B5EF4-FFF2-40B4-BE49-F238E27FC236}">
                <a16:creationId xmlns:a16="http://schemas.microsoft.com/office/drawing/2014/main" id="{E56D0805-992B-4A18-AEED-B9A148DF2A8F}"/>
              </a:ext>
            </a:extLst>
          </p:cNvPr>
          <p:cNvSpPr txBox="1"/>
          <p:nvPr/>
        </p:nvSpPr>
        <p:spPr>
          <a:xfrm>
            <a:off x="15388768" y="6462331"/>
            <a:ext cx="6320330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0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$9,803,811.09 </a:t>
            </a:r>
            <a:r>
              <a:rPr kumimoji="0" lang="en-US" sz="32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(97%)</a:t>
            </a:r>
            <a:endParaRPr kumimoji="0" lang="en-US" sz="3600" b="1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eague Spartan" charset="0"/>
              <a:cs typeface="Poppins" pitchFamily="2" charset="77"/>
              <a:sym typeface="Arial"/>
            </a:endParaRPr>
          </a:p>
        </p:txBody>
      </p:sp>
      <p:sp>
        <p:nvSpPr>
          <p:cNvPr id="22" name="TextBox 57">
            <a:extLst>
              <a:ext uri="{FF2B5EF4-FFF2-40B4-BE49-F238E27FC236}">
                <a16:creationId xmlns:a16="http://schemas.microsoft.com/office/drawing/2014/main" id="{18ACFA9D-B12C-4B23-A007-370AEE5D1BC1}"/>
              </a:ext>
            </a:extLst>
          </p:cNvPr>
          <p:cNvSpPr txBox="1"/>
          <p:nvPr/>
        </p:nvSpPr>
        <p:spPr>
          <a:xfrm>
            <a:off x="20696312" y="5140502"/>
            <a:ext cx="2198024" cy="73353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4545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n-US" sz="2200" b="1" i="0" u="none" strike="noStrike" kern="1200" cap="none" spc="0" normalizeH="0" baseline="0" noProof="0" err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Inversión</a:t>
            </a:r>
            <a:r>
              <a:rPr kumimoji="0" lang="en-US" sz="2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4545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n-US" sz="2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META</a:t>
            </a:r>
          </a:p>
        </p:txBody>
      </p:sp>
      <p:sp>
        <p:nvSpPr>
          <p:cNvPr id="23" name="TextBox 57">
            <a:extLst>
              <a:ext uri="{FF2B5EF4-FFF2-40B4-BE49-F238E27FC236}">
                <a16:creationId xmlns:a16="http://schemas.microsoft.com/office/drawing/2014/main" id="{166C6B5F-52CD-4918-A8AF-F66D860FA8A0}"/>
              </a:ext>
            </a:extLst>
          </p:cNvPr>
          <p:cNvSpPr txBox="1"/>
          <p:nvPr/>
        </p:nvSpPr>
        <p:spPr>
          <a:xfrm>
            <a:off x="20536113" y="6451839"/>
            <a:ext cx="2497164" cy="73353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4545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n-US" sz="2200" b="1" i="0" u="none" strike="noStrike" kern="1200" cap="none" spc="0" normalizeH="0" baseline="0" noProof="0" err="1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Inversión</a:t>
            </a:r>
            <a:endParaRPr kumimoji="0" lang="en-US" sz="2200" b="1" i="0" u="none" strike="noStrike" kern="1200" cap="none" spc="0" normalizeH="0" baseline="0" noProof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 SemiBold" pitchFamily="2" charset="77"/>
              <a:ea typeface="Open Sans Light" panose="020B0306030504020204" pitchFamily="34" charset="0"/>
              <a:cs typeface="Poppins SemiBold" pitchFamily="2" charset="77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4545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n-US" sz="2200" b="1" i="0" u="none" strike="noStrike" kern="120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EJECUCIÓN</a:t>
            </a:r>
          </a:p>
        </p:txBody>
      </p:sp>
      <p:sp>
        <p:nvSpPr>
          <p:cNvPr id="24" name="Freeform 245">
            <a:extLst>
              <a:ext uri="{FF2B5EF4-FFF2-40B4-BE49-F238E27FC236}">
                <a16:creationId xmlns:a16="http://schemas.microsoft.com/office/drawing/2014/main" id="{890E2D3F-6D08-4C3A-8AFD-B99A27466A4E}"/>
              </a:ext>
            </a:extLst>
          </p:cNvPr>
          <p:cNvSpPr>
            <a:spLocks noEditPoints="1"/>
          </p:cNvSpPr>
          <p:nvPr/>
        </p:nvSpPr>
        <p:spPr bwMode="auto">
          <a:xfrm>
            <a:off x="14320381" y="5028387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737572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5" name="Freeform 245">
            <a:extLst>
              <a:ext uri="{FF2B5EF4-FFF2-40B4-BE49-F238E27FC236}">
                <a16:creationId xmlns:a16="http://schemas.microsoft.com/office/drawing/2014/main" id="{10106C97-A6C0-495B-9D0D-B3A13BB44001}"/>
              </a:ext>
            </a:extLst>
          </p:cNvPr>
          <p:cNvSpPr>
            <a:spLocks noEditPoints="1"/>
          </p:cNvSpPr>
          <p:nvPr/>
        </p:nvSpPr>
        <p:spPr bwMode="auto">
          <a:xfrm>
            <a:off x="14320381" y="6353868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737572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6" name="TextBox 214">
            <a:extLst>
              <a:ext uri="{FF2B5EF4-FFF2-40B4-BE49-F238E27FC236}">
                <a16:creationId xmlns:a16="http://schemas.microsoft.com/office/drawing/2014/main" id="{71F75997-A4B4-4127-A2CA-4EE17BD91222}"/>
              </a:ext>
            </a:extLst>
          </p:cNvPr>
          <p:cNvSpPr txBox="1"/>
          <p:nvPr/>
        </p:nvSpPr>
        <p:spPr>
          <a:xfrm>
            <a:off x="2307509" y="475849"/>
            <a:ext cx="199993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60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Ejecución GERENCIA DE FORMACIÓN CONTINUA </a:t>
            </a:r>
            <a:endParaRPr kumimoji="0" lang="es-419" sz="6000" b="1" i="0" u="none" strike="noStrike" kern="0" cap="none" spc="0" normalizeH="0" baseline="0" noProof="0">
              <a:ln>
                <a:noFill/>
              </a:ln>
              <a:solidFill>
                <a:srgbClr val="F6F6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Libre Franklin" charset="0"/>
              <a:cs typeface="Arial"/>
              <a:sym typeface="Baloo 2 ExtraBold"/>
            </a:endParaRPr>
          </a:p>
        </p:txBody>
      </p:sp>
      <p:sp>
        <p:nvSpPr>
          <p:cNvPr id="27" name="TextBox 214">
            <a:extLst>
              <a:ext uri="{FF2B5EF4-FFF2-40B4-BE49-F238E27FC236}">
                <a16:creationId xmlns:a16="http://schemas.microsoft.com/office/drawing/2014/main" id="{76AEFE93-7630-4A79-BF9F-D31D57723421}"/>
              </a:ext>
            </a:extLst>
          </p:cNvPr>
          <p:cNvSpPr txBox="1"/>
          <p:nvPr/>
        </p:nvSpPr>
        <p:spPr>
          <a:xfrm>
            <a:off x="2162226" y="1406191"/>
            <a:ext cx="12107151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n-US" sz="54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Resultados</a:t>
            </a:r>
            <a:r>
              <a:rPr lang="en-US" sz="54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al 3° </a:t>
            </a:r>
            <a:r>
              <a:rPr lang="en-US" sz="54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Trimestre</a:t>
            </a:r>
            <a:r>
              <a:rPr lang="en-US" sz="54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POA 2021</a:t>
            </a:r>
          </a:p>
        </p:txBody>
      </p:sp>
      <p:grpSp>
        <p:nvGrpSpPr>
          <p:cNvPr id="28" name="Google Shape;11487;p80">
            <a:extLst>
              <a:ext uri="{FF2B5EF4-FFF2-40B4-BE49-F238E27FC236}">
                <a16:creationId xmlns:a16="http://schemas.microsoft.com/office/drawing/2014/main" id="{E1EE0CB9-3348-4B3B-A121-EE25BAA97773}"/>
              </a:ext>
            </a:extLst>
          </p:cNvPr>
          <p:cNvGrpSpPr/>
          <p:nvPr/>
        </p:nvGrpSpPr>
        <p:grpSpPr>
          <a:xfrm>
            <a:off x="18176577" y="3678150"/>
            <a:ext cx="738302" cy="454664"/>
            <a:chOff x="2705794" y="2534394"/>
            <a:chExt cx="233837" cy="142142"/>
          </a:xfrm>
          <a:solidFill>
            <a:schemeClr val="bg2"/>
          </a:solidFill>
        </p:grpSpPr>
        <p:sp>
          <p:nvSpPr>
            <p:cNvPr id="29" name="Google Shape;11488;p80">
              <a:extLst>
                <a:ext uri="{FF2B5EF4-FFF2-40B4-BE49-F238E27FC236}">
                  <a16:creationId xmlns:a16="http://schemas.microsoft.com/office/drawing/2014/main" id="{75E0D797-5E30-4099-A159-F9BE3BEFA209}"/>
                </a:ext>
              </a:extLst>
            </p:cNvPr>
            <p:cNvSpPr/>
            <p:nvPr/>
          </p:nvSpPr>
          <p:spPr>
            <a:xfrm>
              <a:off x="2868751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20" y="334"/>
                    <a:pt x="1346" y="548"/>
                    <a:pt x="1346" y="834"/>
                  </a:cubicBezTo>
                  <a:cubicBezTo>
                    <a:pt x="1346" y="1120"/>
                    <a:pt x="1120" y="1334"/>
                    <a:pt x="834" y="1334"/>
                  </a:cubicBezTo>
                  <a:cubicBezTo>
                    <a:pt x="560" y="1334"/>
                    <a:pt x="334" y="1120"/>
                    <a:pt x="334" y="834"/>
                  </a:cubicBezTo>
                  <a:cubicBezTo>
                    <a:pt x="334" y="548"/>
                    <a:pt x="572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81" y="0"/>
                    <a:pt x="0" y="370"/>
                    <a:pt x="0" y="834"/>
                  </a:cubicBezTo>
                  <a:cubicBezTo>
                    <a:pt x="0" y="1298"/>
                    <a:pt x="381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0" name="Google Shape;11489;p80">
              <a:extLst>
                <a:ext uri="{FF2B5EF4-FFF2-40B4-BE49-F238E27FC236}">
                  <a16:creationId xmlns:a16="http://schemas.microsoft.com/office/drawing/2014/main" id="{49523C1D-076A-4E16-8B40-25F0602BDD05}"/>
                </a:ext>
              </a:extLst>
            </p:cNvPr>
            <p:cNvSpPr/>
            <p:nvPr/>
          </p:nvSpPr>
          <p:spPr>
            <a:xfrm>
              <a:off x="2870661" y="2611703"/>
              <a:ext cx="68970" cy="49301"/>
            </a:xfrm>
            <a:custGeom>
              <a:avLst/>
              <a:gdLst/>
              <a:ahLst/>
              <a:cxnLst/>
              <a:rect l="l" t="t" r="r" b="b"/>
              <a:pathLst>
                <a:path w="2167" h="1549" extrusionOk="0">
                  <a:moveTo>
                    <a:pt x="774" y="1"/>
                  </a:moveTo>
                  <a:cubicBezTo>
                    <a:pt x="560" y="1"/>
                    <a:pt x="333" y="60"/>
                    <a:pt x="119" y="167"/>
                  </a:cubicBezTo>
                  <a:cubicBezTo>
                    <a:pt x="48" y="203"/>
                    <a:pt x="0" y="310"/>
                    <a:pt x="48" y="382"/>
                  </a:cubicBezTo>
                  <a:cubicBezTo>
                    <a:pt x="83" y="443"/>
                    <a:pt x="150" y="479"/>
                    <a:pt x="212" y="479"/>
                  </a:cubicBezTo>
                  <a:cubicBezTo>
                    <a:pt x="234" y="479"/>
                    <a:pt x="255" y="474"/>
                    <a:pt x="274" y="465"/>
                  </a:cubicBezTo>
                  <a:cubicBezTo>
                    <a:pt x="417" y="382"/>
                    <a:pt x="595" y="346"/>
                    <a:pt x="762" y="346"/>
                  </a:cubicBezTo>
                  <a:cubicBezTo>
                    <a:pt x="1286" y="346"/>
                    <a:pt x="1715" y="727"/>
                    <a:pt x="1786" y="1215"/>
                  </a:cubicBezTo>
                  <a:lnTo>
                    <a:pt x="762" y="1215"/>
                  </a:lnTo>
                  <a:cubicBezTo>
                    <a:pt x="679" y="1215"/>
                    <a:pt x="595" y="1298"/>
                    <a:pt x="595" y="1382"/>
                  </a:cubicBezTo>
                  <a:cubicBezTo>
                    <a:pt x="595" y="1477"/>
                    <a:pt x="679" y="1548"/>
                    <a:pt x="762" y="1548"/>
                  </a:cubicBezTo>
                  <a:lnTo>
                    <a:pt x="1988" y="1548"/>
                  </a:lnTo>
                  <a:cubicBezTo>
                    <a:pt x="2072" y="1548"/>
                    <a:pt x="2143" y="1477"/>
                    <a:pt x="2143" y="1382"/>
                  </a:cubicBezTo>
                  <a:cubicBezTo>
                    <a:pt x="2167" y="608"/>
                    <a:pt x="1536" y="1"/>
                    <a:pt x="7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1" name="Google Shape;11490;p80">
              <a:extLst>
                <a:ext uri="{FF2B5EF4-FFF2-40B4-BE49-F238E27FC236}">
                  <a16:creationId xmlns:a16="http://schemas.microsoft.com/office/drawing/2014/main" id="{893B389D-7457-48DC-881F-1327D79A5B27}"/>
                </a:ext>
              </a:extLst>
            </p:cNvPr>
            <p:cNvSpPr/>
            <p:nvPr/>
          </p:nvSpPr>
          <p:spPr>
            <a:xfrm>
              <a:off x="2705794" y="2611321"/>
              <a:ext cx="68620" cy="49301"/>
            </a:xfrm>
            <a:custGeom>
              <a:avLst/>
              <a:gdLst/>
              <a:ahLst/>
              <a:cxnLst/>
              <a:rect l="l" t="t" r="r" b="b"/>
              <a:pathLst>
                <a:path w="2156" h="1549" extrusionOk="0">
                  <a:moveTo>
                    <a:pt x="1394" y="1"/>
                  </a:moveTo>
                  <a:cubicBezTo>
                    <a:pt x="632" y="1"/>
                    <a:pt x="1" y="620"/>
                    <a:pt x="1" y="1382"/>
                  </a:cubicBezTo>
                  <a:cubicBezTo>
                    <a:pt x="1" y="1465"/>
                    <a:pt x="84" y="1548"/>
                    <a:pt x="167" y="1548"/>
                  </a:cubicBezTo>
                  <a:lnTo>
                    <a:pt x="1406" y="1548"/>
                  </a:lnTo>
                  <a:cubicBezTo>
                    <a:pt x="1489" y="1548"/>
                    <a:pt x="1572" y="1465"/>
                    <a:pt x="1572" y="1382"/>
                  </a:cubicBezTo>
                  <a:cubicBezTo>
                    <a:pt x="1572" y="1287"/>
                    <a:pt x="1501" y="1215"/>
                    <a:pt x="1418" y="1215"/>
                  </a:cubicBezTo>
                  <a:lnTo>
                    <a:pt x="382" y="1215"/>
                  </a:lnTo>
                  <a:cubicBezTo>
                    <a:pt x="453" y="727"/>
                    <a:pt x="882" y="334"/>
                    <a:pt x="1406" y="334"/>
                  </a:cubicBezTo>
                  <a:cubicBezTo>
                    <a:pt x="1584" y="334"/>
                    <a:pt x="1751" y="382"/>
                    <a:pt x="1894" y="453"/>
                  </a:cubicBezTo>
                  <a:cubicBezTo>
                    <a:pt x="1918" y="469"/>
                    <a:pt x="1945" y="477"/>
                    <a:pt x="1974" y="477"/>
                  </a:cubicBezTo>
                  <a:cubicBezTo>
                    <a:pt x="2030" y="477"/>
                    <a:pt x="2088" y="445"/>
                    <a:pt x="2120" y="382"/>
                  </a:cubicBezTo>
                  <a:cubicBezTo>
                    <a:pt x="2156" y="310"/>
                    <a:pt x="2132" y="203"/>
                    <a:pt x="2049" y="155"/>
                  </a:cubicBezTo>
                  <a:cubicBezTo>
                    <a:pt x="1846" y="60"/>
                    <a:pt x="1632" y="1"/>
                    <a:pt x="13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2" name="Google Shape;11491;p80">
              <a:extLst>
                <a:ext uri="{FF2B5EF4-FFF2-40B4-BE49-F238E27FC236}">
                  <a16:creationId xmlns:a16="http://schemas.microsoft.com/office/drawing/2014/main" id="{3308B5EC-57C4-470B-9F43-938087EBC5CE}"/>
                </a:ext>
              </a:extLst>
            </p:cNvPr>
            <p:cNvSpPr/>
            <p:nvPr/>
          </p:nvSpPr>
          <p:spPr>
            <a:xfrm>
              <a:off x="2724000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19" y="334"/>
                    <a:pt x="1334" y="548"/>
                    <a:pt x="1334" y="834"/>
                  </a:cubicBezTo>
                  <a:cubicBezTo>
                    <a:pt x="1334" y="1120"/>
                    <a:pt x="1119" y="1334"/>
                    <a:pt x="834" y="1334"/>
                  </a:cubicBezTo>
                  <a:cubicBezTo>
                    <a:pt x="548" y="1334"/>
                    <a:pt x="322" y="1120"/>
                    <a:pt x="322" y="834"/>
                  </a:cubicBezTo>
                  <a:cubicBezTo>
                    <a:pt x="322" y="548"/>
                    <a:pt x="548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69" y="0"/>
                    <a:pt x="0" y="370"/>
                    <a:pt x="0" y="834"/>
                  </a:cubicBezTo>
                  <a:cubicBezTo>
                    <a:pt x="0" y="1298"/>
                    <a:pt x="369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3" name="Google Shape;11492;p80">
              <a:extLst>
                <a:ext uri="{FF2B5EF4-FFF2-40B4-BE49-F238E27FC236}">
                  <a16:creationId xmlns:a16="http://schemas.microsoft.com/office/drawing/2014/main" id="{772B455C-3B66-4DFA-9EA4-7988DC384194}"/>
                </a:ext>
              </a:extLst>
            </p:cNvPr>
            <p:cNvSpPr/>
            <p:nvPr/>
          </p:nvSpPr>
          <p:spPr>
            <a:xfrm>
              <a:off x="2788800" y="2534394"/>
              <a:ext cx="68238" cy="68238"/>
            </a:xfrm>
            <a:custGeom>
              <a:avLst/>
              <a:gdLst/>
              <a:ahLst/>
              <a:cxnLst/>
              <a:rect l="l" t="t" r="r" b="b"/>
              <a:pathLst>
                <a:path w="2144" h="2144" extrusionOk="0">
                  <a:moveTo>
                    <a:pt x="1072" y="334"/>
                  </a:moveTo>
                  <a:cubicBezTo>
                    <a:pt x="1489" y="334"/>
                    <a:pt x="1822" y="656"/>
                    <a:pt x="1822" y="1072"/>
                  </a:cubicBezTo>
                  <a:cubicBezTo>
                    <a:pt x="1822" y="1489"/>
                    <a:pt x="1489" y="1822"/>
                    <a:pt x="1072" y="1822"/>
                  </a:cubicBezTo>
                  <a:cubicBezTo>
                    <a:pt x="655" y="1822"/>
                    <a:pt x="334" y="1489"/>
                    <a:pt x="334" y="1072"/>
                  </a:cubicBezTo>
                  <a:cubicBezTo>
                    <a:pt x="334" y="656"/>
                    <a:pt x="667" y="334"/>
                    <a:pt x="1072" y="334"/>
                  </a:cubicBezTo>
                  <a:close/>
                  <a:moveTo>
                    <a:pt x="1072" y="1"/>
                  </a:moveTo>
                  <a:cubicBezTo>
                    <a:pt x="477" y="1"/>
                    <a:pt x="0" y="477"/>
                    <a:pt x="0" y="1072"/>
                  </a:cubicBezTo>
                  <a:cubicBezTo>
                    <a:pt x="0" y="1668"/>
                    <a:pt x="477" y="2144"/>
                    <a:pt x="1072" y="2144"/>
                  </a:cubicBezTo>
                  <a:cubicBezTo>
                    <a:pt x="1667" y="2144"/>
                    <a:pt x="2143" y="1668"/>
                    <a:pt x="2143" y="1072"/>
                  </a:cubicBezTo>
                  <a:cubicBezTo>
                    <a:pt x="2143" y="477"/>
                    <a:pt x="1667" y="1"/>
                    <a:pt x="1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4" name="Google Shape;11493;p80">
              <a:extLst>
                <a:ext uri="{FF2B5EF4-FFF2-40B4-BE49-F238E27FC236}">
                  <a16:creationId xmlns:a16="http://schemas.microsoft.com/office/drawing/2014/main" id="{EF9FE8A7-57A3-4869-82F2-3F1E8141055B}"/>
                </a:ext>
              </a:extLst>
            </p:cNvPr>
            <p:cNvSpPr/>
            <p:nvPr/>
          </p:nvSpPr>
          <p:spPr>
            <a:xfrm>
              <a:off x="2764930" y="2613613"/>
              <a:ext cx="115979" cy="62923"/>
            </a:xfrm>
            <a:custGeom>
              <a:avLst/>
              <a:gdLst/>
              <a:ahLst/>
              <a:cxnLst/>
              <a:rect l="l" t="t" r="r" b="b"/>
              <a:pathLst>
                <a:path w="3644" h="1977" extrusionOk="0">
                  <a:moveTo>
                    <a:pt x="1822" y="345"/>
                  </a:moveTo>
                  <a:cubicBezTo>
                    <a:pt x="2584" y="345"/>
                    <a:pt x="3203" y="917"/>
                    <a:pt x="3298" y="1655"/>
                  </a:cubicBezTo>
                  <a:lnTo>
                    <a:pt x="345" y="1655"/>
                  </a:lnTo>
                  <a:cubicBezTo>
                    <a:pt x="441" y="905"/>
                    <a:pt x="1060" y="345"/>
                    <a:pt x="1822" y="345"/>
                  </a:cubicBezTo>
                  <a:close/>
                  <a:moveTo>
                    <a:pt x="1822" y="0"/>
                  </a:moveTo>
                  <a:cubicBezTo>
                    <a:pt x="822" y="0"/>
                    <a:pt x="0" y="822"/>
                    <a:pt x="0" y="1810"/>
                  </a:cubicBezTo>
                  <a:cubicBezTo>
                    <a:pt x="0" y="1905"/>
                    <a:pt x="84" y="1977"/>
                    <a:pt x="167" y="1977"/>
                  </a:cubicBezTo>
                  <a:lnTo>
                    <a:pt x="3477" y="1977"/>
                  </a:lnTo>
                  <a:cubicBezTo>
                    <a:pt x="3560" y="1977"/>
                    <a:pt x="3643" y="1905"/>
                    <a:pt x="3643" y="1810"/>
                  </a:cubicBezTo>
                  <a:cubicBezTo>
                    <a:pt x="3643" y="798"/>
                    <a:pt x="2822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35" name="Google Shape;11487;p80">
            <a:extLst>
              <a:ext uri="{FF2B5EF4-FFF2-40B4-BE49-F238E27FC236}">
                <a16:creationId xmlns:a16="http://schemas.microsoft.com/office/drawing/2014/main" id="{F18F9737-62ED-4284-A5A6-A34062B8C712}"/>
              </a:ext>
            </a:extLst>
          </p:cNvPr>
          <p:cNvGrpSpPr/>
          <p:nvPr/>
        </p:nvGrpSpPr>
        <p:grpSpPr>
          <a:xfrm>
            <a:off x="14289883" y="3715670"/>
            <a:ext cx="738302" cy="454664"/>
            <a:chOff x="2705794" y="2534394"/>
            <a:chExt cx="233837" cy="142142"/>
          </a:xfrm>
          <a:solidFill>
            <a:schemeClr val="tx1"/>
          </a:solidFill>
        </p:grpSpPr>
        <p:sp>
          <p:nvSpPr>
            <p:cNvPr id="36" name="Google Shape;11488;p80">
              <a:extLst>
                <a:ext uri="{FF2B5EF4-FFF2-40B4-BE49-F238E27FC236}">
                  <a16:creationId xmlns:a16="http://schemas.microsoft.com/office/drawing/2014/main" id="{B49925E0-FC41-4E51-A97D-E6F4804B4FFE}"/>
                </a:ext>
              </a:extLst>
            </p:cNvPr>
            <p:cNvSpPr/>
            <p:nvPr/>
          </p:nvSpPr>
          <p:spPr>
            <a:xfrm>
              <a:off x="2868751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20" y="334"/>
                    <a:pt x="1346" y="548"/>
                    <a:pt x="1346" y="834"/>
                  </a:cubicBezTo>
                  <a:cubicBezTo>
                    <a:pt x="1346" y="1120"/>
                    <a:pt x="1120" y="1334"/>
                    <a:pt x="834" y="1334"/>
                  </a:cubicBezTo>
                  <a:cubicBezTo>
                    <a:pt x="560" y="1334"/>
                    <a:pt x="334" y="1120"/>
                    <a:pt x="334" y="834"/>
                  </a:cubicBezTo>
                  <a:cubicBezTo>
                    <a:pt x="334" y="548"/>
                    <a:pt x="572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81" y="0"/>
                    <a:pt x="0" y="370"/>
                    <a:pt x="0" y="834"/>
                  </a:cubicBezTo>
                  <a:cubicBezTo>
                    <a:pt x="0" y="1298"/>
                    <a:pt x="381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7" name="Google Shape;11489;p80">
              <a:extLst>
                <a:ext uri="{FF2B5EF4-FFF2-40B4-BE49-F238E27FC236}">
                  <a16:creationId xmlns:a16="http://schemas.microsoft.com/office/drawing/2014/main" id="{ADCF6CAB-9413-4F47-B93C-EF6179CB817E}"/>
                </a:ext>
              </a:extLst>
            </p:cNvPr>
            <p:cNvSpPr/>
            <p:nvPr/>
          </p:nvSpPr>
          <p:spPr>
            <a:xfrm>
              <a:off x="2870661" y="2611703"/>
              <a:ext cx="68970" cy="49301"/>
            </a:xfrm>
            <a:custGeom>
              <a:avLst/>
              <a:gdLst/>
              <a:ahLst/>
              <a:cxnLst/>
              <a:rect l="l" t="t" r="r" b="b"/>
              <a:pathLst>
                <a:path w="2167" h="1549" extrusionOk="0">
                  <a:moveTo>
                    <a:pt x="774" y="1"/>
                  </a:moveTo>
                  <a:cubicBezTo>
                    <a:pt x="560" y="1"/>
                    <a:pt x="333" y="60"/>
                    <a:pt x="119" y="167"/>
                  </a:cubicBezTo>
                  <a:cubicBezTo>
                    <a:pt x="48" y="203"/>
                    <a:pt x="0" y="310"/>
                    <a:pt x="48" y="382"/>
                  </a:cubicBezTo>
                  <a:cubicBezTo>
                    <a:pt x="83" y="443"/>
                    <a:pt x="150" y="479"/>
                    <a:pt x="212" y="479"/>
                  </a:cubicBezTo>
                  <a:cubicBezTo>
                    <a:pt x="234" y="479"/>
                    <a:pt x="255" y="474"/>
                    <a:pt x="274" y="465"/>
                  </a:cubicBezTo>
                  <a:cubicBezTo>
                    <a:pt x="417" y="382"/>
                    <a:pt x="595" y="346"/>
                    <a:pt x="762" y="346"/>
                  </a:cubicBezTo>
                  <a:cubicBezTo>
                    <a:pt x="1286" y="346"/>
                    <a:pt x="1715" y="727"/>
                    <a:pt x="1786" y="1215"/>
                  </a:cubicBezTo>
                  <a:lnTo>
                    <a:pt x="762" y="1215"/>
                  </a:lnTo>
                  <a:cubicBezTo>
                    <a:pt x="679" y="1215"/>
                    <a:pt x="595" y="1298"/>
                    <a:pt x="595" y="1382"/>
                  </a:cubicBezTo>
                  <a:cubicBezTo>
                    <a:pt x="595" y="1477"/>
                    <a:pt x="679" y="1548"/>
                    <a:pt x="762" y="1548"/>
                  </a:cubicBezTo>
                  <a:lnTo>
                    <a:pt x="1988" y="1548"/>
                  </a:lnTo>
                  <a:cubicBezTo>
                    <a:pt x="2072" y="1548"/>
                    <a:pt x="2143" y="1477"/>
                    <a:pt x="2143" y="1382"/>
                  </a:cubicBezTo>
                  <a:cubicBezTo>
                    <a:pt x="2167" y="608"/>
                    <a:pt x="1536" y="1"/>
                    <a:pt x="7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8" name="Google Shape;11490;p80">
              <a:extLst>
                <a:ext uri="{FF2B5EF4-FFF2-40B4-BE49-F238E27FC236}">
                  <a16:creationId xmlns:a16="http://schemas.microsoft.com/office/drawing/2014/main" id="{9D18DBB1-153F-41E6-BDC2-CC78AFDC8E40}"/>
                </a:ext>
              </a:extLst>
            </p:cNvPr>
            <p:cNvSpPr/>
            <p:nvPr/>
          </p:nvSpPr>
          <p:spPr>
            <a:xfrm>
              <a:off x="2705794" y="2611321"/>
              <a:ext cx="68620" cy="49301"/>
            </a:xfrm>
            <a:custGeom>
              <a:avLst/>
              <a:gdLst/>
              <a:ahLst/>
              <a:cxnLst/>
              <a:rect l="l" t="t" r="r" b="b"/>
              <a:pathLst>
                <a:path w="2156" h="1549" extrusionOk="0">
                  <a:moveTo>
                    <a:pt x="1394" y="1"/>
                  </a:moveTo>
                  <a:cubicBezTo>
                    <a:pt x="632" y="1"/>
                    <a:pt x="1" y="620"/>
                    <a:pt x="1" y="1382"/>
                  </a:cubicBezTo>
                  <a:cubicBezTo>
                    <a:pt x="1" y="1465"/>
                    <a:pt x="84" y="1548"/>
                    <a:pt x="167" y="1548"/>
                  </a:cubicBezTo>
                  <a:lnTo>
                    <a:pt x="1406" y="1548"/>
                  </a:lnTo>
                  <a:cubicBezTo>
                    <a:pt x="1489" y="1548"/>
                    <a:pt x="1572" y="1465"/>
                    <a:pt x="1572" y="1382"/>
                  </a:cubicBezTo>
                  <a:cubicBezTo>
                    <a:pt x="1572" y="1287"/>
                    <a:pt x="1501" y="1215"/>
                    <a:pt x="1418" y="1215"/>
                  </a:cubicBezTo>
                  <a:lnTo>
                    <a:pt x="382" y="1215"/>
                  </a:lnTo>
                  <a:cubicBezTo>
                    <a:pt x="453" y="727"/>
                    <a:pt x="882" y="334"/>
                    <a:pt x="1406" y="334"/>
                  </a:cubicBezTo>
                  <a:cubicBezTo>
                    <a:pt x="1584" y="334"/>
                    <a:pt x="1751" y="382"/>
                    <a:pt x="1894" y="453"/>
                  </a:cubicBezTo>
                  <a:cubicBezTo>
                    <a:pt x="1918" y="469"/>
                    <a:pt x="1945" y="477"/>
                    <a:pt x="1974" y="477"/>
                  </a:cubicBezTo>
                  <a:cubicBezTo>
                    <a:pt x="2030" y="477"/>
                    <a:pt x="2088" y="445"/>
                    <a:pt x="2120" y="382"/>
                  </a:cubicBezTo>
                  <a:cubicBezTo>
                    <a:pt x="2156" y="310"/>
                    <a:pt x="2132" y="203"/>
                    <a:pt x="2049" y="155"/>
                  </a:cubicBezTo>
                  <a:cubicBezTo>
                    <a:pt x="1846" y="60"/>
                    <a:pt x="1632" y="1"/>
                    <a:pt x="13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9" name="Google Shape;11491;p80">
              <a:extLst>
                <a:ext uri="{FF2B5EF4-FFF2-40B4-BE49-F238E27FC236}">
                  <a16:creationId xmlns:a16="http://schemas.microsoft.com/office/drawing/2014/main" id="{3BD24131-38DA-4F12-AE10-B4891FB889A7}"/>
                </a:ext>
              </a:extLst>
            </p:cNvPr>
            <p:cNvSpPr/>
            <p:nvPr/>
          </p:nvSpPr>
          <p:spPr>
            <a:xfrm>
              <a:off x="2724000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19" y="334"/>
                    <a:pt x="1334" y="548"/>
                    <a:pt x="1334" y="834"/>
                  </a:cubicBezTo>
                  <a:cubicBezTo>
                    <a:pt x="1334" y="1120"/>
                    <a:pt x="1119" y="1334"/>
                    <a:pt x="834" y="1334"/>
                  </a:cubicBezTo>
                  <a:cubicBezTo>
                    <a:pt x="548" y="1334"/>
                    <a:pt x="322" y="1120"/>
                    <a:pt x="322" y="834"/>
                  </a:cubicBezTo>
                  <a:cubicBezTo>
                    <a:pt x="322" y="548"/>
                    <a:pt x="548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69" y="0"/>
                    <a:pt x="0" y="370"/>
                    <a:pt x="0" y="834"/>
                  </a:cubicBezTo>
                  <a:cubicBezTo>
                    <a:pt x="0" y="1298"/>
                    <a:pt x="369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0" name="Google Shape;11492;p80">
              <a:extLst>
                <a:ext uri="{FF2B5EF4-FFF2-40B4-BE49-F238E27FC236}">
                  <a16:creationId xmlns:a16="http://schemas.microsoft.com/office/drawing/2014/main" id="{E4318041-84CE-411F-98EE-03498EA035C5}"/>
                </a:ext>
              </a:extLst>
            </p:cNvPr>
            <p:cNvSpPr/>
            <p:nvPr/>
          </p:nvSpPr>
          <p:spPr>
            <a:xfrm>
              <a:off x="2788800" y="2534394"/>
              <a:ext cx="68238" cy="68238"/>
            </a:xfrm>
            <a:custGeom>
              <a:avLst/>
              <a:gdLst/>
              <a:ahLst/>
              <a:cxnLst/>
              <a:rect l="l" t="t" r="r" b="b"/>
              <a:pathLst>
                <a:path w="2144" h="2144" extrusionOk="0">
                  <a:moveTo>
                    <a:pt x="1072" y="334"/>
                  </a:moveTo>
                  <a:cubicBezTo>
                    <a:pt x="1489" y="334"/>
                    <a:pt x="1822" y="656"/>
                    <a:pt x="1822" y="1072"/>
                  </a:cubicBezTo>
                  <a:cubicBezTo>
                    <a:pt x="1822" y="1489"/>
                    <a:pt x="1489" y="1822"/>
                    <a:pt x="1072" y="1822"/>
                  </a:cubicBezTo>
                  <a:cubicBezTo>
                    <a:pt x="655" y="1822"/>
                    <a:pt x="334" y="1489"/>
                    <a:pt x="334" y="1072"/>
                  </a:cubicBezTo>
                  <a:cubicBezTo>
                    <a:pt x="334" y="656"/>
                    <a:pt x="667" y="334"/>
                    <a:pt x="1072" y="334"/>
                  </a:cubicBezTo>
                  <a:close/>
                  <a:moveTo>
                    <a:pt x="1072" y="1"/>
                  </a:moveTo>
                  <a:cubicBezTo>
                    <a:pt x="477" y="1"/>
                    <a:pt x="0" y="477"/>
                    <a:pt x="0" y="1072"/>
                  </a:cubicBezTo>
                  <a:cubicBezTo>
                    <a:pt x="0" y="1668"/>
                    <a:pt x="477" y="2144"/>
                    <a:pt x="1072" y="2144"/>
                  </a:cubicBezTo>
                  <a:cubicBezTo>
                    <a:pt x="1667" y="2144"/>
                    <a:pt x="2143" y="1668"/>
                    <a:pt x="2143" y="1072"/>
                  </a:cubicBezTo>
                  <a:cubicBezTo>
                    <a:pt x="2143" y="477"/>
                    <a:pt x="1667" y="1"/>
                    <a:pt x="1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41" name="Google Shape;11493;p80">
              <a:extLst>
                <a:ext uri="{FF2B5EF4-FFF2-40B4-BE49-F238E27FC236}">
                  <a16:creationId xmlns:a16="http://schemas.microsoft.com/office/drawing/2014/main" id="{F90C5010-B98F-4730-85D9-0B2776DF16E7}"/>
                </a:ext>
              </a:extLst>
            </p:cNvPr>
            <p:cNvSpPr/>
            <p:nvPr/>
          </p:nvSpPr>
          <p:spPr>
            <a:xfrm>
              <a:off x="2764930" y="2613613"/>
              <a:ext cx="115979" cy="62923"/>
            </a:xfrm>
            <a:custGeom>
              <a:avLst/>
              <a:gdLst/>
              <a:ahLst/>
              <a:cxnLst/>
              <a:rect l="l" t="t" r="r" b="b"/>
              <a:pathLst>
                <a:path w="3644" h="1977" extrusionOk="0">
                  <a:moveTo>
                    <a:pt x="1822" y="345"/>
                  </a:moveTo>
                  <a:cubicBezTo>
                    <a:pt x="2584" y="345"/>
                    <a:pt x="3203" y="917"/>
                    <a:pt x="3298" y="1655"/>
                  </a:cubicBezTo>
                  <a:lnTo>
                    <a:pt x="345" y="1655"/>
                  </a:lnTo>
                  <a:cubicBezTo>
                    <a:pt x="441" y="905"/>
                    <a:pt x="1060" y="345"/>
                    <a:pt x="1822" y="345"/>
                  </a:cubicBezTo>
                  <a:close/>
                  <a:moveTo>
                    <a:pt x="1822" y="0"/>
                  </a:moveTo>
                  <a:cubicBezTo>
                    <a:pt x="822" y="0"/>
                    <a:pt x="0" y="822"/>
                    <a:pt x="0" y="1810"/>
                  </a:cubicBezTo>
                  <a:cubicBezTo>
                    <a:pt x="0" y="1905"/>
                    <a:pt x="84" y="1977"/>
                    <a:pt x="167" y="1977"/>
                  </a:cubicBezTo>
                  <a:lnTo>
                    <a:pt x="3477" y="1977"/>
                  </a:lnTo>
                  <a:cubicBezTo>
                    <a:pt x="3560" y="1977"/>
                    <a:pt x="3643" y="1905"/>
                    <a:pt x="3643" y="1810"/>
                  </a:cubicBezTo>
                  <a:cubicBezTo>
                    <a:pt x="3643" y="798"/>
                    <a:pt x="2822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pic>
        <p:nvPicPr>
          <p:cNvPr id="42" name="Imagen 41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E15A328E-EA89-43D8-A14E-DA775650FB0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600" y="831912"/>
            <a:ext cx="1686485" cy="921989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extBox 214">
            <a:extLst>
              <a:ext uri="{FF2B5EF4-FFF2-40B4-BE49-F238E27FC236}">
                <a16:creationId xmlns:a16="http://schemas.microsoft.com/office/drawing/2014/main" id="{4D2E9A96-EB5B-4046-B4D6-135E05C7BD67}"/>
              </a:ext>
            </a:extLst>
          </p:cNvPr>
          <p:cNvSpPr txBox="1"/>
          <p:nvPr/>
        </p:nvSpPr>
        <p:spPr>
          <a:xfrm>
            <a:off x="2546524" y="520229"/>
            <a:ext cx="1609902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defTabSz="2437365" eaLnBrk="1" fontAlgn="auto" latinLnBrk="0" hangingPunct="1"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lang="es-SV" sz="6000" b="1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re Franklin" charset="0"/>
                <a:sym typeface="Baloo 2 ExtraBold"/>
              </a:rPr>
              <a:t>Cobertura Geográfica </a:t>
            </a:r>
          </a:p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5400" b="1" i="0" u="none" strike="noStrike" kern="0" cap="none" spc="0" normalizeH="0" baseline="0" noProof="0">
                <a:ln>
                  <a:noFill/>
                </a:ln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GERENCIA DE FORMACIÓN CONTINUA</a:t>
            </a:r>
            <a:endParaRPr kumimoji="0" lang="es-419" sz="5400" b="1" i="0" u="none" strike="noStrike" kern="0" cap="none" spc="0" normalizeH="0" baseline="0" noProof="0">
              <a:ln>
                <a:noFill/>
              </a:ln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Libre Franklin" charset="0"/>
              <a:cs typeface="Arial"/>
              <a:sym typeface="Baloo 2 ExtraBold"/>
            </a:endParaRPr>
          </a:p>
        </p:txBody>
      </p:sp>
      <p:sp>
        <p:nvSpPr>
          <p:cNvPr id="43" name="TextBox 214">
            <a:extLst>
              <a:ext uri="{FF2B5EF4-FFF2-40B4-BE49-F238E27FC236}">
                <a16:creationId xmlns:a16="http://schemas.microsoft.com/office/drawing/2014/main" id="{16A1C5D6-4891-4726-87E7-98C80A9A9A5B}"/>
              </a:ext>
            </a:extLst>
          </p:cNvPr>
          <p:cNvSpPr txBox="1"/>
          <p:nvPr/>
        </p:nvSpPr>
        <p:spPr>
          <a:xfrm>
            <a:off x="2575100" y="2270440"/>
            <a:ext cx="17933586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54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Departamentos / Municipios atendidos al 3° Trimestre</a:t>
            </a:r>
            <a:endParaRPr kumimoji="0" lang="es-MX" sz="6000" b="0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Darker Grotesque Medium"/>
              <a:cs typeface="Arial"/>
              <a:sym typeface="Darker Grotesque Medium"/>
            </a:endParaRPr>
          </a:p>
        </p:txBody>
      </p:sp>
      <p:sp>
        <p:nvSpPr>
          <p:cNvPr id="44" name="TextBox 214">
            <a:extLst>
              <a:ext uri="{FF2B5EF4-FFF2-40B4-BE49-F238E27FC236}">
                <a16:creationId xmlns:a16="http://schemas.microsoft.com/office/drawing/2014/main" id="{8B0C07AB-A2B4-4F54-A9E0-6FEA2000CD50}"/>
              </a:ext>
            </a:extLst>
          </p:cNvPr>
          <p:cNvSpPr txBox="1"/>
          <p:nvPr/>
        </p:nvSpPr>
        <p:spPr>
          <a:xfrm>
            <a:off x="13884188" y="4010866"/>
            <a:ext cx="4889006" cy="1705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10300" b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buntu"/>
                <a:sym typeface="Darker Grotesque Medium"/>
              </a:rPr>
              <a:t>14</a:t>
            </a:r>
            <a:r>
              <a:rPr kumimoji="0" lang="es-MX" sz="8000" b="0" i="0" u="none" strike="noStrike" kern="0" cap="none" spc="0" normalizeH="0" baseline="0" noProof="0">
                <a:ln>
                  <a:noFill/>
                </a:ln>
                <a:solidFill>
                  <a:srgbClr val="FFDE00">
                    <a:lumMod val="20000"/>
                    <a:lumOff val="8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Darker Grotesque Medium"/>
                <a:cs typeface="Arial"/>
                <a:sym typeface="Darker Grotesque Medium"/>
              </a:rPr>
              <a:t> </a:t>
            </a:r>
          </a:p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28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Departamentos </a:t>
            </a:r>
            <a:endParaRPr lang="es-MX" sz="32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aleway Medium"/>
              <a:sym typeface="Darker Grotesque Medium"/>
            </a:endParaRPr>
          </a:p>
        </p:txBody>
      </p:sp>
      <p:sp>
        <p:nvSpPr>
          <p:cNvPr id="45" name="TextBox 214">
            <a:extLst>
              <a:ext uri="{FF2B5EF4-FFF2-40B4-BE49-F238E27FC236}">
                <a16:creationId xmlns:a16="http://schemas.microsoft.com/office/drawing/2014/main" id="{54BD4632-DCD1-4377-8602-17B1CBF26EDB}"/>
              </a:ext>
            </a:extLst>
          </p:cNvPr>
          <p:cNvSpPr txBox="1"/>
          <p:nvPr/>
        </p:nvSpPr>
        <p:spPr>
          <a:xfrm>
            <a:off x="18652027" y="3986244"/>
            <a:ext cx="531262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10300" b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buntu"/>
                <a:sym typeface="Darker Grotesque Medium"/>
              </a:rPr>
              <a:t>197</a:t>
            </a:r>
          </a:p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28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Municipios atendidos </a:t>
            </a:r>
          </a:p>
        </p:txBody>
      </p:sp>
      <p:sp>
        <p:nvSpPr>
          <p:cNvPr id="46" name="TextBox 214">
            <a:extLst>
              <a:ext uri="{FF2B5EF4-FFF2-40B4-BE49-F238E27FC236}">
                <a16:creationId xmlns:a16="http://schemas.microsoft.com/office/drawing/2014/main" id="{FBA332E6-6595-4758-A448-4626C6B55387}"/>
              </a:ext>
            </a:extLst>
          </p:cNvPr>
          <p:cNvSpPr txBox="1"/>
          <p:nvPr/>
        </p:nvSpPr>
        <p:spPr>
          <a:xfrm>
            <a:off x="13516957" y="6367160"/>
            <a:ext cx="5623467" cy="20497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s-MX" sz="10300" b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buntu"/>
                <a:sym typeface="Darker Grotesque Medium"/>
              </a:rPr>
              <a:t>9</a:t>
            </a:r>
          </a:p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28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Actividades económicas principalmente atendidas </a:t>
            </a:r>
          </a:p>
        </p:txBody>
      </p:sp>
      <p:pic>
        <p:nvPicPr>
          <p:cNvPr id="47" name="Imagen 46" descr="Mapa&#10;&#10;Descripción generada automáticamente">
            <a:extLst>
              <a:ext uri="{FF2B5EF4-FFF2-40B4-BE49-F238E27FC236}">
                <a16:creationId xmlns:a16="http://schemas.microsoft.com/office/drawing/2014/main" id="{D9D9AEBB-54E5-460F-90EB-B2B640B851B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9667"/>
          <a:stretch/>
        </p:blipFill>
        <p:spPr>
          <a:xfrm>
            <a:off x="1169992" y="4199415"/>
            <a:ext cx="11870953" cy="7246145"/>
          </a:xfrm>
          <a:prstGeom prst="rect">
            <a:avLst/>
          </a:prstGeom>
        </p:spPr>
      </p:pic>
      <p:sp>
        <p:nvSpPr>
          <p:cNvPr id="48" name="TextBox 214">
            <a:extLst>
              <a:ext uri="{FF2B5EF4-FFF2-40B4-BE49-F238E27FC236}">
                <a16:creationId xmlns:a16="http://schemas.microsoft.com/office/drawing/2014/main" id="{8D215F95-868A-4936-BA51-BFA1E49DD462}"/>
              </a:ext>
            </a:extLst>
          </p:cNvPr>
          <p:cNvSpPr txBox="1"/>
          <p:nvPr/>
        </p:nvSpPr>
        <p:spPr>
          <a:xfrm>
            <a:off x="12433448" y="9124107"/>
            <a:ext cx="7790483" cy="23945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algn="ctr" defTabSz="2437365" eaLnBrk="1" fontAlgn="auto" latinLnBrk="0" hangingPunct="1">
              <a:lnSpc>
                <a:spcPct val="80000"/>
              </a:lnSpc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10300" b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buntu"/>
                <a:sym typeface="Darker Grotesque Medium"/>
              </a:rPr>
              <a:t>112</a:t>
            </a:r>
          </a:p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s-MX" sz="28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Proveedores de Servicios:</a:t>
            </a:r>
          </a:p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s-MX" sz="28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-88 Personas Jurídicas</a:t>
            </a:r>
          </a:p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s-MX" sz="28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- 24 Personas Naturales</a:t>
            </a:r>
          </a:p>
        </p:txBody>
      </p:sp>
      <p:pic>
        <p:nvPicPr>
          <p:cNvPr id="49" name="Imagen 4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9D7B2BDA-D148-474B-A6AD-DF0B8EE8C6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6750" y="831912"/>
            <a:ext cx="1686485" cy="921989"/>
          </a:xfrm>
          <a:prstGeom prst="rect">
            <a:avLst/>
          </a:prstGeom>
        </p:spPr>
      </p:pic>
      <p:sp>
        <p:nvSpPr>
          <p:cNvPr id="10" name="TextBox 214">
            <a:extLst>
              <a:ext uri="{FF2B5EF4-FFF2-40B4-BE49-F238E27FC236}">
                <a16:creationId xmlns:a16="http://schemas.microsoft.com/office/drawing/2014/main" id="{8495874F-F75E-4F24-BCF6-AE3542010595}"/>
              </a:ext>
            </a:extLst>
          </p:cNvPr>
          <p:cNvSpPr txBox="1"/>
          <p:nvPr/>
        </p:nvSpPr>
        <p:spPr>
          <a:xfrm>
            <a:off x="18944644" y="6466251"/>
            <a:ext cx="5070291" cy="37733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s-MX" sz="10300" b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buntu"/>
                <a:sym typeface="Darker Grotesque Medium"/>
              </a:rPr>
              <a:t>4,228</a:t>
            </a:r>
          </a:p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28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Empresas cotizantes </a:t>
            </a:r>
          </a:p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28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Atendidas</a:t>
            </a:r>
          </a:p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28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</a:t>
            </a:r>
          </a:p>
          <a:p>
            <a:pPr marL="0" marR="0" lvl="0" indent="0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28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- 1,864 Pequeñas (44%)</a:t>
            </a:r>
          </a:p>
          <a:p>
            <a:pPr marL="0" marR="0" lvl="0" indent="0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28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- 951 Micro (22%)</a:t>
            </a:r>
          </a:p>
          <a:p>
            <a:pPr marL="0" marR="0" lvl="0" indent="0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28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- 540 Medianas (13%)</a:t>
            </a:r>
          </a:p>
          <a:p>
            <a:pPr marL="0" marR="0" lvl="0" indent="0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28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- 873 Grandes (21%)</a:t>
            </a:r>
          </a:p>
        </p:txBody>
      </p:sp>
    </p:spTree>
    <p:extLst>
      <p:ext uri="{BB962C8B-B14F-4D97-AF65-F5344CB8AC3E}">
        <p14:creationId xmlns:p14="http://schemas.microsoft.com/office/powerpoint/2010/main" val="13121696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Imagen 4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9D7B2BDA-D148-474B-A6AD-DF0B8EE8C6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750" y="831912"/>
            <a:ext cx="1686485" cy="921989"/>
          </a:xfrm>
          <a:prstGeom prst="rect">
            <a:avLst/>
          </a:prstGeom>
        </p:spPr>
      </p:pic>
      <p:sp>
        <p:nvSpPr>
          <p:cNvPr id="10" name="TextBox 214">
            <a:extLst>
              <a:ext uri="{FF2B5EF4-FFF2-40B4-BE49-F238E27FC236}">
                <a16:creationId xmlns:a16="http://schemas.microsoft.com/office/drawing/2014/main" id="{1F79E353-FA2D-4630-95D2-B0AFD42FF675}"/>
              </a:ext>
            </a:extLst>
          </p:cNvPr>
          <p:cNvSpPr txBox="1"/>
          <p:nvPr/>
        </p:nvSpPr>
        <p:spPr>
          <a:xfrm>
            <a:off x="2393236" y="1018811"/>
            <a:ext cx="1999939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MX" sz="54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Seguimiento observaciones </a:t>
            </a:r>
          </a:p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MX" sz="54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de </a:t>
            </a:r>
            <a:r>
              <a:rPr kumimoji="0" lang="es-MX" sz="5400" b="1" i="0" u="none" strike="noStrike" kern="0" cap="none" spc="0" normalizeH="0" baseline="0" noProof="0">
                <a:ln>
                  <a:noFill/>
                </a:ln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CONTROL INTERNO</a:t>
            </a:r>
          </a:p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endParaRPr kumimoji="0" lang="es-419" sz="6000" b="1" i="0" u="none" strike="noStrike" kern="0" cap="none" spc="0" normalizeH="0" baseline="0" noProof="0">
              <a:ln>
                <a:noFill/>
              </a:ln>
              <a:solidFill>
                <a:srgbClr val="F6F6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Libre Franklin" charset="0"/>
              <a:cs typeface="Arial"/>
              <a:sym typeface="Baloo 2 ExtraBold"/>
            </a:endParaRPr>
          </a:p>
        </p:txBody>
      </p:sp>
      <p:graphicFrame>
        <p:nvGraphicFramePr>
          <p:cNvPr id="11" name="Tabla 10">
            <a:extLst>
              <a:ext uri="{FF2B5EF4-FFF2-40B4-BE49-F238E27FC236}">
                <a16:creationId xmlns:a16="http://schemas.microsoft.com/office/drawing/2014/main" id="{9C64E435-D1FB-4974-A648-CAC0B982D6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0434174"/>
              </p:ext>
            </p:extLst>
          </p:nvPr>
        </p:nvGraphicFramePr>
        <p:xfrm>
          <a:off x="1417694" y="4110888"/>
          <a:ext cx="21950475" cy="9020386"/>
        </p:xfrm>
        <a:graphic>
          <a:graphicData uri="http://schemas.openxmlformats.org/drawingml/2006/table">
            <a:tbl>
              <a:tblPr>
                <a:tableStyleId>{E8B1032C-EA38-4F05-BA0D-38AFFFC7BED3}</a:tableStyleId>
              </a:tblPr>
              <a:tblGrid>
                <a:gridCol w="80283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256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2479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4427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32733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170371">
                <a:tc>
                  <a:txBody>
                    <a:bodyPr/>
                    <a:lstStyle/>
                    <a:p>
                      <a:pPr algn="ctr" fontAlgn="ctr"/>
                      <a:r>
                        <a:rPr lang="es-SV" sz="2400" b="1" u="none" strike="noStrike">
                          <a:solidFill>
                            <a:schemeClr val="accent3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INFORME / OBSERVACIÓN</a:t>
                      </a:r>
                      <a:endParaRPr lang="es-SV" sz="2400" b="1" i="0" u="none" strike="noStrike">
                        <a:solidFill>
                          <a:schemeClr val="accent3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011" marR="6011" marT="60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2400" b="1" u="none" strike="noStrike">
                          <a:solidFill>
                            <a:schemeClr val="accent3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UNIDADES RESPONSABLES</a:t>
                      </a:r>
                      <a:endParaRPr lang="es-SV" sz="2400" b="1" i="0" u="none" strike="noStrike">
                        <a:solidFill>
                          <a:schemeClr val="accent3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011" marR="6011" marT="60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2400" b="1" u="none" strike="noStrike">
                          <a:solidFill>
                            <a:schemeClr val="accent3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% DE AVANCE</a:t>
                      </a:r>
                      <a:endParaRPr lang="es-SV" sz="2400" b="1" i="0" u="none" strike="noStrike">
                        <a:solidFill>
                          <a:schemeClr val="accent3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011" marR="6011" marT="60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2400" b="1" u="none" strike="noStrike">
                          <a:solidFill>
                            <a:schemeClr val="accent3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FECHA ESTIMADA DE FINALIZACIÓN</a:t>
                      </a:r>
                      <a:endParaRPr lang="es-SV" sz="2400" b="1" i="0" u="none" strike="noStrike">
                        <a:solidFill>
                          <a:schemeClr val="accent3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011" marR="6011" marT="60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2400" b="1" u="none" strike="noStrike">
                          <a:solidFill>
                            <a:schemeClr val="accent3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COMENTARIOS U OBSERVACIONES </a:t>
                      </a:r>
                      <a:endParaRPr lang="es-SV" sz="2400" b="1" i="0" u="none" strike="noStrike">
                        <a:solidFill>
                          <a:schemeClr val="accent3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011" marR="6011" marT="6011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00757">
                <a:tc>
                  <a:txBody>
                    <a:bodyPr/>
                    <a:lstStyle/>
                    <a:p>
                      <a:pPr algn="just"/>
                      <a:r>
                        <a:rPr lang="es-MX" sz="2500" b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PARTICIPANTES QUE ASISTIERON AL MISMO CURSO 2 VECES.</a:t>
                      </a:r>
                    </a:p>
                    <a:p>
                      <a:pPr algn="just"/>
                      <a:r>
                        <a:rPr lang="es-MX" sz="2500" b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CONDICIÓN No. 1</a:t>
                      </a:r>
                    </a:p>
                    <a:p>
                      <a:pPr algn="just"/>
                      <a:r>
                        <a:rPr lang="es-MX" sz="2500" b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En análisis de base de datos de participantes a los cursos abiertos por libre gestión, de 99 casos identificados y luego de realizar la depuración respectiva en conjunto con la GFC, se determinaron 13 casos en los que los participantes a los cursos abiertos por libre gestión durante el año 2019 reflejan dos veces participación al mismo curso. Los casos identificados totalizan un monto de US$ 3,618.20</a:t>
                      </a:r>
                    </a:p>
                  </a:txBody>
                  <a:tcPr marL="6011" marR="6011" marT="6011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500" b="0" i="0" u="none" strike="noStrike" cap="none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  <a:sym typeface="Arial"/>
                        </a:rPr>
                        <a:t>GFC</a:t>
                      </a:r>
                    </a:p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500" b="0" i="0" u="none" strike="noStrike" cap="none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  <a:sym typeface="Arial"/>
                        </a:rPr>
                        <a:t>GTI</a:t>
                      </a:r>
                    </a:p>
                  </a:txBody>
                  <a:tcPr marL="6011" marR="6011" marT="6011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500" b="0" i="0" u="none" strike="noStrike" cap="none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  <a:sym typeface="Arial"/>
                        </a:rPr>
                        <a:t>75%</a:t>
                      </a:r>
                    </a:p>
                  </a:txBody>
                  <a:tcPr marL="6011" marR="6011" marT="6011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SV" sz="2500" b="0" i="0" u="none" strike="noStrike" cap="none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  <a:sym typeface="Arial"/>
                        </a:rPr>
                        <a:t> JUNIO 2022</a:t>
                      </a:r>
                    </a:p>
                  </a:txBody>
                  <a:tcPr marL="6011" marR="6011" marT="6011" marB="0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s-MX" sz="2500" b="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Por parte de la GFC se determinaron los campos con los cuales se hará una verificación de casos duplicados (se ha identificado el nombre del participante y el nombre de la acción formativa), Se realizará un proceso de control alternativo  en el cual la Gerencia tendrá un reporte con casos en los cuales el nombre del participante y el nombre de la acción formativa sean iguales para el control y validación de la GFC, cada administrador de contrato realizara la depuración de estos casos trimestralmente y se documentaran los casos.</a:t>
                      </a:r>
                    </a:p>
                  </a:txBody>
                  <a:tcPr marL="6011" marR="6011" marT="6011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3004">
                <a:tc>
                  <a:txBody>
                    <a:bodyPr/>
                    <a:lstStyle/>
                    <a:p>
                      <a:pPr algn="just"/>
                      <a:r>
                        <a:rPr lang="es-MX" sz="2500" b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CONDICIÓN </a:t>
                      </a:r>
                      <a:r>
                        <a:rPr lang="es-MX" sz="2500" b="1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N°</a:t>
                      </a:r>
                      <a:r>
                        <a:rPr lang="es-MX" sz="2500" b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2.</a:t>
                      </a:r>
                    </a:p>
                    <a:p>
                      <a:pPr algn="just"/>
                      <a:r>
                        <a:rPr lang="es-MX" sz="2500" b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En la revisión de la base de datos de cursos abiertos por libre gestión para el año 2019, encontramos 8 casos en los que el nombre de las empresas beneficiarias aparece diferente, al analizarla con otras capacitaciones autorizadas a la misma empresa</a:t>
                      </a:r>
                    </a:p>
                  </a:txBody>
                  <a:tcPr marL="6011" marR="6011" marT="6011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2500" b="0" i="0" u="none" strike="noStrike" cap="none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  <a:sym typeface="Arial"/>
                        </a:rPr>
                        <a:t>GFC</a:t>
                      </a:r>
                    </a:p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2500" b="0" i="0" u="none" strike="noStrike" cap="none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  <a:sym typeface="Arial"/>
                        </a:rPr>
                        <a:t>GTI</a:t>
                      </a:r>
                      <a:endParaRPr lang="es-SV" sz="2500" b="0" i="0" u="none" strike="noStrike" cap="non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Calibri" panose="020F0502020204030204" pitchFamily="34" charset="0"/>
                        <a:sym typeface="Arial"/>
                      </a:endParaRPr>
                    </a:p>
                  </a:txBody>
                  <a:tcPr marL="6011" marR="6011" marT="6011" marB="0" anchor="ctr"/>
                </a:tc>
                <a:tc>
                  <a:txBody>
                    <a:bodyPr/>
                    <a:lstStyle/>
                    <a:p>
                      <a:pPr marR="0" algn="ctr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2500" b="0" i="0" u="none" strike="noStrike" cap="none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  <a:sym typeface="Arial"/>
                        </a:rPr>
                        <a:t>90%</a:t>
                      </a:r>
                      <a:endParaRPr lang="es-SV" sz="2500" b="0" i="0" u="none" strike="noStrike" cap="non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Calibri" panose="020F0502020204030204" pitchFamily="34" charset="0"/>
                        <a:sym typeface="Arial"/>
                      </a:endParaRPr>
                    </a:p>
                  </a:txBody>
                  <a:tcPr marL="6011" marR="6011" marT="6011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457182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s-SV" sz="2500" b="0" i="0" u="none" strike="noStrike" cap="none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  <a:sym typeface="Arial"/>
                        </a:rPr>
                        <a:t>JUNIO 2022</a:t>
                      </a:r>
                    </a:p>
                  </a:txBody>
                  <a:tcPr marL="6011" marR="6011" marT="6011" marB="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1695450" algn="l"/>
                        </a:tabLst>
                      </a:pPr>
                      <a:r>
                        <a:rPr lang="es-SV" sz="2500" b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Se solicitó a la Gerencia de Tecnología, que el módulo de ingresos de solicitudes en línea, solo permita registrar  a las empresas beneficiarias por medio del  NIT de la empresa, este registro se procederá en el nuevo sistema integrado. Se realizo una depuración de base de empresas de SIFP, y se solicitó a la gerencia de tecnologías que desactive las empresas que están repetidas.</a:t>
                      </a:r>
                    </a:p>
                  </a:txBody>
                  <a:tcPr marL="68576" marR="68576" marT="0" marB="0" anchor="ctr"/>
                </a:tc>
                <a:extLst>
                  <a:ext uri="{0D108BD9-81ED-4DB2-BD59-A6C34878D82A}">
                    <a16:rowId xmlns:a16="http://schemas.microsoft.com/office/drawing/2014/main" val="124133192"/>
                  </a:ext>
                </a:extLst>
              </a:tr>
            </a:tbl>
          </a:graphicData>
        </a:graphic>
      </p:graphicFrame>
      <p:sp>
        <p:nvSpPr>
          <p:cNvPr id="12" name="CuadroTexto 11">
            <a:extLst>
              <a:ext uri="{FF2B5EF4-FFF2-40B4-BE49-F238E27FC236}">
                <a16:creationId xmlns:a16="http://schemas.microsoft.com/office/drawing/2014/main" id="{4A085AFE-E358-45DC-9434-61C5A0C108A3}"/>
              </a:ext>
            </a:extLst>
          </p:cNvPr>
          <p:cNvSpPr txBox="1"/>
          <p:nvPr/>
        </p:nvSpPr>
        <p:spPr>
          <a:xfrm>
            <a:off x="1077687" y="2961376"/>
            <a:ext cx="21950475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ctr"/>
            <a:r>
              <a:rPr lang="es-MX" sz="3200" u="none" strike="noStrike">
                <a:solidFill>
                  <a:schemeClr val="accent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Auditoría Financiera a los Servicios de Capacitación Cursos Abiertos Libre Gestión </a:t>
            </a:r>
          </a:p>
          <a:p>
            <a:pPr algn="ctr" fontAlgn="ctr"/>
            <a:r>
              <a:rPr lang="es-MX" sz="3200" u="none" strike="noStrike">
                <a:solidFill>
                  <a:schemeClr val="accent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por el período comprendido del 1 de enero al 31 de diciembre de 2019</a:t>
            </a:r>
            <a:endParaRPr lang="es-ES" sz="3200" i="0" u="none" strike="noStrike">
              <a:solidFill>
                <a:schemeClr val="accent2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04205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6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" name="Google Shape;618;p39"/>
          <p:cNvSpPr txBox="1">
            <a:spLocks noGrp="1"/>
          </p:cNvSpPr>
          <p:nvPr>
            <p:ph type="title"/>
          </p:nvPr>
        </p:nvSpPr>
        <p:spPr>
          <a:xfrm>
            <a:off x="6605695" y="3858781"/>
            <a:ext cx="13608862" cy="2999219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 sz="213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Inicial</a:t>
            </a:r>
            <a:endParaRPr sz="213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19" name="Google Shape;619;p39"/>
          <p:cNvSpPr txBox="1">
            <a:spLocks noGrp="1"/>
          </p:cNvSpPr>
          <p:nvPr>
            <p:ph type="subTitle" idx="1"/>
          </p:nvPr>
        </p:nvSpPr>
        <p:spPr>
          <a:xfrm>
            <a:off x="9353611" y="2941978"/>
            <a:ext cx="13328528" cy="1478015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n" sz="66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de Formación</a:t>
            </a:r>
            <a:endParaRPr sz="660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Imagen 5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240FE88-FBCE-4D35-989C-192D8299E8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52319" y="825169"/>
            <a:ext cx="1686485" cy="921989"/>
          </a:xfrm>
          <a:prstGeom prst="rect">
            <a:avLst/>
          </a:prstGeom>
        </p:spPr>
      </p:pic>
      <p:pic>
        <p:nvPicPr>
          <p:cNvPr id="5" name="Imagen 4" descr="Imagen que contiene persona, edificio, exterior, hombre&#10;&#10;Descripción generada automáticamente">
            <a:extLst>
              <a:ext uri="{FF2B5EF4-FFF2-40B4-BE49-F238E27FC236}">
                <a16:creationId xmlns:a16="http://schemas.microsoft.com/office/drawing/2014/main" id="{84C90BFA-BFD3-44BD-87DF-8A48955D359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4165" r="19958"/>
          <a:stretch/>
        </p:blipFill>
        <p:spPr>
          <a:xfrm>
            <a:off x="10800941" y="7782314"/>
            <a:ext cx="3430842" cy="3014406"/>
          </a:xfrm>
          <a:prstGeom prst="rect">
            <a:avLst/>
          </a:prstGeom>
          <a:ln w="57150">
            <a:solidFill>
              <a:schemeClr val="accent3"/>
            </a:solidFill>
          </a:ln>
        </p:spPr>
      </p:pic>
      <p:pic>
        <p:nvPicPr>
          <p:cNvPr id="7" name="Imagen 6" descr="Hombre con uniforme azul&#10;&#10;Descripción generada automáticamente con confianza baja">
            <a:extLst>
              <a:ext uri="{FF2B5EF4-FFF2-40B4-BE49-F238E27FC236}">
                <a16:creationId xmlns:a16="http://schemas.microsoft.com/office/drawing/2014/main" id="{8EBBD194-CBDB-495E-988C-02A7E7D0E408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34050" b="2771"/>
          <a:stretch/>
        </p:blipFill>
        <p:spPr>
          <a:xfrm>
            <a:off x="4211385" y="7797501"/>
            <a:ext cx="3051535" cy="2999219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8" name="Imagen 7" descr="Hombre parado junto a un niño&#10;&#10;Descripción generada automáticamente con confianza media">
            <a:extLst>
              <a:ext uri="{FF2B5EF4-FFF2-40B4-BE49-F238E27FC236}">
                <a16:creationId xmlns:a16="http://schemas.microsoft.com/office/drawing/2014/main" id="{FE0D9725-81C5-453F-942A-7828B11C70E1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310" r="30917"/>
          <a:stretch/>
        </p:blipFill>
        <p:spPr>
          <a:xfrm>
            <a:off x="7499748" y="7759616"/>
            <a:ext cx="3064365" cy="3014406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9" name="Imagen 8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62106C11-AF24-4AC6-A4B8-B4B1A5910F9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642409" y="1050763"/>
            <a:ext cx="1392790" cy="1392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168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Freeform 2">
            <a:extLst>
              <a:ext uri="{FF2B5EF4-FFF2-40B4-BE49-F238E27FC236}">
                <a16:creationId xmlns:a16="http://schemas.microsoft.com/office/drawing/2014/main" id="{CF44D77E-7E73-4DED-A983-D53378F584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60979" y="2970100"/>
            <a:ext cx="10948123" cy="4863673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6532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44" name="Freeform 3">
            <a:extLst>
              <a:ext uri="{FF2B5EF4-FFF2-40B4-BE49-F238E27FC236}">
                <a16:creationId xmlns:a16="http://schemas.microsoft.com/office/drawing/2014/main" id="{63A60062-CCCA-4515-8327-EEEFCEE4E5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0085" y="2896886"/>
            <a:ext cx="10939017" cy="4857668"/>
          </a:xfrm>
          <a:prstGeom prst="roundRect">
            <a:avLst/>
          </a:prstGeom>
          <a:solidFill>
            <a:schemeClr val="tx1"/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6532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45" name="TextBox 78">
            <a:extLst>
              <a:ext uri="{FF2B5EF4-FFF2-40B4-BE49-F238E27FC236}">
                <a16:creationId xmlns:a16="http://schemas.microsoft.com/office/drawing/2014/main" id="{F9B7319D-2798-4A32-A2DE-32D57F941EA9}"/>
              </a:ext>
            </a:extLst>
          </p:cNvPr>
          <p:cNvSpPr txBox="1"/>
          <p:nvPr/>
        </p:nvSpPr>
        <p:spPr>
          <a:xfrm>
            <a:off x="4550676" y="3029754"/>
            <a:ext cx="6070893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METAS / EJECUCIÓN PARTICIPACIONES</a:t>
            </a:r>
          </a:p>
        </p:txBody>
      </p:sp>
      <p:sp>
        <p:nvSpPr>
          <p:cNvPr id="46" name="TextBox 80">
            <a:extLst>
              <a:ext uri="{FF2B5EF4-FFF2-40B4-BE49-F238E27FC236}">
                <a16:creationId xmlns:a16="http://schemas.microsoft.com/office/drawing/2014/main" id="{702F1A4F-D389-4E62-9BE6-F895695FDC39}"/>
              </a:ext>
            </a:extLst>
          </p:cNvPr>
          <p:cNvSpPr txBox="1"/>
          <p:nvPr/>
        </p:nvSpPr>
        <p:spPr>
          <a:xfrm>
            <a:off x="3900963" y="8533436"/>
            <a:ext cx="6388287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META / EJECUCIÓN INVERSIÓN (</a:t>
            </a:r>
            <a:r>
              <a:rPr kumimoji="0" lang="en-US" sz="2800" b="1" i="0" u="none" strike="noStrike" kern="0" cap="none" spc="0" normalizeH="0" baseline="0" noProof="0" err="1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Millones</a:t>
            </a: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)</a:t>
            </a:r>
          </a:p>
        </p:txBody>
      </p:sp>
      <p:graphicFrame>
        <p:nvGraphicFramePr>
          <p:cNvPr id="47" name="Chart 89">
            <a:extLst>
              <a:ext uri="{FF2B5EF4-FFF2-40B4-BE49-F238E27FC236}">
                <a16:creationId xmlns:a16="http://schemas.microsoft.com/office/drawing/2014/main" id="{A0F99BF2-5A89-4418-9C14-B07BA72175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71047284"/>
              </p:ext>
            </p:extLst>
          </p:nvPr>
        </p:nvGraphicFramePr>
        <p:xfrm>
          <a:off x="1314450" y="9192881"/>
          <a:ext cx="11664961" cy="39240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48" name="Chart 94">
            <a:extLst>
              <a:ext uri="{FF2B5EF4-FFF2-40B4-BE49-F238E27FC236}">
                <a16:creationId xmlns:a16="http://schemas.microsoft.com/office/drawing/2014/main" id="{13709999-674E-43AF-BEEC-17DF34D49E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7160698"/>
              </p:ext>
            </p:extLst>
          </p:nvPr>
        </p:nvGraphicFramePr>
        <p:xfrm>
          <a:off x="2155644" y="3552974"/>
          <a:ext cx="11378629" cy="40252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49" name="Rectangle 8">
            <a:extLst>
              <a:ext uri="{FF2B5EF4-FFF2-40B4-BE49-F238E27FC236}">
                <a16:creationId xmlns:a16="http://schemas.microsoft.com/office/drawing/2014/main" id="{B7055BF7-7B50-4FF0-AC84-9B88F3CD2F6C}"/>
              </a:ext>
            </a:extLst>
          </p:cNvPr>
          <p:cNvSpPr/>
          <p:nvPr/>
        </p:nvSpPr>
        <p:spPr>
          <a:xfrm>
            <a:off x="18169212" y="3041129"/>
            <a:ext cx="4897516" cy="1776091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50" name="TextBox 15">
            <a:extLst>
              <a:ext uri="{FF2B5EF4-FFF2-40B4-BE49-F238E27FC236}">
                <a16:creationId xmlns:a16="http://schemas.microsoft.com/office/drawing/2014/main" id="{7E64DDBA-8824-42B3-9E44-DD217053005A}"/>
              </a:ext>
            </a:extLst>
          </p:cNvPr>
          <p:cNvSpPr txBox="1"/>
          <p:nvPr/>
        </p:nvSpPr>
        <p:spPr>
          <a:xfrm>
            <a:off x="18371816" y="3184163"/>
            <a:ext cx="4078361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PARTICIPACIONES (</a:t>
            </a:r>
            <a:r>
              <a:rPr kumimoji="0" lang="en-US" sz="2000" b="1" i="0" u="none" strike="noStrike" kern="0" cap="none" spc="0" normalizeH="0" baseline="0" noProof="0" err="1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Ejecución</a:t>
            </a: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)</a:t>
            </a:r>
          </a:p>
        </p:txBody>
      </p:sp>
      <p:sp>
        <p:nvSpPr>
          <p:cNvPr id="51" name="TextBox 16">
            <a:extLst>
              <a:ext uri="{FF2B5EF4-FFF2-40B4-BE49-F238E27FC236}">
                <a16:creationId xmlns:a16="http://schemas.microsoft.com/office/drawing/2014/main" id="{F14CE697-D9B1-46DB-A7A2-EECA915A201F}"/>
              </a:ext>
            </a:extLst>
          </p:cNvPr>
          <p:cNvSpPr txBox="1"/>
          <p:nvPr/>
        </p:nvSpPr>
        <p:spPr>
          <a:xfrm>
            <a:off x="19166871" y="3594842"/>
            <a:ext cx="3866764" cy="1015663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59,623</a:t>
            </a:r>
            <a:r>
              <a:rPr kumimoji="0" lang="en-US" sz="60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 </a:t>
            </a:r>
            <a:r>
              <a:rPr kumimoji="0" lang="en-US" sz="32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(104%)</a:t>
            </a:r>
            <a:endParaRPr kumimoji="0" lang="en-US" sz="6000" b="1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52" name="Rectangle 8">
            <a:extLst>
              <a:ext uri="{FF2B5EF4-FFF2-40B4-BE49-F238E27FC236}">
                <a16:creationId xmlns:a16="http://schemas.microsoft.com/office/drawing/2014/main" id="{8C91D4D1-D031-4ABB-9A9E-487FF54D021B}"/>
              </a:ext>
            </a:extLst>
          </p:cNvPr>
          <p:cNvSpPr/>
          <p:nvPr/>
        </p:nvSpPr>
        <p:spPr>
          <a:xfrm>
            <a:off x="14156142" y="3026712"/>
            <a:ext cx="3856906" cy="1776091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53" name="TextBox 15">
            <a:extLst>
              <a:ext uri="{FF2B5EF4-FFF2-40B4-BE49-F238E27FC236}">
                <a16:creationId xmlns:a16="http://schemas.microsoft.com/office/drawing/2014/main" id="{E2D4568E-E609-4BD3-B2E0-B3A91E8273B6}"/>
              </a:ext>
            </a:extLst>
          </p:cNvPr>
          <p:cNvSpPr txBox="1"/>
          <p:nvPr/>
        </p:nvSpPr>
        <p:spPr>
          <a:xfrm>
            <a:off x="14312305" y="3184163"/>
            <a:ext cx="3482043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PARTICIPACIONES (Meta)</a:t>
            </a:r>
          </a:p>
        </p:txBody>
      </p:sp>
      <p:sp>
        <p:nvSpPr>
          <p:cNvPr id="54" name="TextBox 16">
            <a:extLst>
              <a:ext uri="{FF2B5EF4-FFF2-40B4-BE49-F238E27FC236}">
                <a16:creationId xmlns:a16="http://schemas.microsoft.com/office/drawing/2014/main" id="{EB620E60-2398-49A4-AE5D-EB6CB1E0525E}"/>
              </a:ext>
            </a:extLst>
          </p:cNvPr>
          <p:cNvSpPr txBox="1"/>
          <p:nvPr/>
        </p:nvSpPr>
        <p:spPr>
          <a:xfrm>
            <a:off x="15228453" y="3614393"/>
            <a:ext cx="2093843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57,153</a:t>
            </a:r>
          </a:p>
        </p:txBody>
      </p:sp>
      <p:sp>
        <p:nvSpPr>
          <p:cNvPr id="55" name="TextBox 79">
            <a:extLst>
              <a:ext uri="{FF2B5EF4-FFF2-40B4-BE49-F238E27FC236}">
                <a16:creationId xmlns:a16="http://schemas.microsoft.com/office/drawing/2014/main" id="{469A2A65-6CF5-451A-B56C-1F410C827927}"/>
              </a:ext>
            </a:extLst>
          </p:cNvPr>
          <p:cNvSpPr txBox="1"/>
          <p:nvPr/>
        </p:nvSpPr>
        <p:spPr>
          <a:xfrm>
            <a:off x="14330459" y="8496459"/>
            <a:ext cx="8036174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PARTICIPACIONES / INVERSIÓN (</a:t>
            </a:r>
            <a:r>
              <a:rPr kumimoji="0" lang="en-US" sz="2800" b="1" i="0" u="none" strike="noStrike" kern="0" cap="none" spc="0" normalizeH="0" baseline="0" noProof="0" err="1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Millones</a:t>
            </a: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) POR SEXO</a:t>
            </a:r>
          </a:p>
        </p:txBody>
      </p:sp>
      <p:graphicFrame>
        <p:nvGraphicFramePr>
          <p:cNvPr id="56" name="Chart 90">
            <a:extLst>
              <a:ext uri="{FF2B5EF4-FFF2-40B4-BE49-F238E27FC236}">
                <a16:creationId xmlns:a16="http://schemas.microsoft.com/office/drawing/2014/main" id="{27B610C5-94A7-485F-9BCE-08EED32760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64784445"/>
              </p:ext>
            </p:extLst>
          </p:nvPr>
        </p:nvGraphicFramePr>
        <p:xfrm>
          <a:off x="12961547" y="9083710"/>
          <a:ext cx="6711228" cy="4044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57" name="Chart 90">
            <a:extLst>
              <a:ext uri="{FF2B5EF4-FFF2-40B4-BE49-F238E27FC236}">
                <a16:creationId xmlns:a16="http://schemas.microsoft.com/office/drawing/2014/main" id="{1D809C6A-4DC1-4007-A3AD-92B691C34BC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55543255"/>
              </p:ext>
            </p:extLst>
          </p:nvPr>
        </p:nvGraphicFramePr>
        <p:xfrm>
          <a:off x="17761317" y="9072831"/>
          <a:ext cx="6270713" cy="4044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58" name="Rectángulo 57">
            <a:extLst>
              <a:ext uri="{FF2B5EF4-FFF2-40B4-BE49-F238E27FC236}">
                <a16:creationId xmlns:a16="http://schemas.microsoft.com/office/drawing/2014/main" id="{2D005A3F-2E67-4A34-901E-70C420265CD2}"/>
              </a:ext>
            </a:extLst>
          </p:cNvPr>
          <p:cNvSpPr/>
          <p:nvPr/>
        </p:nvSpPr>
        <p:spPr>
          <a:xfrm>
            <a:off x="15355723" y="10674896"/>
            <a:ext cx="19094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PARTICIPACIONES</a:t>
            </a:r>
            <a:endParaRPr kumimoji="0" lang="es-SV" sz="2000" b="0" i="0" u="none" strike="noStrike" kern="0" cap="none" spc="0" normalizeH="0" baseline="0" noProof="0">
              <a:ln>
                <a:noFill/>
              </a:ln>
              <a:solidFill>
                <a:srgbClr val="F6F6F6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59" name="Rounded Rectangle 12">
            <a:extLst>
              <a:ext uri="{FF2B5EF4-FFF2-40B4-BE49-F238E27FC236}">
                <a16:creationId xmlns:a16="http://schemas.microsoft.com/office/drawing/2014/main" id="{5E94475A-9895-4A74-A620-813C9D61D148}"/>
              </a:ext>
            </a:extLst>
          </p:cNvPr>
          <p:cNvSpPr/>
          <p:nvPr/>
        </p:nvSpPr>
        <p:spPr>
          <a:xfrm>
            <a:off x="14156142" y="5035209"/>
            <a:ext cx="8901479" cy="1188720"/>
          </a:xfrm>
          <a:prstGeom prst="roundRect">
            <a:avLst>
              <a:gd name="adj" fmla="val 12821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60" name="Rounded Rectangle 13">
            <a:extLst>
              <a:ext uri="{FF2B5EF4-FFF2-40B4-BE49-F238E27FC236}">
                <a16:creationId xmlns:a16="http://schemas.microsoft.com/office/drawing/2014/main" id="{E5B815A3-8683-4AB6-A27B-BECFBF6BCC76}"/>
              </a:ext>
            </a:extLst>
          </p:cNvPr>
          <p:cNvSpPr/>
          <p:nvPr/>
        </p:nvSpPr>
        <p:spPr>
          <a:xfrm>
            <a:off x="14141286" y="6414596"/>
            <a:ext cx="8916335" cy="1245898"/>
          </a:xfrm>
          <a:prstGeom prst="roundRect">
            <a:avLst>
              <a:gd name="adj" fmla="val 12821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61" name="TextBox 15">
            <a:extLst>
              <a:ext uri="{FF2B5EF4-FFF2-40B4-BE49-F238E27FC236}">
                <a16:creationId xmlns:a16="http://schemas.microsoft.com/office/drawing/2014/main" id="{7F4619A1-C64B-4C65-87C7-0321376FE467}"/>
              </a:ext>
            </a:extLst>
          </p:cNvPr>
          <p:cNvSpPr txBox="1"/>
          <p:nvPr/>
        </p:nvSpPr>
        <p:spPr>
          <a:xfrm>
            <a:off x="15552053" y="5271867"/>
            <a:ext cx="4206027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$12,955,336.39</a:t>
            </a:r>
          </a:p>
        </p:txBody>
      </p:sp>
      <p:sp>
        <p:nvSpPr>
          <p:cNvPr id="62" name="TextBox 19">
            <a:extLst>
              <a:ext uri="{FF2B5EF4-FFF2-40B4-BE49-F238E27FC236}">
                <a16:creationId xmlns:a16="http://schemas.microsoft.com/office/drawing/2014/main" id="{33F3FACD-AB95-4DD9-90D0-270D0E4DE137}"/>
              </a:ext>
            </a:extLst>
          </p:cNvPr>
          <p:cNvSpPr txBox="1"/>
          <p:nvPr/>
        </p:nvSpPr>
        <p:spPr>
          <a:xfrm>
            <a:off x="15552053" y="6669363"/>
            <a:ext cx="5427385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0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$10,868,442.79 </a:t>
            </a:r>
            <a:r>
              <a:rPr kumimoji="0" lang="en-US" sz="32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(84%)</a:t>
            </a:r>
            <a:endParaRPr kumimoji="0" lang="en-US" sz="4400" b="1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eague Spartan" charset="0"/>
              <a:cs typeface="Poppins" pitchFamily="2" charset="77"/>
              <a:sym typeface="Arial"/>
            </a:endParaRPr>
          </a:p>
        </p:txBody>
      </p:sp>
      <p:sp>
        <p:nvSpPr>
          <p:cNvPr id="63" name="TextBox 57">
            <a:extLst>
              <a:ext uri="{FF2B5EF4-FFF2-40B4-BE49-F238E27FC236}">
                <a16:creationId xmlns:a16="http://schemas.microsoft.com/office/drawing/2014/main" id="{F4C2F6C8-499A-4FFE-A1FB-7D11FACF6186}"/>
              </a:ext>
            </a:extLst>
          </p:cNvPr>
          <p:cNvSpPr txBox="1"/>
          <p:nvPr/>
        </p:nvSpPr>
        <p:spPr>
          <a:xfrm>
            <a:off x="20859597" y="5336444"/>
            <a:ext cx="2198024" cy="73353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4545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n-US" sz="22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Inversión</a:t>
            </a:r>
            <a:r>
              <a:rPr kumimoji="0" lang="en-US" sz="2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4545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n-US" sz="2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META</a:t>
            </a:r>
          </a:p>
        </p:txBody>
      </p:sp>
      <p:sp>
        <p:nvSpPr>
          <p:cNvPr id="64" name="TextBox 57">
            <a:extLst>
              <a:ext uri="{FF2B5EF4-FFF2-40B4-BE49-F238E27FC236}">
                <a16:creationId xmlns:a16="http://schemas.microsoft.com/office/drawing/2014/main" id="{DCE54017-E618-4CC7-8842-9DB79423401D}"/>
              </a:ext>
            </a:extLst>
          </p:cNvPr>
          <p:cNvSpPr txBox="1"/>
          <p:nvPr/>
        </p:nvSpPr>
        <p:spPr>
          <a:xfrm>
            <a:off x="20699398" y="6647781"/>
            <a:ext cx="2497164" cy="73353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4545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n-US" sz="2200" b="1" i="0" u="none" strike="noStrike" kern="1200" cap="none" spc="0" normalizeH="0" baseline="0" noProof="0" err="1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Inversión</a:t>
            </a:r>
            <a:endParaRPr kumimoji="0" lang="en-US" sz="2200" b="1" i="0" u="none" strike="noStrike" kern="1200" cap="none" spc="0" normalizeH="0" baseline="0" noProof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 SemiBold" pitchFamily="2" charset="77"/>
              <a:ea typeface="Open Sans Light" panose="020B0306030504020204" pitchFamily="34" charset="0"/>
              <a:cs typeface="Poppins SemiBold" pitchFamily="2" charset="77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4545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n-US" sz="2200" b="1" i="0" u="none" strike="noStrike" kern="120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EJECUCIÓN</a:t>
            </a:r>
          </a:p>
        </p:txBody>
      </p:sp>
      <p:sp>
        <p:nvSpPr>
          <p:cNvPr id="65" name="Freeform 245">
            <a:extLst>
              <a:ext uri="{FF2B5EF4-FFF2-40B4-BE49-F238E27FC236}">
                <a16:creationId xmlns:a16="http://schemas.microsoft.com/office/drawing/2014/main" id="{0CB2AEA5-0B41-4F52-B04E-1229BD8AED2C}"/>
              </a:ext>
            </a:extLst>
          </p:cNvPr>
          <p:cNvSpPr>
            <a:spLocks noEditPoints="1"/>
          </p:cNvSpPr>
          <p:nvPr/>
        </p:nvSpPr>
        <p:spPr bwMode="auto">
          <a:xfrm>
            <a:off x="14483666" y="5224329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737572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66" name="Freeform 245">
            <a:extLst>
              <a:ext uri="{FF2B5EF4-FFF2-40B4-BE49-F238E27FC236}">
                <a16:creationId xmlns:a16="http://schemas.microsoft.com/office/drawing/2014/main" id="{0D49B0F1-4330-435D-AA00-7CDAD34D0F56}"/>
              </a:ext>
            </a:extLst>
          </p:cNvPr>
          <p:cNvSpPr>
            <a:spLocks noEditPoints="1"/>
          </p:cNvSpPr>
          <p:nvPr/>
        </p:nvSpPr>
        <p:spPr bwMode="auto">
          <a:xfrm>
            <a:off x="14483666" y="6597936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737572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67" name="TextBox 214">
            <a:extLst>
              <a:ext uri="{FF2B5EF4-FFF2-40B4-BE49-F238E27FC236}">
                <a16:creationId xmlns:a16="http://schemas.microsoft.com/office/drawing/2014/main" id="{B729A50B-88AD-4BBA-8CDA-6269A515C16E}"/>
              </a:ext>
            </a:extLst>
          </p:cNvPr>
          <p:cNvSpPr txBox="1"/>
          <p:nvPr/>
        </p:nvSpPr>
        <p:spPr>
          <a:xfrm>
            <a:off x="4283846" y="596375"/>
            <a:ext cx="1807126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B1F42"/>
              </a:buClr>
              <a:buSzPts val="4200"/>
              <a:buFont typeface="Arial"/>
              <a:buNone/>
              <a:tabLst/>
              <a:defRPr/>
            </a:pPr>
            <a:r>
              <a:rPr kumimoji="0" lang="es-SV" sz="6000" b="1" i="0" u="none" strike="noStrike" kern="0" cap="none" spc="0" normalizeH="0" baseline="0" noProof="0">
                <a:ln>
                  <a:noFill/>
                </a:ln>
                <a:solidFill>
                  <a:srgbClr val="1B1F42"/>
                </a:solidFill>
                <a:effectLst/>
                <a:uLnTx/>
                <a:uFillTx/>
                <a:latin typeface="Baloo 2" panose="03080502040302020200" pitchFamily="66" charset="0"/>
                <a:cs typeface="Baloo 2" panose="03080502040302020200" pitchFamily="66" charset="0"/>
                <a:sym typeface="Baloo 2 ExtraBold"/>
              </a:rPr>
              <a:t>Ejecución Gerencia de Formación Inicial</a:t>
            </a:r>
            <a:endParaRPr kumimoji="0" lang="es-419" sz="6000" b="1" i="0" u="none" strike="noStrike" kern="0" cap="none" spc="0" normalizeH="0" baseline="0" noProof="0">
              <a:ln>
                <a:noFill/>
              </a:ln>
              <a:solidFill>
                <a:srgbClr val="1B1F42"/>
              </a:solidFill>
              <a:effectLst/>
              <a:uLnTx/>
              <a:uFillTx/>
              <a:latin typeface="Baloo 2" panose="03080502040302020200" pitchFamily="66" charset="0"/>
              <a:cs typeface="Baloo 2" panose="03080502040302020200" pitchFamily="66" charset="0"/>
              <a:sym typeface="Baloo 2 ExtraBold"/>
            </a:endParaRPr>
          </a:p>
        </p:txBody>
      </p:sp>
      <p:sp>
        <p:nvSpPr>
          <p:cNvPr id="68" name="TextBox 214">
            <a:extLst>
              <a:ext uri="{FF2B5EF4-FFF2-40B4-BE49-F238E27FC236}">
                <a16:creationId xmlns:a16="http://schemas.microsoft.com/office/drawing/2014/main" id="{EE332E74-2472-4693-9142-A8A167FC7046}"/>
              </a:ext>
            </a:extLst>
          </p:cNvPr>
          <p:cNvSpPr txBox="1"/>
          <p:nvPr/>
        </p:nvSpPr>
        <p:spPr>
          <a:xfrm>
            <a:off x="2559294" y="587372"/>
            <a:ext cx="199993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60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Ejecución GERENCIA DE FORMACIÓN INICIAL</a:t>
            </a:r>
            <a:endParaRPr kumimoji="0" lang="es-419" sz="6000" b="1" i="0" u="none" strike="noStrike" kern="0" cap="none" spc="0" normalizeH="0" baseline="0" noProof="0">
              <a:ln>
                <a:noFill/>
              </a:ln>
              <a:solidFill>
                <a:srgbClr val="F6F6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Libre Franklin" charset="0"/>
              <a:cs typeface="Arial"/>
              <a:sym typeface="Baloo 2 ExtraBold"/>
            </a:endParaRPr>
          </a:p>
        </p:txBody>
      </p:sp>
      <p:sp>
        <p:nvSpPr>
          <p:cNvPr id="69" name="TextBox 214">
            <a:extLst>
              <a:ext uri="{FF2B5EF4-FFF2-40B4-BE49-F238E27FC236}">
                <a16:creationId xmlns:a16="http://schemas.microsoft.com/office/drawing/2014/main" id="{796FB65D-29ED-4DF3-B423-3C9A246E7F03}"/>
              </a:ext>
            </a:extLst>
          </p:cNvPr>
          <p:cNvSpPr txBox="1"/>
          <p:nvPr/>
        </p:nvSpPr>
        <p:spPr>
          <a:xfrm>
            <a:off x="2421051" y="1515962"/>
            <a:ext cx="12107151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n-US" sz="54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Resultados</a:t>
            </a:r>
            <a:r>
              <a:rPr lang="en-US" sz="54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al 3° </a:t>
            </a:r>
            <a:r>
              <a:rPr lang="en-US" sz="54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Trimestre</a:t>
            </a:r>
            <a:r>
              <a:rPr lang="en-US" sz="54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POA 2021</a:t>
            </a:r>
          </a:p>
        </p:txBody>
      </p:sp>
      <p:grpSp>
        <p:nvGrpSpPr>
          <p:cNvPr id="71" name="Google Shape;11487;p80">
            <a:extLst>
              <a:ext uri="{FF2B5EF4-FFF2-40B4-BE49-F238E27FC236}">
                <a16:creationId xmlns:a16="http://schemas.microsoft.com/office/drawing/2014/main" id="{BD8E6BB8-1DCC-4B94-91A4-0CE2CF1B41BB}"/>
              </a:ext>
            </a:extLst>
          </p:cNvPr>
          <p:cNvGrpSpPr/>
          <p:nvPr/>
        </p:nvGrpSpPr>
        <p:grpSpPr>
          <a:xfrm>
            <a:off x="14426488" y="3921810"/>
            <a:ext cx="738303" cy="454664"/>
            <a:chOff x="2705794" y="2534394"/>
            <a:chExt cx="233837" cy="142142"/>
          </a:xfrm>
          <a:solidFill>
            <a:schemeClr val="tx1"/>
          </a:solidFill>
        </p:grpSpPr>
        <p:sp>
          <p:nvSpPr>
            <p:cNvPr id="72" name="Google Shape;11488;p80">
              <a:extLst>
                <a:ext uri="{FF2B5EF4-FFF2-40B4-BE49-F238E27FC236}">
                  <a16:creationId xmlns:a16="http://schemas.microsoft.com/office/drawing/2014/main" id="{1D417E01-F9B8-4D84-8E0F-99B2CBA5D575}"/>
                </a:ext>
              </a:extLst>
            </p:cNvPr>
            <p:cNvSpPr/>
            <p:nvPr/>
          </p:nvSpPr>
          <p:spPr>
            <a:xfrm>
              <a:off x="2868751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20" y="334"/>
                    <a:pt x="1346" y="548"/>
                    <a:pt x="1346" y="834"/>
                  </a:cubicBezTo>
                  <a:cubicBezTo>
                    <a:pt x="1346" y="1120"/>
                    <a:pt x="1120" y="1334"/>
                    <a:pt x="834" y="1334"/>
                  </a:cubicBezTo>
                  <a:cubicBezTo>
                    <a:pt x="560" y="1334"/>
                    <a:pt x="334" y="1120"/>
                    <a:pt x="334" y="834"/>
                  </a:cubicBezTo>
                  <a:cubicBezTo>
                    <a:pt x="334" y="548"/>
                    <a:pt x="572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81" y="0"/>
                    <a:pt x="0" y="370"/>
                    <a:pt x="0" y="834"/>
                  </a:cubicBezTo>
                  <a:cubicBezTo>
                    <a:pt x="0" y="1298"/>
                    <a:pt x="381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3" name="Google Shape;11489;p80">
              <a:extLst>
                <a:ext uri="{FF2B5EF4-FFF2-40B4-BE49-F238E27FC236}">
                  <a16:creationId xmlns:a16="http://schemas.microsoft.com/office/drawing/2014/main" id="{614D5EF3-CB64-42FF-8FA4-A508D5E7A00F}"/>
                </a:ext>
              </a:extLst>
            </p:cNvPr>
            <p:cNvSpPr/>
            <p:nvPr/>
          </p:nvSpPr>
          <p:spPr>
            <a:xfrm>
              <a:off x="2870661" y="2611703"/>
              <a:ext cx="68970" cy="49301"/>
            </a:xfrm>
            <a:custGeom>
              <a:avLst/>
              <a:gdLst/>
              <a:ahLst/>
              <a:cxnLst/>
              <a:rect l="l" t="t" r="r" b="b"/>
              <a:pathLst>
                <a:path w="2167" h="1549" extrusionOk="0">
                  <a:moveTo>
                    <a:pt x="774" y="1"/>
                  </a:moveTo>
                  <a:cubicBezTo>
                    <a:pt x="560" y="1"/>
                    <a:pt x="333" y="60"/>
                    <a:pt x="119" y="167"/>
                  </a:cubicBezTo>
                  <a:cubicBezTo>
                    <a:pt x="48" y="203"/>
                    <a:pt x="0" y="310"/>
                    <a:pt x="48" y="382"/>
                  </a:cubicBezTo>
                  <a:cubicBezTo>
                    <a:pt x="83" y="443"/>
                    <a:pt x="150" y="479"/>
                    <a:pt x="212" y="479"/>
                  </a:cubicBezTo>
                  <a:cubicBezTo>
                    <a:pt x="234" y="479"/>
                    <a:pt x="255" y="474"/>
                    <a:pt x="274" y="465"/>
                  </a:cubicBezTo>
                  <a:cubicBezTo>
                    <a:pt x="417" y="382"/>
                    <a:pt x="595" y="346"/>
                    <a:pt x="762" y="346"/>
                  </a:cubicBezTo>
                  <a:cubicBezTo>
                    <a:pt x="1286" y="346"/>
                    <a:pt x="1715" y="727"/>
                    <a:pt x="1786" y="1215"/>
                  </a:cubicBezTo>
                  <a:lnTo>
                    <a:pt x="762" y="1215"/>
                  </a:lnTo>
                  <a:cubicBezTo>
                    <a:pt x="679" y="1215"/>
                    <a:pt x="595" y="1298"/>
                    <a:pt x="595" y="1382"/>
                  </a:cubicBezTo>
                  <a:cubicBezTo>
                    <a:pt x="595" y="1477"/>
                    <a:pt x="679" y="1548"/>
                    <a:pt x="762" y="1548"/>
                  </a:cubicBezTo>
                  <a:lnTo>
                    <a:pt x="1988" y="1548"/>
                  </a:lnTo>
                  <a:cubicBezTo>
                    <a:pt x="2072" y="1548"/>
                    <a:pt x="2143" y="1477"/>
                    <a:pt x="2143" y="1382"/>
                  </a:cubicBezTo>
                  <a:cubicBezTo>
                    <a:pt x="2167" y="608"/>
                    <a:pt x="1536" y="1"/>
                    <a:pt x="7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4" name="Google Shape;11490;p80">
              <a:extLst>
                <a:ext uri="{FF2B5EF4-FFF2-40B4-BE49-F238E27FC236}">
                  <a16:creationId xmlns:a16="http://schemas.microsoft.com/office/drawing/2014/main" id="{D5E4F07B-AC26-43F8-BECE-5D3B1DCC8A82}"/>
                </a:ext>
              </a:extLst>
            </p:cNvPr>
            <p:cNvSpPr/>
            <p:nvPr/>
          </p:nvSpPr>
          <p:spPr>
            <a:xfrm>
              <a:off x="2705794" y="2611321"/>
              <a:ext cx="68620" cy="49301"/>
            </a:xfrm>
            <a:custGeom>
              <a:avLst/>
              <a:gdLst/>
              <a:ahLst/>
              <a:cxnLst/>
              <a:rect l="l" t="t" r="r" b="b"/>
              <a:pathLst>
                <a:path w="2156" h="1549" extrusionOk="0">
                  <a:moveTo>
                    <a:pt x="1394" y="1"/>
                  </a:moveTo>
                  <a:cubicBezTo>
                    <a:pt x="632" y="1"/>
                    <a:pt x="1" y="620"/>
                    <a:pt x="1" y="1382"/>
                  </a:cubicBezTo>
                  <a:cubicBezTo>
                    <a:pt x="1" y="1465"/>
                    <a:pt x="84" y="1548"/>
                    <a:pt x="167" y="1548"/>
                  </a:cubicBezTo>
                  <a:lnTo>
                    <a:pt x="1406" y="1548"/>
                  </a:lnTo>
                  <a:cubicBezTo>
                    <a:pt x="1489" y="1548"/>
                    <a:pt x="1572" y="1465"/>
                    <a:pt x="1572" y="1382"/>
                  </a:cubicBezTo>
                  <a:cubicBezTo>
                    <a:pt x="1572" y="1287"/>
                    <a:pt x="1501" y="1215"/>
                    <a:pt x="1418" y="1215"/>
                  </a:cubicBezTo>
                  <a:lnTo>
                    <a:pt x="382" y="1215"/>
                  </a:lnTo>
                  <a:cubicBezTo>
                    <a:pt x="453" y="727"/>
                    <a:pt x="882" y="334"/>
                    <a:pt x="1406" y="334"/>
                  </a:cubicBezTo>
                  <a:cubicBezTo>
                    <a:pt x="1584" y="334"/>
                    <a:pt x="1751" y="382"/>
                    <a:pt x="1894" y="453"/>
                  </a:cubicBezTo>
                  <a:cubicBezTo>
                    <a:pt x="1918" y="469"/>
                    <a:pt x="1945" y="477"/>
                    <a:pt x="1974" y="477"/>
                  </a:cubicBezTo>
                  <a:cubicBezTo>
                    <a:pt x="2030" y="477"/>
                    <a:pt x="2088" y="445"/>
                    <a:pt x="2120" y="382"/>
                  </a:cubicBezTo>
                  <a:cubicBezTo>
                    <a:pt x="2156" y="310"/>
                    <a:pt x="2132" y="203"/>
                    <a:pt x="2049" y="155"/>
                  </a:cubicBezTo>
                  <a:cubicBezTo>
                    <a:pt x="1846" y="60"/>
                    <a:pt x="1632" y="1"/>
                    <a:pt x="13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5" name="Google Shape;11491;p80">
              <a:extLst>
                <a:ext uri="{FF2B5EF4-FFF2-40B4-BE49-F238E27FC236}">
                  <a16:creationId xmlns:a16="http://schemas.microsoft.com/office/drawing/2014/main" id="{9A551354-4286-4944-954C-627D0B774E40}"/>
                </a:ext>
              </a:extLst>
            </p:cNvPr>
            <p:cNvSpPr/>
            <p:nvPr/>
          </p:nvSpPr>
          <p:spPr>
            <a:xfrm>
              <a:off x="2724000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19" y="334"/>
                    <a:pt x="1334" y="548"/>
                    <a:pt x="1334" y="834"/>
                  </a:cubicBezTo>
                  <a:cubicBezTo>
                    <a:pt x="1334" y="1120"/>
                    <a:pt x="1119" y="1334"/>
                    <a:pt x="834" y="1334"/>
                  </a:cubicBezTo>
                  <a:cubicBezTo>
                    <a:pt x="548" y="1334"/>
                    <a:pt x="322" y="1120"/>
                    <a:pt x="322" y="834"/>
                  </a:cubicBezTo>
                  <a:cubicBezTo>
                    <a:pt x="322" y="548"/>
                    <a:pt x="548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69" y="0"/>
                    <a:pt x="0" y="370"/>
                    <a:pt x="0" y="834"/>
                  </a:cubicBezTo>
                  <a:cubicBezTo>
                    <a:pt x="0" y="1298"/>
                    <a:pt x="369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6" name="Google Shape;11492;p80">
              <a:extLst>
                <a:ext uri="{FF2B5EF4-FFF2-40B4-BE49-F238E27FC236}">
                  <a16:creationId xmlns:a16="http://schemas.microsoft.com/office/drawing/2014/main" id="{3D5513EA-1DBB-4699-BE65-8A7B7381A976}"/>
                </a:ext>
              </a:extLst>
            </p:cNvPr>
            <p:cNvSpPr/>
            <p:nvPr/>
          </p:nvSpPr>
          <p:spPr>
            <a:xfrm>
              <a:off x="2788800" y="2534394"/>
              <a:ext cx="68238" cy="68238"/>
            </a:xfrm>
            <a:custGeom>
              <a:avLst/>
              <a:gdLst/>
              <a:ahLst/>
              <a:cxnLst/>
              <a:rect l="l" t="t" r="r" b="b"/>
              <a:pathLst>
                <a:path w="2144" h="2144" extrusionOk="0">
                  <a:moveTo>
                    <a:pt x="1072" y="334"/>
                  </a:moveTo>
                  <a:cubicBezTo>
                    <a:pt x="1489" y="334"/>
                    <a:pt x="1822" y="656"/>
                    <a:pt x="1822" y="1072"/>
                  </a:cubicBezTo>
                  <a:cubicBezTo>
                    <a:pt x="1822" y="1489"/>
                    <a:pt x="1489" y="1822"/>
                    <a:pt x="1072" y="1822"/>
                  </a:cubicBezTo>
                  <a:cubicBezTo>
                    <a:pt x="655" y="1822"/>
                    <a:pt x="334" y="1489"/>
                    <a:pt x="334" y="1072"/>
                  </a:cubicBezTo>
                  <a:cubicBezTo>
                    <a:pt x="334" y="656"/>
                    <a:pt x="667" y="334"/>
                    <a:pt x="1072" y="334"/>
                  </a:cubicBezTo>
                  <a:close/>
                  <a:moveTo>
                    <a:pt x="1072" y="1"/>
                  </a:moveTo>
                  <a:cubicBezTo>
                    <a:pt x="477" y="1"/>
                    <a:pt x="0" y="477"/>
                    <a:pt x="0" y="1072"/>
                  </a:cubicBezTo>
                  <a:cubicBezTo>
                    <a:pt x="0" y="1668"/>
                    <a:pt x="477" y="2144"/>
                    <a:pt x="1072" y="2144"/>
                  </a:cubicBezTo>
                  <a:cubicBezTo>
                    <a:pt x="1667" y="2144"/>
                    <a:pt x="2143" y="1668"/>
                    <a:pt x="2143" y="1072"/>
                  </a:cubicBezTo>
                  <a:cubicBezTo>
                    <a:pt x="2143" y="477"/>
                    <a:pt x="1667" y="1"/>
                    <a:pt x="1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7" name="Google Shape;11493;p80">
              <a:extLst>
                <a:ext uri="{FF2B5EF4-FFF2-40B4-BE49-F238E27FC236}">
                  <a16:creationId xmlns:a16="http://schemas.microsoft.com/office/drawing/2014/main" id="{12EC6242-7E14-4FCC-9150-CF5FA0FA4AD7}"/>
                </a:ext>
              </a:extLst>
            </p:cNvPr>
            <p:cNvSpPr/>
            <p:nvPr/>
          </p:nvSpPr>
          <p:spPr>
            <a:xfrm>
              <a:off x="2764930" y="2613613"/>
              <a:ext cx="115979" cy="62923"/>
            </a:xfrm>
            <a:custGeom>
              <a:avLst/>
              <a:gdLst/>
              <a:ahLst/>
              <a:cxnLst/>
              <a:rect l="l" t="t" r="r" b="b"/>
              <a:pathLst>
                <a:path w="3644" h="1977" extrusionOk="0">
                  <a:moveTo>
                    <a:pt x="1822" y="345"/>
                  </a:moveTo>
                  <a:cubicBezTo>
                    <a:pt x="2584" y="345"/>
                    <a:pt x="3203" y="917"/>
                    <a:pt x="3298" y="1655"/>
                  </a:cubicBezTo>
                  <a:lnTo>
                    <a:pt x="345" y="1655"/>
                  </a:lnTo>
                  <a:cubicBezTo>
                    <a:pt x="441" y="905"/>
                    <a:pt x="1060" y="345"/>
                    <a:pt x="1822" y="345"/>
                  </a:cubicBezTo>
                  <a:close/>
                  <a:moveTo>
                    <a:pt x="1822" y="0"/>
                  </a:moveTo>
                  <a:cubicBezTo>
                    <a:pt x="822" y="0"/>
                    <a:pt x="0" y="822"/>
                    <a:pt x="0" y="1810"/>
                  </a:cubicBezTo>
                  <a:cubicBezTo>
                    <a:pt x="0" y="1905"/>
                    <a:pt x="84" y="1977"/>
                    <a:pt x="167" y="1977"/>
                  </a:cubicBezTo>
                  <a:lnTo>
                    <a:pt x="3477" y="1977"/>
                  </a:lnTo>
                  <a:cubicBezTo>
                    <a:pt x="3560" y="1977"/>
                    <a:pt x="3643" y="1905"/>
                    <a:pt x="3643" y="1810"/>
                  </a:cubicBezTo>
                  <a:cubicBezTo>
                    <a:pt x="3643" y="798"/>
                    <a:pt x="2822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78" name="Google Shape;11487;p80">
            <a:extLst>
              <a:ext uri="{FF2B5EF4-FFF2-40B4-BE49-F238E27FC236}">
                <a16:creationId xmlns:a16="http://schemas.microsoft.com/office/drawing/2014/main" id="{471314CA-1927-47A6-B9F8-ED0F3287257C}"/>
              </a:ext>
            </a:extLst>
          </p:cNvPr>
          <p:cNvGrpSpPr/>
          <p:nvPr/>
        </p:nvGrpSpPr>
        <p:grpSpPr>
          <a:xfrm>
            <a:off x="18299771" y="3894969"/>
            <a:ext cx="738303" cy="454664"/>
            <a:chOff x="2705794" y="2534394"/>
            <a:chExt cx="233837" cy="142142"/>
          </a:xfrm>
          <a:solidFill>
            <a:schemeClr val="bg2"/>
          </a:solidFill>
        </p:grpSpPr>
        <p:sp>
          <p:nvSpPr>
            <p:cNvPr id="79" name="Google Shape;11488;p80">
              <a:extLst>
                <a:ext uri="{FF2B5EF4-FFF2-40B4-BE49-F238E27FC236}">
                  <a16:creationId xmlns:a16="http://schemas.microsoft.com/office/drawing/2014/main" id="{A8903EE4-DFE9-4695-9E8F-AD1F75091832}"/>
                </a:ext>
              </a:extLst>
            </p:cNvPr>
            <p:cNvSpPr/>
            <p:nvPr/>
          </p:nvSpPr>
          <p:spPr>
            <a:xfrm>
              <a:off x="2868751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20" y="334"/>
                    <a:pt x="1346" y="548"/>
                    <a:pt x="1346" y="834"/>
                  </a:cubicBezTo>
                  <a:cubicBezTo>
                    <a:pt x="1346" y="1120"/>
                    <a:pt x="1120" y="1334"/>
                    <a:pt x="834" y="1334"/>
                  </a:cubicBezTo>
                  <a:cubicBezTo>
                    <a:pt x="560" y="1334"/>
                    <a:pt x="334" y="1120"/>
                    <a:pt x="334" y="834"/>
                  </a:cubicBezTo>
                  <a:cubicBezTo>
                    <a:pt x="334" y="548"/>
                    <a:pt x="572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81" y="0"/>
                    <a:pt x="0" y="370"/>
                    <a:pt x="0" y="834"/>
                  </a:cubicBezTo>
                  <a:cubicBezTo>
                    <a:pt x="0" y="1298"/>
                    <a:pt x="381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80" name="Google Shape;11489;p80">
              <a:extLst>
                <a:ext uri="{FF2B5EF4-FFF2-40B4-BE49-F238E27FC236}">
                  <a16:creationId xmlns:a16="http://schemas.microsoft.com/office/drawing/2014/main" id="{591EACD6-CFA3-42FC-88B1-2317697C97FA}"/>
                </a:ext>
              </a:extLst>
            </p:cNvPr>
            <p:cNvSpPr/>
            <p:nvPr/>
          </p:nvSpPr>
          <p:spPr>
            <a:xfrm>
              <a:off x="2870661" y="2611703"/>
              <a:ext cx="68970" cy="49301"/>
            </a:xfrm>
            <a:custGeom>
              <a:avLst/>
              <a:gdLst/>
              <a:ahLst/>
              <a:cxnLst/>
              <a:rect l="l" t="t" r="r" b="b"/>
              <a:pathLst>
                <a:path w="2167" h="1549" extrusionOk="0">
                  <a:moveTo>
                    <a:pt x="774" y="1"/>
                  </a:moveTo>
                  <a:cubicBezTo>
                    <a:pt x="560" y="1"/>
                    <a:pt x="333" y="60"/>
                    <a:pt x="119" y="167"/>
                  </a:cubicBezTo>
                  <a:cubicBezTo>
                    <a:pt x="48" y="203"/>
                    <a:pt x="0" y="310"/>
                    <a:pt x="48" y="382"/>
                  </a:cubicBezTo>
                  <a:cubicBezTo>
                    <a:pt x="83" y="443"/>
                    <a:pt x="150" y="479"/>
                    <a:pt x="212" y="479"/>
                  </a:cubicBezTo>
                  <a:cubicBezTo>
                    <a:pt x="234" y="479"/>
                    <a:pt x="255" y="474"/>
                    <a:pt x="274" y="465"/>
                  </a:cubicBezTo>
                  <a:cubicBezTo>
                    <a:pt x="417" y="382"/>
                    <a:pt x="595" y="346"/>
                    <a:pt x="762" y="346"/>
                  </a:cubicBezTo>
                  <a:cubicBezTo>
                    <a:pt x="1286" y="346"/>
                    <a:pt x="1715" y="727"/>
                    <a:pt x="1786" y="1215"/>
                  </a:cubicBezTo>
                  <a:lnTo>
                    <a:pt x="762" y="1215"/>
                  </a:lnTo>
                  <a:cubicBezTo>
                    <a:pt x="679" y="1215"/>
                    <a:pt x="595" y="1298"/>
                    <a:pt x="595" y="1382"/>
                  </a:cubicBezTo>
                  <a:cubicBezTo>
                    <a:pt x="595" y="1477"/>
                    <a:pt x="679" y="1548"/>
                    <a:pt x="762" y="1548"/>
                  </a:cubicBezTo>
                  <a:lnTo>
                    <a:pt x="1988" y="1548"/>
                  </a:lnTo>
                  <a:cubicBezTo>
                    <a:pt x="2072" y="1548"/>
                    <a:pt x="2143" y="1477"/>
                    <a:pt x="2143" y="1382"/>
                  </a:cubicBezTo>
                  <a:cubicBezTo>
                    <a:pt x="2167" y="608"/>
                    <a:pt x="1536" y="1"/>
                    <a:pt x="7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81" name="Google Shape;11490;p80">
              <a:extLst>
                <a:ext uri="{FF2B5EF4-FFF2-40B4-BE49-F238E27FC236}">
                  <a16:creationId xmlns:a16="http://schemas.microsoft.com/office/drawing/2014/main" id="{39DA1A1C-15B8-4E61-8469-51DAB3A65A32}"/>
                </a:ext>
              </a:extLst>
            </p:cNvPr>
            <p:cNvSpPr/>
            <p:nvPr/>
          </p:nvSpPr>
          <p:spPr>
            <a:xfrm>
              <a:off x="2705794" y="2611321"/>
              <a:ext cx="68620" cy="49301"/>
            </a:xfrm>
            <a:custGeom>
              <a:avLst/>
              <a:gdLst/>
              <a:ahLst/>
              <a:cxnLst/>
              <a:rect l="l" t="t" r="r" b="b"/>
              <a:pathLst>
                <a:path w="2156" h="1549" extrusionOk="0">
                  <a:moveTo>
                    <a:pt x="1394" y="1"/>
                  </a:moveTo>
                  <a:cubicBezTo>
                    <a:pt x="632" y="1"/>
                    <a:pt x="1" y="620"/>
                    <a:pt x="1" y="1382"/>
                  </a:cubicBezTo>
                  <a:cubicBezTo>
                    <a:pt x="1" y="1465"/>
                    <a:pt x="84" y="1548"/>
                    <a:pt x="167" y="1548"/>
                  </a:cubicBezTo>
                  <a:lnTo>
                    <a:pt x="1406" y="1548"/>
                  </a:lnTo>
                  <a:cubicBezTo>
                    <a:pt x="1489" y="1548"/>
                    <a:pt x="1572" y="1465"/>
                    <a:pt x="1572" y="1382"/>
                  </a:cubicBezTo>
                  <a:cubicBezTo>
                    <a:pt x="1572" y="1287"/>
                    <a:pt x="1501" y="1215"/>
                    <a:pt x="1418" y="1215"/>
                  </a:cubicBezTo>
                  <a:lnTo>
                    <a:pt x="382" y="1215"/>
                  </a:lnTo>
                  <a:cubicBezTo>
                    <a:pt x="453" y="727"/>
                    <a:pt x="882" y="334"/>
                    <a:pt x="1406" y="334"/>
                  </a:cubicBezTo>
                  <a:cubicBezTo>
                    <a:pt x="1584" y="334"/>
                    <a:pt x="1751" y="382"/>
                    <a:pt x="1894" y="453"/>
                  </a:cubicBezTo>
                  <a:cubicBezTo>
                    <a:pt x="1918" y="469"/>
                    <a:pt x="1945" y="477"/>
                    <a:pt x="1974" y="477"/>
                  </a:cubicBezTo>
                  <a:cubicBezTo>
                    <a:pt x="2030" y="477"/>
                    <a:pt x="2088" y="445"/>
                    <a:pt x="2120" y="382"/>
                  </a:cubicBezTo>
                  <a:cubicBezTo>
                    <a:pt x="2156" y="310"/>
                    <a:pt x="2132" y="203"/>
                    <a:pt x="2049" y="155"/>
                  </a:cubicBezTo>
                  <a:cubicBezTo>
                    <a:pt x="1846" y="60"/>
                    <a:pt x="1632" y="1"/>
                    <a:pt x="13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82" name="Google Shape;11491;p80">
              <a:extLst>
                <a:ext uri="{FF2B5EF4-FFF2-40B4-BE49-F238E27FC236}">
                  <a16:creationId xmlns:a16="http://schemas.microsoft.com/office/drawing/2014/main" id="{F3B74FC9-CE38-4179-BBE7-AAB4319E62DE}"/>
                </a:ext>
              </a:extLst>
            </p:cNvPr>
            <p:cNvSpPr/>
            <p:nvPr/>
          </p:nvSpPr>
          <p:spPr>
            <a:xfrm>
              <a:off x="2724000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19" y="334"/>
                    <a:pt x="1334" y="548"/>
                    <a:pt x="1334" y="834"/>
                  </a:cubicBezTo>
                  <a:cubicBezTo>
                    <a:pt x="1334" y="1120"/>
                    <a:pt x="1119" y="1334"/>
                    <a:pt x="834" y="1334"/>
                  </a:cubicBezTo>
                  <a:cubicBezTo>
                    <a:pt x="548" y="1334"/>
                    <a:pt x="322" y="1120"/>
                    <a:pt x="322" y="834"/>
                  </a:cubicBezTo>
                  <a:cubicBezTo>
                    <a:pt x="322" y="548"/>
                    <a:pt x="548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69" y="0"/>
                    <a:pt x="0" y="370"/>
                    <a:pt x="0" y="834"/>
                  </a:cubicBezTo>
                  <a:cubicBezTo>
                    <a:pt x="0" y="1298"/>
                    <a:pt x="369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83" name="Google Shape;11492;p80">
              <a:extLst>
                <a:ext uri="{FF2B5EF4-FFF2-40B4-BE49-F238E27FC236}">
                  <a16:creationId xmlns:a16="http://schemas.microsoft.com/office/drawing/2014/main" id="{4D969E11-3B68-4979-AAB9-6AECB5134641}"/>
                </a:ext>
              </a:extLst>
            </p:cNvPr>
            <p:cNvSpPr/>
            <p:nvPr/>
          </p:nvSpPr>
          <p:spPr>
            <a:xfrm>
              <a:off x="2788800" y="2534394"/>
              <a:ext cx="68238" cy="68238"/>
            </a:xfrm>
            <a:custGeom>
              <a:avLst/>
              <a:gdLst/>
              <a:ahLst/>
              <a:cxnLst/>
              <a:rect l="l" t="t" r="r" b="b"/>
              <a:pathLst>
                <a:path w="2144" h="2144" extrusionOk="0">
                  <a:moveTo>
                    <a:pt x="1072" y="334"/>
                  </a:moveTo>
                  <a:cubicBezTo>
                    <a:pt x="1489" y="334"/>
                    <a:pt x="1822" y="656"/>
                    <a:pt x="1822" y="1072"/>
                  </a:cubicBezTo>
                  <a:cubicBezTo>
                    <a:pt x="1822" y="1489"/>
                    <a:pt x="1489" y="1822"/>
                    <a:pt x="1072" y="1822"/>
                  </a:cubicBezTo>
                  <a:cubicBezTo>
                    <a:pt x="655" y="1822"/>
                    <a:pt x="334" y="1489"/>
                    <a:pt x="334" y="1072"/>
                  </a:cubicBezTo>
                  <a:cubicBezTo>
                    <a:pt x="334" y="656"/>
                    <a:pt x="667" y="334"/>
                    <a:pt x="1072" y="334"/>
                  </a:cubicBezTo>
                  <a:close/>
                  <a:moveTo>
                    <a:pt x="1072" y="1"/>
                  </a:moveTo>
                  <a:cubicBezTo>
                    <a:pt x="477" y="1"/>
                    <a:pt x="0" y="477"/>
                    <a:pt x="0" y="1072"/>
                  </a:cubicBezTo>
                  <a:cubicBezTo>
                    <a:pt x="0" y="1668"/>
                    <a:pt x="477" y="2144"/>
                    <a:pt x="1072" y="2144"/>
                  </a:cubicBezTo>
                  <a:cubicBezTo>
                    <a:pt x="1667" y="2144"/>
                    <a:pt x="2143" y="1668"/>
                    <a:pt x="2143" y="1072"/>
                  </a:cubicBezTo>
                  <a:cubicBezTo>
                    <a:pt x="2143" y="477"/>
                    <a:pt x="1667" y="1"/>
                    <a:pt x="1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84" name="Google Shape;11493;p80">
              <a:extLst>
                <a:ext uri="{FF2B5EF4-FFF2-40B4-BE49-F238E27FC236}">
                  <a16:creationId xmlns:a16="http://schemas.microsoft.com/office/drawing/2014/main" id="{379AB3C7-43A9-4C59-B929-2ABEA5D9B989}"/>
                </a:ext>
              </a:extLst>
            </p:cNvPr>
            <p:cNvSpPr/>
            <p:nvPr/>
          </p:nvSpPr>
          <p:spPr>
            <a:xfrm>
              <a:off x="2764930" y="2613613"/>
              <a:ext cx="115979" cy="62923"/>
            </a:xfrm>
            <a:custGeom>
              <a:avLst/>
              <a:gdLst/>
              <a:ahLst/>
              <a:cxnLst/>
              <a:rect l="l" t="t" r="r" b="b"/>
              <a:pathLst>
                <a:path w="3644" h="1977" extrusionOk="0">
                  <a:moveTo>
                    <a:pt x="1822" y="345"/>
                  </a:moveTo>
                  <a:cubicBezTo>
                    <a:pt x="2584" y="345"/>
                    <a:pt x="3203" y="917"/>
                    <a:pt x="3298" y="1655"/>
                  </a:cubicBezTo>
                  <a:lnTo>
                    <a:pt x="345" y="1655"/>
                  </a:lnTo>
                  <a:cubicBezTo>
                    <a:pt x="441" y="905"/>
                    <a:pt x="1060" y="345"/>
                    <a:pt x="1822" y="345"/>
                  </a:cubicBezTo>
                  <a:close/>
                  <a:moveTo>
                    <a:pt x="1822" y="0"/>
                  </a:moveTo>
                  <a:cubicBezTo>
                    <a:pt x="822" y="0"/>
                    <a:pt x="0" y="822"/>
                    <a:pt x="0" y="1810"/>
                  </a:cubicBezTo>
                  <a:cubicBezTo>
                    <a:pt x="0" y="1905"/>
                    <a:pt x="84" y="1977"/>
                    <a:pt x="167" y="1977"/>
                  </a:cubicBezTo>
                  <a:lnTo>
                    <a:pt x="3477" y="1977"/>
                  </a:lnTo>
                  <a:cubicBezTo>
                    <a:pt x="3560" y="1977"/>
                    <a:pt x="3643" y="1905"/>
                    <a:pt x="3643" y="1810"/>
                  </a:cubicBezTo>
                  <a:cubicBezTo>
                    <a:pt x="3643" y="798"/>
                    <a:pt x="2822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pic>
        <p:nvPicPr>
          <p:cNvPr id="85" name="Imagen 84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FEEAD951-DCB6-43DA-92F9-D4CF19C0A15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600" y="831912"/>
            <a:ext cx="1686485" cy="921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9616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Imagen 4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9D7B2BDA-D148-474B-A6AD-DF0B8EE8C6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750" y="831912"/>
            <a:ext cx="1686485" cy="921989"/>
          </a:xfrm>
          <a:prstGeom prst="rect">
            <a:avLst/>
          </a:prstGeom>
        </p:spPr>
      </p:pic>
      <p:sp>
        <p:nvSpPr>
          <p:cNvPr id="6" name="TextBox 214">
            <a:extLst>
              <a:ext uri="{FF2B5EF4-FFF2-40B4-BE49-F238E27FC236}">
                <a16:creationId xmlns:a16="http://schemas.microsoft.com/office/drawing/2014/main" id="{9648DB34-4B46-402D-8D58-D52715E3B068}"/>
              </a:ext>
            </a:extLst>
          </p:cNvPr>
          <p:cNvSpPr txBox="1"/>
          <p:nvPr/>
        </p:nvSpPr>
        <p:spPr>
          <a:xfrm>
            <a:off x="3069036" y="879456"/>
            <a:ext cx="1609902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defTabSz="2437365" eaLnBrk="1" fontAlgn="auto" latinLnBrk="0" hangingPunct="1"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lang="es-SV" sz="6000" b="1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re Franklin" charset="0"/>
                <a:sym typeface="Baloo 2 ExtraBold"/>
              </a:rPr>
              <a:t>Cobertura Geográfica </a:t>
            </a:r>
          </a:p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5400" b="1" i="0" u="none" strike="noStrike" kern="0" cap="none" spc="0" normalizeH="0" baseline="0" noProof="0">
                <a:ln>
                  <a:noFill/>
                </a:ln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GERENCIA DE FORMACIÓN </a:t>
            </a:r>
            <a:r>
              <a:rPr lang="es-SV" sz="5400" b="1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re Franklin" charset="0"/>
                <a:sym typeface="Baloo 2 ExtraBold"/>
              </a:rPr>
              <a:t>INICIAL</a:t>
            </a:r>
            <a:endParaRPr kumimoji="0" lang="es-419" sz="5400" b="1" i="0" u="none" strike="noStrike" kern="0" cap="none" spc="0" normalizeH="0" baseline="0" noProof="0">
              <a:ln>
                <a:noFill/>
              </a:ln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Libre Franklin" charset="0"/>
              <a:cs typeface="Arial"/>
              <a:sym typeface="Baloo 2 ExtraBold"/>
            </a:endParaRPr>
          </a:p>
        </p:txBody>
      </p:sp>
      <p:sp>
        <p:nvSpPr>
          <p:cNvPr id="7" name="TextBox 214">
            <a:extLst>
              <a:ext uri="{FF2B5EF4-FFF2-40B4-BE49-F238E27FC236}">
                <a16:creationId xmlns:a16="http://schemas.microsoft.com/office/drawing/2014/main" id="{75A1CCAE-74F1-4336-9333-BECC4DD86FE3}"/>
              </a:ext>
            </a:extLst>
          </p:cNvPr>
          <p:cNvSpPr txBox="1"/>
          <p:nvPr/>
        </p:nvSpPr>
        <p:spPr>
          <a:xfrm>
            <a:off x="3097612" y="2629667"/>
            <a:ext cx="18211002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54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Departamentos / Municipios atendidos al 3° Trimestre</a:t>
            </a:r>
            <a:endParaRPr kumimoji="0" lang="es-MX" sz="6000" b="0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Darker Grotesque Medium"/>
              <a:cs typeface="Arial"/>
              <a:sym typeface="Darker Grotesque Medium"/>
            </a:endParaRPr>
          </a:p>
        </p:txBody>
      </p:sp>
      <p:pic>
        <p:nvPicPr>
          <p:cNvPr id="9" name="Imagen 8" descr="Mapa&#10;&#10;Descripción generada automáticamente">
            <a:extLst>
              <a:ext uri="{FF2B5EF4-FFF2-40B4-BE49-F238E27FC236}">
                <a16:creationId xmlns:a16="http://schemas.microsoft.com/office/drawing/2014/main" id="{2CC7B10A-9A8A-49CC-B2EF-E5464E1297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07187" y="4190547"/>
            <a:ext cx="11616455" cy="7827935"/>
          </a:xfrm>
          <a:prstGeom prst="rect">
            <a:avLst/>
          </a:prstGeom>
        </p:spPr>
      </p:pic>
      <p:sp>
        <p:nvSpPr>
          <p:cNvPr id="14" name="TextBox 214">
            <a:extLst>
              <a:ext uri="{FF2B5EF4-FFF2-40B4-BE49-F238E27FC236}">
                <a16:creationId xmlns:a16="http://schemas.microsoft.com/office/drawing/2014/main" id="{C74FBD40-2E84-42FF-92E7-EAB7B1DDFC4F}"/>
              </a:ext>
            </a:extLst>
          </p:cNvPr>
          <p:cNvSpPr txBox="1"/>
          <p:nvPr/>
        </p:nvSpPr>
        <p:spPr>
          <a:xfrm>
            <a:off x="18012648" y="5189231"/>
            <a:ext cx="5312623" cy="18035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10300" b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buntu"/>
                <a:sym typeface="Darker Grotesque Medium"/>
              </a:rPr>
              <a:t>110</a:t>
            </a:r>
          </a:p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36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Municipios atendidos </a:t>
            </a:r>
          </a:p>
        </p:txBody>
      </p:sp>
      <p:sp>
        <p:nvSpPr>
          <p:cNvPr id="15" name="TextBox 214">
            <a:extLst>
              <a:ext uri="{FF2B5EF4-FFF2-40B4-BE49-F238E27FC236}">
                <a16:creationId xmlns:a16="http://schemas.microsoft.com/office/drawing/2014/main" id="{70FCE075-C5C9-405C-9AC4-4E900A352645}"/>
              </a:ext>
            </a:extLst>
          </p:cNvPr>
          <p:cNvSpPr txBox="1"/>
          <p:nvPr/>
        </p:nvSpPr>
        <p:spPr>
          <a:xfrm>
            <a:off x="13237223" y="8701365"/>
            <a:ext cx="4775425" cy="18035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s-MX" sz="10300" b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buntu"/>
                <a:sym typeface="Darker Grotesque Medium"/>
              </a:rPr>
              <a:t>46</a:t>
            </a:r>
          </a:p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s-MX" sz="36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Referentes</a:t>
            </a:r>
          </a:p>
        </p:txBody>
      </p:sp>
      <p:sp>
        <p:nvSpPr>
          <p:cNvPr id="16" name="TextBox 214">
            <a:extLst>
              <a:ext uri="{FF2B5EF4-FFF2-40B4-BE49-F238E27FC236}">
                <a16:creationId xmlns:a16="http://schemas.microsoft.com/office/drawing/2014/main" id="{695160E4-19B5-49C1-9C06-D588EF97F847}"/>
              </a:ext>
            </a:extLst>
          </p:cNvPr>
          <p:cNvSpPr txBox="1"/>
          <p:nvPr/>
        </p:nvSpPr>
        <p:spPr>
          <a:xfrm>
            <a:off x="16773717" y="8701365"/>
            <a:ext cx="7790483" cy="26899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s-MX" sz="10300" b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buntu"/>
                <a:sym typeface="Darker Grotesque Medium"/>
              </a:rPr>
              <a:t>46</a:t>
            </a:r>
          </a:p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s-MX" sz="36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Proveedores de Servicios:</a:t>
            </a:r>
          </a:p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s-MX" sz="36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- 43 Personas Jurídicas</a:t>
            </a:r>
          </a:p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s-MX" sz="36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- 3 Personas Naturales</a:t>
            </a:r>
            <a:endParaRPr lang="es-MX" sz="28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aleway Medium"/>
              <a:sym typeface="Darker Grotesque Medium"/>
            </a:endParaRPr>
          </a:p>
        </p:txBody>
      </p:sp>
      <p:sp>
        <p:nvSpPr>
          <p:cNvPr id="17" name="TextBox 214">
            <a:extLst>
              <a:ext uri="{FF2B5EF4-FFF2-40B4-BE49-F238E27FC236}">
                <a16:creationId xmlns:a16="http://schemas.microsoft.com/office/drawing/2014/main" id="{6CF261FA-FB96-41FC-96BE-46CD6C443FE1}"/>
              </a:ext>
            </a:extLst>
          </p:cNvPr>
          <p:cNvSpPr txBox="1"/>
          <p:nvPr/>
        </p:nvSpPr>
        <p:spPr>
          <a:xfrm>
            <a:off x="13123642" y="5189231"/>
            <a:ext cx="4889006" cy="18035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10300" b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buntu"/>
                <a:sym typeface="Darker Grotesque Medium"/>
              </a:rPr>
              <a:t>14</a:t>
            </a:r>
            <a:r>
              <a:rPr kumimoji="0" lang="es-MX" sz="8000" b="0" i="0" u="none" strike="noStrike" kern="0" cap="none" spc="0" normalizeH="0" baseline="0" noProof="0">
                <a:ln>
                  <a:noFill/>
                </a:ln>
                <a:solidFill>
                  <a:srgbClr val="FFDE00">
                    <a:lumMod val="20000"/>
                    <a:lumOff val="8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Darker Grotesque Medium"/>
                <a:cs typeface="Arial"/>
                <a:sym typeface="Darker Grotesque Medium"/>
              </a:rPr>
              <a:t> </a:t>
            </a:r>
          </a:p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36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Departamentos </a:t>
            </a:r>
            <a:endParaRPr lang="es-MX" sz="40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aleway Medium"/>
              <a:sym typeface="Darker Grotesque Medium"/>
            </a:endParaRPr>
          </a:p>
        </p:txBody>
      </p:sp>
    </p:spTree>
    <p:extLst>
      <p:ext uri="{BB962C8B-B14F-4D97-AF65-F5344CB8AC3E}">
        <p14:creationId xmlns:p14="http://schemas.microsoft.com/office/powerpoint/2010/main" val="15189507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6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" name="Google Shape;618;p39"/>
          <p:cNvSpPr txBox="1">
            <a:spLocks noGrp="1"/>
          </p:cNvSpPr>
          <p:nvPr>
            <p:ph type="title"/>
          </p:nvPr>
        </p:nvSpPr>
        <p:spPr>
          <a:xfrm>
            <a:off x="2045380" y="6440529"/>
            <a:ext cx="17395802" cy="2999219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 sz="158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CFP Insaforp</a:t>
            </a:r>
            <a:endParaRPr sz="15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19" name="Google Shape;619;p39"/>
          <p:cNvSpPr txBox="1">
            <a:spLocks noGrp="1"/>
          </p:cNvSpPr>
          <p:nvPr>
            <p:ph type="subTitle" idx="1"/>
          </p:nvPr>
        </p:nvSpPr>
        <p:spPr>
          <a:xfrm>
            <a:off x="2984538" y="8258175"/>
            <a:ext cx="14658018" cy="1478015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/>
            <a:r>
              <a:rPr lang="es-SV" sz="130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en" sz="130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 San Bartolo</a:t>
            </a:r>
            <a:endParaRPr sz="1300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Imagen 7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BC656018-54F3-42DA-9E2A-0E52667603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09594" y="825169"/>
            <a:ext cx="1686485" cy="921989"/>
          </a:xfrm>
          <a:prstGeom prst="rect">
            <a:avLst/>
          </a:prstGeom>
        </p:spPr>
      </p:pic>
      <p:pic>
        <p:nvPicPr>
          <p:cNvPr id="5" name="Imagen 4" descr="Imagen que contiene persona, edificio, exterior, hombre&#10;&#10;Descripción generada automáticamente">
            <a:extLst>
              <a:ext uri="{FF2B5EF4-FFF2-40B4-BE49-F238E27FC236}">
                <a16:creationId xmlns:a16="http://schemas.microsoft.com/office/drawing/2014/main" id="{FB84C9F2-171B-45B4-945E-DB786937207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4165" r="19958"/>
          <a:stretch/>
        </p:blipFill>
        <p:spPr>
          <a:xfrm>
            <a:off x="16238940" y="3191646"/>
            <a:ext cx="3430842" cy="3014406"/>
          </a:xfrm>
          <a:prstGeom prst="rect">
            <a:avLst/>
          </a:prstGeom>
          <a:ln w="57150">
            <a:solidFill>
              <a:schemeClr val="accent3"/>
            </a:solidFill>
          </a:ln>
        </p:spPr>
      </p:pic>
      <p:pic>
        <p:nvPicPr>
          <p:cNvPr id="6" name="Imagen 5" descr="Hombre con uniforme azul&#10;&#10;Descripción generada automáticamente con confianza baja">
            <a:extLst>
              <a:ext uri="{FF2B5EF4-FFF2-40B4-BE49-F238E27FC236}">
                <a16:creationId xmlns:a16="http://schemas.microsoft.com/office/drawing/2014/main" id="{980E8C25-2716-4012-88BD-0DC0FCD1E5D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34050" b="2771"/>
          <a:stretch/>
        </p:blipFill>
        <p:spPr>
          <a:xfrm>
            <a:off x="9649384" y="3206833"/>
            <a:ext cx="3051535" cy="2999219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7" name="Imagen 6" descr="Hombre parado junto a un niño&#10;&#10;Descripción generada automáticamente con confianza media">
            <a:extLst>
              <a:ext uri="{FF2B5EF4-FFF2-40B4-BE49-F238E27FC236}">
                <a16:creationId xmlns:a16="http://schemas.microsoft.com/office/drawing/2014/main" id="{AC5A4A25-374A-44EC-84F3-3128A5E87115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310" r="30917"/>
          <a:stretch/>
        </p:blipFill>
        <p:spPr>
          <a:xfrm>
            <a:off x="12937747" y="3168948"/>
            <a:ext cx="3064365" cy="3014406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9" name="Imagen 8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BB3861BB-6DCD-4A0D-ACA9-A3BD3C27AD8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642409" y="1050763"/>
            <a:ext cx="1392790" cy="1392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1847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Imagen 84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FEEAD951-DCB6-43DA-92F9-D4CF19C0A1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600" y="831912"/>
            <a:ext cx="1686485" cy="921989"/>
          </a:xfrm>
          <a:prstGeom prst="rect">
            <a:avLst/>
          </a:prstGeom>
        </p:spPr>
      </p:pic>
      <p:sp>
        <p:nvSpPr>
          <p:cNvPr id="70" name="Freeform 3">
            <a:extLst>
              <a:ext uri="{FF2B5EF4-FFF2-40B4-BE49-F238E27FC236}">
                <a16:creationId xmlns:a16="http://schemas.microsoft.com/office/drawing/2014/main" id="{709A967E-9F32-4C18-8354-309BA78DEA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15746" y="2919766"/>
            <a:ext cx="12107151" cy="4857668"/>
          </a:xfrm>
          <a:prstGeom prst="roundRect">
            <a:avLst/>
          </a:prstGeom>
          <a:solidFill>
            <a:schemeClr val="tx1"/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6532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86" name="TextBox 78">
            <a:extLst>
              <a:ext uri="{FF2B5EF4-FFF2-40B4-BE49-F238E27FC236}">
                <a16:creationId xmlns:a16="http://schemas.microsoft.com/office/drawing/2014/main" id="{5F9DBF57-EF79-4F3A-B830-B4E68E91099D}"/>
              </a:ext>
            </a:extLst>
          </p:cNvPr>
          <p:cNvSpPr txBox="1"/>
          <p:nvPr/>
        </p:nvSpPr>
        <p:spPr>
          <a:xfrm>
            <a:off x="4573923" y="3077847"/>
            <a:ext cx="6070893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METAS / EJECUCIÓN PARTICIPACIONES</a:t>
            </a:r>
          </a:p>
        </p:txBody>
      </p:sp>
      <p:sp>
        <p:nvSpPr>
          <p:cNvPr id="87" name="TextBox 80">
            <a:extLst>
              <a:ext uri="{FF2B5EF4-FFF2-40B4-BE49-F238E27FC236}">
                <a16:creationId xmlns:a16="http://schemas.microsoft.com/office/drawing/2014/main" id="{67719F12-7387-4952-8FDE-F93A318DBDA7}"/>
              </a:ext>
            </a:extLst>
          </p:cNvPr>
          <p:cNvSpPr txBox="1"/>
          <p:nvPr/>
        </p:nvSpPr>
        <p:spPr>
          <a:xfrm>
            <a:off x="4397592" y="8202546"/>
            <a:ext cx="6423553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META / EJECUCIÓN INVERSIÓN (</a:t>
            </a:r>
            <a:r>
              <a:rPr kumimoji="0" lang="en-US" sz="2800" b="1" i="0" u="none" strike="noStrike" kern="0" cap="none" spc="0" normalizeH="0" baseline="0" noProof="0" err="1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En</a:t>
            </a: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 miles) </a:t>
            </a:r>
          </a:p>
        </p:txBody>
      </p:sp>
      <p:graphicFrame>
        <p:nvGraphicFramePr>
          <p:cNvPr id="88" name="Chart 89">
            <a:extLst>
              <a:ext uri="{FF2B5EF4-FFF2-40B4-BE49-F238E27FC236}">
                <a16:creationId xmlns:a16="http://schemas.microsoft.com/office/drawing/2014/main" id="{E8B61BA3-BB0D-4009-8BA8-3792012916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84123159"/>
              </p:ext>
            </p:extLst>
          </p:nvPr>
        </p:nvGraphicFramePr>
        <p:xfrm>
          <a:off x="1142999" y="9202553"/>
          <a:ext cx="12518261" cy="369536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89" name="Chart 94">
            <a:extLst>
              <a:ext uri="{FF2B5EF4-FFF2-40B4-BE49-F238E27FC236}">
                <a16:creationId xmlns:a16="http://schemas.microsoft.com/office/drawing/2014/main" id="{9986F993-EDE4-4AF8-B37A-FE8ABE678F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25844956"/>
              </p:ext>
            </p:extLst>
          </p:nvPr>
        </p:nvGraphicFramePr>
        <p:xfrm>
          <a:off x="1668433" y="3560285"/>
          <a:ext cx="13004007" cy="40252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90" name="Rectangle 8">
            <a:extLst>
              <a:ext uri="{FF2B5EF4-FFF2-40B4-BE49-F238E27FC236}">
                <a16:creationId xmlns:a16="http://schemas.microsoft.com/office/drawing/2014/main" id="{C3F58366-903C-4D45-8A85-E4B1D47AE94A}"/>
              </a:ext>
            </a:extLst>
          </p:cNvPr>
          <p:cNvSpPr/>
          <p:nvPr/>
        </p:nvSpPr>
        <p:spPr>
          <a:xfrm>
            <a:off x="18155717" y="3035972"/>
            <a:ext cx="4857941" cy="1776091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91" name="TextBox 15">
            <a:extLst>
              <a:ext uri="{FF2B5EF4-FFF2-40B4-BE49-F238E27FC236}">
                <a16:creationId xmlns:a16="http://schemas.microsoft.com/office/drawing/2014/main" id="{2AF0B17E-8289-42A6-B2E2-32713B8695F7}"/>
              </a:ext>
            </a:extLst>
          </p:cNvPr>
          <p:cNvSpPr txBox="1"/>
          <p:nvPr/>
        </p:nvSpPr>
        <p:spPr>
          <a:xfrm>
            <a:off x="18298401" y="3178487"/>
            <a:ext cx="4078361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rgbClr val="1B1F4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PARTICIPACIONES (</a:t>
            </a:r>
            <a:r>
              <a:rPr kumimoji="0" lang="en-US" sz="2000" b="1" i="0" u="none" strike="noStrike" kern="0" cap="none" spc="0" normalizeH="0" baseline="0" noProof="0" err="1">
                <a:ln>
                  <a:noFill/>
                </a:ln>
                <a:solidFill>
                  <a:srgbClr val="1B1F4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Ejecución</a:t>
            </a: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rgbClr val="1B1F4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)</a:t>
            </a:r>
          </a:p>
        </p:txBody>
      </p:sp>
      <p:sp>
        <p:nvSpPr>
          <p:cNvPr id="92" name="TextBox 16">
            <a:extLst>
              <a:ext uri="{FF2B5EF4-FFF2-40B4-BE49-F238E27FC236}">
                <a16:creationId xmlns:a16="http://schemas.microsoft.com/office/drawing/2014/main" id="{6ECFC907-1F49-4B74-A944-3F421A1224EA}"/>
              </a:ext>
            </a:extLst>
          </p:cNvPr>
          <p:cNvSpPr txBox="1"/>
          <p:nvPr/>
        </p:nvSpPr>
        <p:spPr>
          <a:xfrm>
            <a:off x="19458015" y="3680266"/>
            <a:ext cx="3172663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1B1F4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3,774 </a:t>
            </a:r>
            <a:r>
              <a:rPr kumimoji="0" lang="en-US" sz="3200" b="1" i="0" u="none" strike="noStrike" kern="0" cap="none" spc="0" normalizeH="0" baseline="0" noProof="0">
                <a:ln>
                  <a:noFill/>
                </a:ln>
                <a:solidFill>
                  <a:srgbClr val="1B1F4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(70%)</a:t>
            </a:r>
            <a:endParaRPr kumimoji="0" lang="en-US" sz="6000" b="1" i="0" u="none" strike="noStrike" kern="0" cap="none" spc="0" normalizeH="0" baseline="0" noProof="0">
              <a:ln>
                <a:noFill/>
              </a:ln>
              <a:solidFill>
                <a:srgbClr val="1B1F4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93" name="Rectangle 8">
            <a:extLst>
              <a:ext uri="{FF2B5EF4-FFF2-40B4-BE49-F238E27FC236}">
                <a16:creationId xmlns:a16="http://schemas.microsoft.com/office/drawing/2014/main" id="{45372F2B-5E2F-46E1-A77D-CE97FB57296F}"/>
              </a:ext>
            </a:extLst>
          </p:cNvPr>
          <p:cNvSpPr/>
          <p:nvPr/>
        </p:nvSpPr>
        <p:spPr>
          <a:xfrm>
            <a:off x="14103073" y="3050130"/>
            <a:ext cx="3862437" cy="1776091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94" name="TextBox 15">
            <a:extLst>
              <a:ext uri="{FF2B5EF4-FFF2-40B4-BE49-F238E27FC236}">
                <a16:creationId xmlns:a16="http://schemas.microsoft.com/office/drawing/2014/main" id="{991ED745-40A6-4A62-A355-7227F424308D}"/>
              </a:ext>
            </a:extLst>
          </p:cNvPr>
          <p:cNvSpPr txBox="1"/>
          <p:nvPr/>
        </p:nvSpPr>
        <p:spPr>
          <a:xfrm>
            <a:off x="14259236" y="3207062"/>
            <a:ext cx="3482043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PARTICIPACIONES (Meta)</a:t>
            </a:r>
          </a:p>
        </p:txBody>
      </p:sp>
      <p:sp>
        <p:nvSpPr>
          <p:cNvPr id="95" name="TextBox 16">
            <a:extLst>
              <a:ext uri="{FF2B5EF4-FFF2-40B4-BE49-F238E27FC236}">
                <a16:creationId xmlns:a16="http://schemas.microsoft.com/office/drawing/2014/main" id="{9C2CCB82-AF31-45E1-8FD7-7EC4EA46FF43}"/>
              </a:ext>
            </a:extLst>
          </p:cNvPr>
          <p:cNvSpPr txBox="1"/>
          <p:nvPr/>
        </p:nvSpPr>
        <p:spPr>
          <a:xfrm>
            <a:off x="15255599" y="3727017"/>
            <a:ext cx="1930337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5,425</a:t>
            </a:r>
          </a:p>
        </p:txBody>
      </p:sp>
      <p:sp>
        <p:nvSpPr>
          <p:cNvPr id="96" name="TextBox 79">
            <a:extLst>
              <a:ext uri="{FF2B5EF4-FFF2-40B4-BE49-F238E27FC236}">
                <a16:creationId xmlns:a16="http://schemas.microsoft.com/office/drawing/2014/main" id="{452BA3ED-1411-4B28-8D16-946EE07A82FD}"/>
              </a:ext>
            </a:extLst>
          </p:cNvPr>
          <p:cNvSpPr txBox="1"/>
          <p:nvPr/>
        </p:nvSpPr>
        <p:spPr>
          <a:xfrm>
            <a:off x="14059735" y="8202546"/>
            <a:ext cx="8071441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PARTICIPACIONES / INVERSIÓN (</a:t>
            </a:r>
            <a:r>
              <a:rPr kumimoji="0" lang="en-US" sz="2800" b="1" i="0" u="none" strike="noStrike" kern="0" cap="none" spc="0" normalizeH="0" baseline="0" noProof="0" err="1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En</a:t>
            </a: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 miles) POR SEXO</a:t>
            </a:r>
          </a:p>
        </p:txBody>
      </p:sp>
      <p:graphicFrame>
        <p:nvGraphicFramePr>
          <p:cNvPr id="97" name="Chart 90">
            <a:extLst>
              <a:ext uri="{FF2B5EF4-FFF2-40B4-BE49-F238E27FC236}">
                <a16:creationId xmlns:a16="http://schemas.microsoft.com/office/drawing/2014/main" id="{31BCF2C3-DC68-4B44-9D7C-24B04695402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33843561"/>
              </p:ext>
            </p:extLst>
          </p:nvPr>
        </p:nvGraphicFramePr>
        <p:xfrm>
          <a:off x="13132994" y="8789797"/>
          <a:ext cx="6711228" cy="4044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98" name="Chart 90">
            <a:extLst>
              <a:ext uri="{FF2B5EF4-FFF2-40B4-BE49-F238E27FC236}">
                <a16:creationId xmlns:a16="http://schemas.microsoft.com/office/drawing/2014/main" id="{54534CB1-361B-4593-BBD4-C27B68DA51A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8936478"/>
              </p:ext>
            </p:extLst>
          </p:nvPr>
        </p:nvGraphicFramePr>
        <p:xfrm>
          <a:off x="18272446" y="8816417"/>
          <a:ext cx="6270713" cy="4044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99" name="Rectángulo 98">
            <a:extLst>
              <a:ext uri="{FF2B5EF4-FFF2-40B4-BE49-F238E27FC236}">
                <a16:creationId xmlns:a16="http://schemas.microsoft.com/office/drawing/2014/main" id="{FF201E60-525F-401F-94F2-1F901B943213}"/>
              </a:ext>
            </a:extLst>
          </p:cNvPr>
          <p:cNvSpPr/>
          <p:nvPr/>
        </p:nvSpPr>
        <p:spPr>
          <a:xfrm>
            <a:off x="15527170" y="10380983"/>
            <a:ext cx="19094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PARTICIPACIONES</a:t>
            </a:r>
            <a:endParaRPr kumimoji="0" lang="es-SV" sz="2000" b="0" i="0" u="none" strike="noStrike" kern="0" cap="none" spc="0" normalizeH="0" baseline="0" noProof="0">
              <a:ln>
                <a:noFill/>
              </a:ln>
              <a:solidFill>
                <a:srgbClr val="F6F6F6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100" name="Rounded Rectangle 12">
            <a:extLst>
              <a:ext uri="{FF2B5EF4-FFF2-40B4-BE49-F238E27FC236}">
                <a16:creationId xmlns:a16="http://schemas.microsoft.com/office/drawing/2014/main" id="{4F81D868-7747-45FD-81F6-460F9E15C87B}"/>
              </a:ext>
            </a:extLst>
          </p:cNvPr>
          <p:cNvSpPr/>
          <p:nvPr/>
        </p:nvSpPr>
        <p:spPr>
          <a:xfrm>
            <a:off x="14103073" y="5030052"/>
            <a:ext cx="8901479" cy="1188720"/>
          </a:xfrm>
          <a:prstGeom prst="roundRect">
            <a:avLst>
              <a:gd name="adj" fmla="val 12821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101" name="Rounded Rectangle 13">
            <a:extLst>
              <a:ext uri="{FF2B5EF4-FFF2-40B4-BE49-F238E27FC236}">
                <a16:creationId xmlns:a16="http://schemas.microsoft.com/office/drawing/2014/main" id="{541720AC-BF7C-4A61-BC25-1F09B4F2A7D0}"/>
              </a:ext>
            </a:extLst>
          </p:cNvPr>
          <p:cNvSpPr/>
          <p:nvPr/>
        </p:nvSpPr>
        <p:spPr>
          <a:xfrm>
            <a:off x="14088217" y="6409439"/>
            <a:ext cx="8916335" cy="1245898"/>
          </a:xfrm>
          <a:prstGeom prst="roundRect">
            <a:avLst>
              <a:gd name="adj" fmla="val 12821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102" name="TextBox 15">
            <a:extLst>
              <a:ext uri="{FF2B5EF4-FFF2-40B4-BE49-F238E27FC236}">
                <a16:creationId xmlns:a16="http://schemas.microsoft.com/office/drawing/2014/main" id="{10BF7569-43C9-4964-9809-425C414A866E}"/>
              </a:ext>
            </a:extLst>
          </p:cNvPr>
          <p:cNvSpPr txBox="1"/>
          <p:nvPr/>
        </p:nvSpPr>
        <p:spPr>
          <a:xfrm>
            <a:off x="15438935" y="5300643"/>
            <a:ext cx="4206027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$1,936,646.29</a:t>
            </a:r>
          </a:p>
        </p:txBody>
      </p:sp>
      <p:sp>
        <p:nvSpPr>
          <p:cNvPr id="103" name="TextBox 19">
            <a:extLst>
              <a:ext uri="{FF2B5EF4-FFF2-40B4-BE49-F238E27FC236}">
                <a16:creationId xmlns:a16="http://schemas.microsoft.com/office/drawing/2014/main" id="{0468E194-AE77-437E-A06F-9EAABC58F214}"/>
              </a:ext>
            </a:extLst>
          </p:cNvPr>
          <p:cNvSpPr txBox="1"/>
          <p:nvPr/>
        </p:nvSpPr>
        <p:spPr>
          <a:xfrm>
            <a:off x="15438935" y="6692221"/>
            <a:ext cx="5796156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000" b="1" i="0" u="none" strike="noStrike" kern="0" cap="none" spc="0" normalizeH="0" baseline="0" noProof="0">
                <a:ln>
                  <a:noFill/>
                </a:ln>
                <a:solidFill>
                  <a:srgbClr val="1B1F4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$1,494,608.79 </a:t>
            </a:r>
            <a:r>
              <a:rPr kumimoji="0" lang="en-US" sz="3200" b="1" i="0" u="none" strike="noStrike" kern="0" cap="none" spc="0" normalizeH="0" baseline="0" noProof="0">
                <a:ln>
                  <a:noFill/>
                </a:ln>
                <a:solidFill>
                  <a:srgbClr val="1B1F4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(77%)</a:t>
            </a:r>
            <a:endParaRPr kumimoji="0" lang="en-US" sz="4400" b="1" i="0" u="none" strike="noStrike" kern="0" cap="none" spc="0" normalizeH="0" baseline="0" noProof="0">
              <a:ln>
                <a:noFill/>
              </a:ln>
              <a:solidFill>
                <a:srgbClr val="1B1F4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eague Spartan" charset="0"/>
              <a:cs typeface="Poppins" pitchFamily="2" charset="77"/>
              <a:sym typeface="Arial"/>
            </a:endParaRPr>
          </a:p>
        </p:txBody>
      </p:sp>
      <p:sp>
        <p:nvSpPr>
          <p:cNvPr id="104" name="TextBox 57">
            <a:extLst>
              <a:ext uri="{FF2B5EF4-FFF2-40B4-BE49-F238E27FC236}">
                <a16:creationId xmlns:a16="http://schemas.microsoft.com/office/drawing/2014/main" id="{3FCF9B2B-4050-4F08-843B-4EB2A17EA692}"/>
              </a:ext>
            </a:extLst>
          </p:cNvPr>
          <p:cNvSpPr txBox="1"/>
          <p:nvPr/>
        </p:nvSpPr>
        <p:spPr>
          <a:xfrm>
            <a:off x="20806528" y="5331287"/>
            <a:ext cx="2198024" cy="73353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4545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n-US" sz="22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Inversión</a:t>
            </a:r>
            <a:r>
              <a:rPr kumimoji="0" lang="en-US" sz="2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4545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n-US" sz="2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META</a:t>
            </a:r>
          </a:p>
        </p:txBody>
      </p:sp>
      <p:sp>
        <p:nvSpPr>
          <p:cNvPr id="105" name="TextBox 57">
            <a:extLst>
              <a:ext uri="{FF2B5EF4-FFF2-40B4-BE49-F238E27FC236}">
                <a16:creationId xmlns:a16="http://schemas.microsoft.com/office/drawing/2014/main" id="{E3F45E5A-B512-4EE9-BBC1-738A53F4A001}"/>
              </a:ext>
            </a:extLst>
          </p:cNvPr>
          <p:cNvSpPr txBox="1"/>
          <p:nvPr/>
        </p:nvSpPr>
        <p:spPr>
          <a:xfrm>
            <a:off x="20646329" y="6642624"/>
            <a:ext cx="2497164" cy="73353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4545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n-US" sz="2200" b="1" i="0" u="none" strike="noStrike" kern="1200" cap="none" spc="0" normalizeH="0" baseline="0" noProof="0" err="1">
                <a:ln>
                  <a:noFill/>
                </a:ln>
                <a:solidFill>
                  <a:srgbClr val="1B1F4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Inversión</a:t>
            </a:r>
            <a:endParaRPr kumimoji="0" lang="en-US" sz="2200" b="1" i="0" u="none" strike="noStrike" kern="1200" cap="none" spc="0" normalizeH="0" baseline="0" noProof="0">
              <a:ln>
                <a:noFill/>
              </a:ln>
              <a:solidFill>
                <a:srgbClr val="1B1F4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 SemiBold" pitchFamily="2" charset="77"/>
              <a:ea typeface="Open Sans Light" panose="020B0306030504020204" pitchFamily="34" charset="0"/>
              <a:cs typeface="Poppins SemiBold" pitchFamily="2" charset="77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4545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n-US" sz="2200" b="1" i="0" u="none" strike="noStrike" kern="1200" cap="none" spc="0" normalizeH="0" baseline="0" noProof="0">
                <a:ln>
                  <a:noFill/>
                </a:ln>
                <a:solidFill>
                  <a:srgbClr val="1B1F4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EJECUCIÓN</a:t>
            </a:r>
          </a:p>
        </p:txBody>
      </p:sp>
      <p:sp>
        <p:nvSpPr>
          <p:cNvPr id="106" name="Freeform 245">
            <a:extLst>
              <a:ext uri="{FF2B5EF4-FFF2-40B4-BE49-F238E27FC236}">
                <a16:creationId xmlns:a16="http://schemas.microsoft.com/office/drawing/2014/main" id="{9940B562-3338-4DB3-9B07-48D3E3A377F8}"/>
              </a:ext>
            </a:extLst>
          </p:cNvPr>
          <p:cNvSpPr>
            <a:spLocks noEditPoints="1"/>
          </p:cNvSpPr>
          <p:nvPr/>
        </p:nvSpPr>
        <p:spPr bwMode="auto">
          <a:xfrm>
            <a:off x="14430597" y="5219172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737572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107" name="Freeform 245">
            <a:extLst>
              <a:ext uri="{FF2B5EF4-FFF2-40B4-BE49-F238E27FC236}">
                <a16:creationId xmlns:a16="http://schemas.microsoft.com/office/drawing/2014/main" id="{2C5BDFC5-B5FB-47F1-B266-C135AE59C6EF}"/>
              </a:ext>
            </a:extLst>
          </p:cNvPr>
          <p:cNvSpPr>
            <a:spLocks noEditPoints="1"/>
          </p:cNvSpPr>
          <p:nvPr/>
        </p:nvSpPr>
        <p:spPr bwMode="auto">
          <a:xfrm>
            <a:off x="14430597" y="6620853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737572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sp>
        <p:nvSpPr>
          <p:cNvPr id="108" name="TextBox 214">
            <a:extLst>
              <a:ext uri="{FF2B5EF4-FFF2-40B4-BE49-F238E27FC236}">
                <a16:creationId xmlns:a16="http://schemas.microsoft.com/office/drawing/2014/main" id="{AF1EDE57-0B96-4E26-8623-F452984F630D}"/>
              </a:ext>
            </a:extLst>
          </p:cNvPr>
          <p:cNvSpPr txBox="1"/>
          <p:nvPr/>
        </p:nvSpPr>
        <p:spPr>
          <a:xfrm>
            <a:off x="2859887" y="737933"/>
            <a:ext cx="199993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60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ea typeface="+mn-ea"/>
                <a:cs typeface="Arial"/>
                <a:sym typeface="Baloo 2 ExtraBold"/>
              </a:rPr>
              <a:t>Ejecución CFP INSAFORP en San Bartolo</a:t>
            </a:r>
            <a:endParaRPr kumimoji="0" lang="es-419" sz="6000" b="1" i="0" u="none" strike="noStrike" kern="0" cap="none" spc="0" normalizeH="0" baseline="0" noProof="0">
              <a:ln>
                <a:noFill/>
              </a:ln>
              <a:solidFill>
                <a:srgbClr val="F6F6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Libre Franklin" charset="0"/>
              <a:ea typeface="+mn-ea"/>
              <a:cs typeface="Arial"/>
              <a:sym typeface="Baloo 2 ExtraBold"/>
            </a:endParaRPr>
          </a:p>
        </p:txBody>
      </p:sp>
      <p:sp>
        <p:nvSpPr>
          <p:cNvPr id="109" name="TextBox 214">
            <a:extLst>
              <a:ext uri="{FF2B5EF4-FFF2-40B4-BE49-F238E27FC236}">
                <a16:creationId xmlns:a16="http://schemas.microsoft.com/office/drawing/2014/main" id="{E8E1B2E7-1EF7-493D-BAE1-EF217FA831A8}"/>
              </a:ext>
            </a:extLst>
          </p:cNvPr>
          <p:cNvSpPr txBox="1"/>
          <p:nvPr/>
        </p:nvSpPr>
        <p:spPr>
          <a:xfrm>
            <a:off x="2698633" y="1581276"/>
            <a:ext cx="12107151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algn="ctr" defTabSz="2437365" eaLnBrk="1" fontAlgn="auto" latinLnBrk="0" hangingPunct="1">
              <a:lnSpc>
                <a:spcPct val="80000"/>
              </a:lnSpc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n-US" sz="54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Resultados</a:t>
            </a:r>
            <a:r>
              <a:rPr lang="en-US" sz="54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al 3° </a:t>
            </a:r>
            <a:r>
              <a:rPr lang="en-US" sz="54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Trimestre</a:t>
            </a:r>
            <a:r>
              <a:rPr lang="en-US" sz="54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POA 2021</a:t>
            </a:r>
          </a:p>
        </p:txBody>
      </p:sp>
      <p:grpSp>
        <p:nvGrpSpPr>
          <p:cNvPr id="111" name="Google Shape;11487;p80">
            <a:extLst>
              <a:ext uri="{FF2B5EF4-FFF2-40B4-BE49-F238E27FC236}">
                <a16:creationId xmlns:a16="http://schemas.microsoft.com/office/drawing/2014/main" id="{718EA7A4-4D45-4CEF-93AB-9161F84733F8}"/>
              </a:ext>
            </a:extLst>
          </p:cNvPr>
          <p:cNvGrpSpPr/>
          <p:nvPr/>
        </p:nvGrpSpPr>
        <p:grpSpPr>
          <a:xfrm>
            <a:off x="18488234" y="3868432"/>
            <a:ext cx="738302" cy="454664"/>
            <a:chOff x="2705794" y="2534394"/>
            <a:chExt cx="233837" cy="142142"/>
          </a:xfrm>
          <a:solidFill>
            <a:schemeClr val="bg2"/>
          </a:solidFill>
        </p:grpSpPr>
        <p:sp>
          <p:nvSpPr>
            <p:cNvPr id="112" name="Google Shape;11488;p80">
              <a:extLst>
                <a:ext uri="{FF2B5EF4-FFF2-40B4-BE49-F238E27FC236}">
                  <a16:creationId xmlns:a16="http://schemas.microsoft.com/office/drawing/2014/main" id="{4B3A0085-CFEC-4075-936E-E0A8FD3104D5}"/>
                </a:ext>
              </a:extLst>
            </p:cNvPr>
            <p:cNvSpPr/>
            <p:nvPr/>
          </p:nvSpPr>
          <p:spPr>
            <a:xfrm>
              <a:off x="2868751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20" y="334"/>
                    <a:pt x="1346" y="548"/>
                    <a:pt x="1346" y="834"/>
                  </a:cubicBezTo>
                  <a:cubicBezTo>
                    <a:pt x="1346" y="1120"/>
                    <a:pt x="1120" y="1334"/>
                    <a:pt x="834" y="1334"/>
                  </a:cubicBezTo>
                  <a:cubicBezTo>
                    <a:pt x="560" y="1334"/>
                    <a:pt x="334" y="1120"/>
                    <a:pt x="334" y="834"/>
                  </a:cubicBezTo>
                  <a:cubicBezTo>
                    <a:pt x="334" y="548"/>
                    <a:pt x="572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81" y="0"/>
                    <a:pt x="0" y="370"/>
                    <a:pt x="0" y="834"/>
                  </a:cubicBezTo>
                  <a:cubicBezTo>
                    <a:pt x="0" y="1298"/>
                    <a:pt x="381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13" name="Google Shape;11489;p80">
              <a:extLst>
                <a:ext uri="{FF2B5EF4-FFF2-40B4-BE49-F238E27FC236}">
                  <a16:creationId xmlns:a16="http://schemas.microsoft.com/office/drawing/2014/main" id="{2663CD94-5085-40E0-98DA-09F9DBF82E7E}"/>
                </a:ext>
              </a:extLst>
            </p:cNvPr>
            <p:cNvSpPr/>
            <p:nvPr/>
          </p:nvSpPr>
          <p:spPr>
            <a:xfrm>
              <a:off x="2870661" y="2611703"/>
              <a:ext cx="68970" cy="49301"/>
            </a:xfrm>
            <a:custGeom>
              <a:avLst/>
              <a:gdLst/>
              <a:ahLst/>
              <a:cxnLst/>
              <a:rect l="l" t="t" r="r" b="b"/>
              <a:pathLst>
                <a:path w="2167" h="1549" extrusionOk="0">
                  <a:moveTo>
                    <a:pt x="774" y="1"/>
                  </a:moveTo>
                  <a:cubicBezTo>
                    <a:pt x="560" y="1"/>
                    <a:pt x="333" y="60"/>
                    <a:pt x="119" y="167"/>
                  </a:cubicBezTo>
                  <a:cubicBezTo>
                    <a:pt x="48" y="203"/>
                    <a:pt x="0" y="310"/>
                    <a:pt x="48" y="382"/>
                  </a:cubicBezTo>
                  <a:cubicBezTo>
                    <a:pt x="83" y="443"/>
                    <a:pt x="150" y="479"/>
                    <a:pt x="212" y="479"/>
                  </a:cubicBezTo>
                  <a:cubicBezTo>
                    <a:pt x="234" y="479"/>
                    <a:pt x="255" y="474"/>
                    <a:pt x="274" y="465"/>
                  </a:cubicBezTo>
                  <a:cubicBezTo>
                    <a:pt x="417" y="382"/>
                    <a:pt x="595" y="346"/>
                    <a:pt x="762" y="346"/>
                  </a:cubicBezTo>
                  <a:cubicBezTo>
                    <a:pt x="1286" y="346"/>
                    <a:pt x="1715" y="727"/>
                    <a:pt x="1786" y="1215"/>
                  </a:cubicBezTo>
                  <a:lnTo>
                    <a:pt x="762" y="1215"/>
                  </a:lnTo>
                  <a:cubicBezTo>
                    <a:pt x="679" y="1215"/>
                    <a:pt x="595" y="1298"/>
                    <a:pt x="595" y="1382"/>
                  </a:cubicBezTo>
                  <a:cubicBezTo>
                    <a:pt x="595" y="1477"/>
                    <a:pt x="679" y="1548"/>
                    <a:pt x="762" y="1548"/>
                  </a:cubicBezTo>
                  <a:lnTo>
                    <a:pt x="1988" y="1548"/>
                  </a:lnTo>
                  <a:cubicBezTo>
                    <a:pt x="2072" y="1548"/>
                    <a:pt x="2143" y="1477"/>
                    <a:pt x="2143" y="1382"/>
                  </a:cubicBezTo>
                  <a:cubicBezTo>
                    <a:pt x="2167" y="608"/>
                    <a:pt x="1536" y="1"/>
                    <a:pt x="7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14" name="Google Shape;11490;p80">
              <a:extLst>
                <a:ext uri="{FF2B5EF4-FFF2-40B4-BE49-F238E27FC236}">
                  <a16:creationId xmlns:a16="http://schemas.microsoft.com/office/drawing/2014/main" id="{7FE50027-BDB4-41FE-A3DA-34F04558D2D1}"/>
                </a:ext>
              </a:extLst>
            </p:cNvPr>
            <p:cNvSpPr/>
            <p:nvPr/>
          </p:nvSpPr>
          <p:spPr>
            <a:xfrm>
              <a:off x="2705794" y="2611321"/>
              <a:ext cx="68620" cy="49301"/>
            </a:xfrm>
            <a:custGeom>
              <a:avLst/>
              <a:gdLst/>
              <a:ahLst/>
              <a:cxnLst/>
              <a:rect l="l" t="t" r="r" b="b"/>
              <a:pathLst>
                <a:path w="2156" h="1549" extrusionOk="0">
                  <a:moveTo>
                    <a:pt x="1394" y="1"/>
                  </a:moveTo>
                  <a:cubicBezTo>
                    <a:pt x="632" y="1"/>
                    <a:pt x="1" y="620"/>
                    <a:pt x="1" y="1382"/>
                  </a:cubicBezTo>
                  <a:cubicBezTo>
                    <a:pt x="1" y="1465"/>
                    <a:pt x="84" y="1548"/>
                    <a:pt x="167" y="1548"/>
                  </a:cubicBezTo>
                  <a:lnTo>
                    <a:pt x="1406" y="1548"/>
                  </a:lnTo>
                  <a:cubicBezTo>
                    <a:pt x="1489" y="1548"/>
                    <a:pt x="1572" y="1465"/>
                    <a:pt x="1572" y="1382"/>
                  </a:cubicBezTo>
                  <a:cubicBezTo>
                    <a:pt x="1572" y="1287"/>
                    <a:pt x="1501" y="1215"/>
                    <a:pt x="1418" y="1215"/>
                  </a:cubicBezTo>
                  <a:lnTo>
                    <a:pt x="382" y="1215"/>
                  </a:lnTo>
                  <a:cubicBezTo>
                    <a:pt x="453" y="727"/>
                    <a:pt x="882" y="334"/>
                    <a:pt x="1406" y="334"/>
                  </a:cubicBezTo>
                  <a:cubicBezTo>
                    <a:pt x="1584" y="334"/>
                    <a:pt x="1751" y="382"/>
                    <a:pt x="1894" y="453"/>
                  </a:cubicBezTo>
                  <a:cubicBezTo>
                    <a:pt x="1918" y="469"/>
                    <a:pt x="1945" y="477"/>
                    <a:pt x="1974" y="477"/>
                  </a:cubicBezTo>
                  <a:cubicBezTo>
                    <a:pt x="2030" y="477"/>
                    <a:pt x="2088" y="445"/>
                    <a:pt x="2120" y="382"/>
                  </a:cubicBezTo>
                  <a:cubicBezTo>
                    <a:pt x="2156" y="310"/>
                    <a:pt x="2132" y="203"/>
                    <a:pt x="2049" y="155"/>
                  </a:cubicBezTo>
                  <a:cubicBezTo>
                    <a:pt x="1846" y="60"/>
                    <a:pt x="1632" y="1"/>
                    <a:pt x="13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15" name="Google Shape;11491;p80">
              <a:extLst>
                <a:ext uri="{FF2B5EF4-FFF2-40B4-BE49-F238E27FC236}">
                  <a16:creationId xmlns:a16="http://schemas.microsoft.com/office/drawing/2014/main" id="{437F7A18-932E-41AE-9873-C522C4F36408}"/>
                </a:ext>
              </a:extLst>
            </p:cNvPr>
            <p:cNvSpPr/>
            <p:nvPr/>
          </p:nvSpPr>
          <p:spPr>
            <a:xfrm>
              <a:off x="2724000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19" y="334"/>
                    <a:pt x="1334" y="548"/>
                    <a:pt x="1334" y="834"/>
                  </a:cubicBezTo>
                  <a:cubicBezTo>
                    <a:pt x="1334" y="1120"/>
                    <a:pt x="1119" y="1334"/>
                    <a:pt x="834" y="1334"/>
                  </a:cubicBezTo>
                  <a:cubicBezTo>
                    <a:pt x="548" y="1334"/>
                    <a:pt x="322" y="1120"/>
                    <a:pt x="322" y="834"/>
                  </a:cubicBezTo>
                  <a:cubicBezTo>
                    <a:pt x="322" y="548"/>
                    <a:pt x="548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69" y="0"/>
                    <a:pt x="0" y="370"/>
                    <a:pt x="0" y="834"/>
                  </a:cubicBezTo>
                  <a:cubicBezTo>
                    <a:pt x="0" y="1298"/>
                    <a:pt x="369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16" name="Google Shape;11492;p80">
              <a:extLst>
                <a:ext uri="{FF2B5EF4-FFF2-40B4-BE49-F238E27FC236}">
                  <a16:creationId xmlns:a16="http://schemas.microsoft.com/office/drawing/2014/main" id="{57A155D6-4FDE-4A66-A7F3-FD525E573C36}"/>
                </a:ext>
              </a:extLst>
            </p:cNvPr>
            <p:cNvSpPr/>
            <p:nvPr/>
          </p:nvSpPr>
          <p:spPr>
            <a:xfrm>
              <a:off x="2788800" y="2534394"/>
              <a:ext cx="68238" cy="68238"/>
            </a:xfrm>
            <a:custGeom>
              <a:avLst/>
              <a:gdLst/>
              <a:ahLst/>
              <a:cxnLst/>
              <a:rect l="l" t="t" r="r" b="b"/>
              <a:pathLst>
                <a:path w="2144" h="2144" extrusionOk="0">
                  <a:moveTo>
                    <a:pt x="1072" y="334"/>
                  </a:moveTo>
                  <a:cubicBezTo>
                    <a:pt x="1489" y="334"/>
                    <a:pt x="1822" y="656"/>
                    <a:pt x="1822" y="1072"/>
                  </a:cubicBezTo>
                  <a:cubicBezTo>
                    <a:pt x="1822" y="1489"/>
                    <a:pt x="1489" y="1822"/>
                    <a:pt x="1072" y="1822"/>
                  </a:cubicBezTo>
                  <a:cubicBezTo>
                    <a:pt x="655" y="1822"/>
                    <a:pt x="334" y="1489"/>
                    <a:pt x="334" y="1072"/>
                  </a:cubicBezTo>
                  <a:cubicBezTo>
                    <a:pt x="334" y="656"/>
                    <a:pt x="667" y="334"/>
                    <a:pt x="1072" y="334"/>
                  </a:cubicBezTo>
                  <a:close/>
                  <a:moveTo>
                    <a:pt x="1072" y="1"/>
                  </a:moveTo>
                  <a:cubicBezTo>
                    <a:pt x="477" y="1"/>
                    <a:pt x="0" y="477"/>
                    <a:pt x="0" y="1072"/>
                  </a:cubicBezTo>
                  <a:cubicBezTo>
                    <a:pt x="0" y="1668"/>
                    <a:pt x="477" y="2144"/>
                    <a:pt x="1072" y="2144"/>
                  </a:cubicBezTo>
                  <a:cubicBezTo>
                    <a:pt x="1667" y="2144"/>
                    <a:pt x="2143" y="1668"/>
                    <a:pt x="2143" y="1072"/>
                  </a:cubicBezTo>
                  <a:cubicBezTo>
                    <a:pt x="2143" y="477"/>
                    <a:pt x="1667" y="1"/>
                    <a:pt x="1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17" name="Google Shape;11493;p80">
              <a:extLst>
                <a:ext uri="{FF2B5EF4-FFF2-40B4-BE49-F238E27FC236}">
                  <a16:creationId xmlns:a16="http://schemas.microsoft.com/office/drawing/2014/main" id="{51E5713F-CC9A-4AAB-9062-E05895F62BF0}"/>
                </a:ext>
              </a:extLst>
            </p:cNvPr>
            <p:cNvSpPr/>
            <p:nvPr/>
          </p:nvSpPr>
          <p:spPr>
            <a:xfrm>
              <a:off x="2764930" y="2613613"/>
              <a:ext cx="115979" cy="62923"/>
            </a:xfrm>
            <a:custGeom>
              <a:avLst/>
              <a:gdLst/>
              <a:ahLst/>
              <a:cxnLst/>
              <a:rect l="l" t="t" r="r" b="b"/>
              <a:pathLst>
                <a:path w="3644" h="1977" extrusionOk="0">
                  <a:moveTo>
                    <a:pt x="1822" y="345"/>
                  </a:moveTo>
                  <a:cubicBezTo>
                    <a:pt x="2584" y="345"/>
                    <a:pt x="3203" y="917"/>
                    <a:pt x="3298" y="1655"/>
                  </a:cubicBezTo>
                  <a:lnTo>
                    <a:pt x="345" y="1655"/>
                  </a:lnTo>
                  <a:cubicBezTo>
                    <a:pt x="441" y="905"/>
                    <a:pt x="1060" y="345"/>
                    <a:pt x="1822" y="345"/>
                  </a:cubicBezTo>
                  <a:close/>
                  <a:moveTo>
                    <a:pt x="1822" y="0"/>
                  </a:moveTo>
                  <a:cubicBezTo>
                    <a:pt x="822" y="0"/>
                    <a:pt x="0" y="822"/>
                    <a:pt x="0" y="1810"/>
                  </a:cubicBezTo>
                  <a:cubicBezTo>
                    <a:pt x="0" y="1905"/>
                    <a:pt x="84" y="1977"/>
                    <a:pt x="167" y="1977"/>
                  </a:cubicBezTo>
                  <a:lnTo>
                    <a:pt x="3477" y="1977"/>
                  </a:lnTo>
                  <a:cubicBezTo>
                    <a:pt x="3560" y="1977"/>
                    <a:pt x="3643" y="1905"/>
                    <a:pt x="3643" y="1810"/>
                  </a:cubicBezTo>
                  <a:cubicBezTo>
                    <a:pt x="3643" y="798"/>
                    <a:pt x="2822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  <p:grpSp>
        <p:nvGrpSpPr>
          <p:cNvPr id="118" name="Google Shape;11487;p80">
            <a:extLst>
              <a:ext uri="{FF2B5EF4-FFF2-40B4-BE49-F238E27FC236}">
                <a16:creationId xmlns:a16="http://schemas.microsoft.com/office/drawing/2014/main" id="{D29F9FBB-E6D5-4F7A-8547-01EBAB69898A}"/>
              </a:ext>
            </a:extLst>
          </p:cNvPr>
          <p:cNvGrpSpPr/>
          <p:nvPr/>
        </p:nvGrpSpPr>
        <p:grpSpPr>
          <a:xfrm>
            <a:off x="14476748" y="3895188"/>
            <a:ext cx="738302" cy="454664"/>
            <a:chOff x="2705794" y="2534394"/>
            <a:chExt cx="233837" cy="142142"/>
          </a:xfrm>
          <a:solidFill>
            <a:srgbClr val="FFFFFF"/>
          </a:solidFill>
        </p:grpSpPr>
        <p:sp>
          <p:nvSpPr>
            <p:cNvPr id="119" name="Google Shape;11488;p80">
              <a:extLst>
                <a:ext uri="{FF2B5EF4-FFF2-40B4-BE49-F238E27FC236}">
                  <a16:creationId xmlns:a16="http://schemas.microsoft.com/office/drawing/2014/main" id="{6ECC0E99-52D0-4229-9105-C11E5315116D}"/>
                </a:ext>
              </a:extLst>
            </p:cNvPr>
            <p:cNvSpPr/>
            <p:nvPr/>
          </p:nvSpPr>
          <p:spPr>
            <a:xfrm>
              <a:off x="2868751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20" y="334"/>
                    <a:pt x="1346" y="548"/>
                    <a:pt x="1346" y="834"/>
                  </a:cubicBezTo>
                  <a:cubicBezTo>
                    <a:pt x="1346" y="1120"/>
                    <a:pt x="1120" y="1334"/>
                    <a:pt x="834" y="1334"/>
                  </a:cubicBezTo>
                  <a:cubicBezTo>
                    <a:pt x="560" y="1334"/>
                    <a:pt x="334" y="1120"/>
                    <a:pt x="334" y="834"/>
                  </a:cubicBezTo>
                  <a:cubicBezTo>
                    <a:pt x="334" y="548"/>
                    <a:pt x="572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81" y="0"/>
                    <a:pt x="0" y="370"/>
                    <a:pt x="0" y="834"/>
                  </a:cubicBezTo>
                  <a:cubicBezTo>
                    <a:pt x="0" y="1298"/>
                    <a:pt x="381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20" name="Google Shape;11489;p80">
              <a:extLst>
                <a:ext uri="{FF2B5EF4-FFF2-40B4-BE49-F238E27FC236}">
                  <a16:creationId xmlns:a16="http://schemas.microsoft.com/office/drawing/2014/main" id="{68DCAD8E-0485-4886-9007-5EBABEA6A452}"/>
                </a:ext>
              </a:extLst>
            </p:cNvPr>
            <p:cNvSpPr/>
            <p:nvPr/>
          </p:nvSpPr>
          <p:spPr>
            <a:xfrm>
              <a:off x="2870661" y="2611703"/>
              <a:ext cx="68970" cy="49301"/>
            </a:xfrm>
            <a:custGeom>
              <a:avLst/>
              <a:gdLst/>
              <a:ahLst/>
              <a:cxnLst/>
              <a:rect l="l" t="t" r="r" b="b"/>
              <a:pathLst>
                <a:path w="2167" h="1549" extrusionOk="0">
                  <a:moveTo>
                    <a:pt x="774" y="1"/>
                  </a:moveTo>
                  <a:cubicBezTo>
                    <a:pt x="560" y="1"/>
                    <a:pt x="333" y="60"/>
                    <a:pt x="119" y="167"/>
                  </a:cubicBezTo>
                  <a:cubicBezTo>
                    <a:pt x="48" y="203"/>
                    <a:pt x="0" y="310"/>
                    <a:pt x="48" y="382"/>
                  </a:cubicBezTo>
                  <a:cubicBezTo>
                    <a:pt x="83" y="443"/>
                    <a:pt x="150" y="479"/>
                    <a:pt x="212" y="479"/>
                  </a:cubicBezTo>
                  <a:cubicBezTo>
                    <a:pt x="234" y="479"/>
                    <a:pt x="255" y="474"/>
                    <a:pt x="274" y="465"/>
                  </a:cubicBezTo>
                  <a:cubicBezTo>
                    <a:pt x="417" y="382"/>
                    <a:pt x="595" y="346"/>
                    <a:pt x="762" y="346"/>
                  </a:cubicBezTo>
                  <a:cubicBezTo>
                    <a:pt x="1286" y="346"/>
                    <a:pt x="1715" y="727"/>
                    <a:pt x="1786" y="1215"/>
                  </a:cubicBezTo>
                  <a:lnTo>
                    <a:pt x="762" y="1215"/>
                  </a:lnTo>
                  <a:cubicBezTo>
                    <a:pt x="679" y="1215"/>
                    <a:pt x="595" y="1298"/>
                    <a:pt x="595" y="1382"/>
                  </a:cubicBezTo>
                  <a:cubicBezTo>
                    <a:pt x="595" y="1477"/>
                    <a:pt x="679" y="1548"/>
                    <a:pt x="762" y="1548"/>
                  </a:cubicBezTo>
                  <a:lnTo>
                    <a:pt x="1988" y="1548"/>
                  </a:lnTo>
                  <a:cubicBezTo>
                    <a:pt x="2072" y="1548"/>
                    <a:pt x="2143" y="1477"/>
                    <a:pt x="2143" y="1382"/>
                  </a:cubicBezTo>
                  <a:cubicBezTo>
                    <a:pt x="2167" y="608"/>
                    <a:pt x="1536" y="1"/>
                    <a:pt x="7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21" name="Google Shape;11490;p80">
              <a:extLst>
                <a:ext uri="{FF2B5EF4-FFF2-40B4-BE49-F238E27FC236}">
                  <a16:creationId xmlns:a16="http://schemas.microsoft.com/office/drawing/2014/main" id="{F3587C69-257E-4FF4-8AEA-9B141BECDC80}"/>
                </a:ext>
              </a:extLst>
            </p:cNvPr>
            <p:cNvSpPr/>
            <p:nvPr/>
          </p:nvSpPr>
          <p:spPr>
            <a:xfrm>
              <a:off x="2705794" y="2611321"/>
              <a:ext cx="68620" cy="49301"/>
            </a:xfrm>
            <a:custGeom>
              <a:avLst/>
              <a:gdLst/>
              <a:ahLst/>
              <a:cxnLst/>
              <a:rect l="l" t="t" r="r" b="b"/>
              <a:pathLst>
                <a:path w="2156" h="1549" extrusionOk="0">
                  <a:moveTo>
                    <a:pt x="1394" y="1"/>
                  </a:moveTo>
                  <a:cubicBezTo>
                    <a:pt x="632" y="1"/>
                    <a:pt x="1" y="620"/>
                    <a:pt x="1" y="1382"/>
                  </a:cubicBezTo>
                  <a:cubicBezTo>
                    <a:pt x="1" y="1465"/>
                    <a:pt x="84" y="1548"/>
                    <a:pt x="167" y="1548"/>
                  </a:cubicBezTo>
                  <a:lnTo>
                    <a:pt x="1406" y="1548"/>
                  </a:lnTo>
                  <a:cubicBezTo>
                    <a:pt x="1489" y="1548"/>
                    <a:pt x="1572" y="1465"/>
                    <a:pt x="1572" y="1382"/>
                  </a:cubicBezTo>
                  <a:cubicBezTo>
                    <a:pt x="1572" y="1287"/>
                    <a:pt x="1501" y="1215"/>
                    <a:pt x="1418" y="1215"/>
                  </a:cubicBezTo>
                  <a:lnTo>
                    <a:pt x="382" y="1215"/>
                  </a:lnTo>
                  <a:cubicBezTo>
                    <a:pt x="453" y="727"/>
                    <a:pt x="882" y="334"/>
                    <a:pt x="1406" y="334"/>
                  </a:cubicBezTo>
                  <a:cubicBezTo>
                    <a:pt x="1584" y="334"/>
                    <a:pt x="1751" y="382"/>
                    <a:pt x="1894" y="453"/>
                  </a:cubicBezTo>
                  <a:cubicBezTo>
                    <a:pt x="1918" y="469"/>
                    <a:pt x="1945" y="477"/>
                    <a:pt x="1974" y="477"/>
                  </a:cubicBezTo>
                  <a:cubicBezTo>
                    <a:pt x="2030" y="477"/>
                    <a:pt x="2088" y="445"/>
                    <a:pt x="2120" y="382"/>
                  </a:cubicBezTo>
                  <a:cubicBezTo>
                    <a:pt x="2156" y="310"/>
                    <a:pt x="2132" y="203"/>
                    <a:pt x="2049" y="155"/>
                  </a:cubicBezTo>
                  <a:cubicBezTo>
                    <a:pt x="1846" y="60"/>
                    <a:pt x="1632" y="1"/>
                    <a:pt x="13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22" name="Google Shape;11491;p80">
              <a:extLst>
                <a:ext uri="{FF2B5EF4-FFF2-40B4-BE49-F238E27FC236}">
                  <a16:creationId xmlns:a16="http://schemas.microsoft.com/office/drawing/2014/main" id="{7D34E4F6-84AE-4323-AFB6-D9C3D7643B94}"/>
                </a:ext>
              </a:extLst>
            </p:cNvPr>
            <p:cNvSpPr/>
            <p:nvPr/>
          </p:nvSpPr>
          <p:spPr>
            <a:xfrm>
              <a:off x="2724000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19" y="334"/>
                    <a:pt x="1334" y="548"/>
                    <a:pt x="1334" y="834"/>
                  </a:cubicBezTo>
                  <a:cubicBezTo>
                    <a:pt x="1334" y="1120"/>
                    <a:pt x="1119" y="1334"/>
                    <a:pt x="834" y="1334"/>
                  </a:cubicBezTo>
                  <a:cubicBezTo>
                    <a:pt x="548" y="1334"/>
                    <a:pt x="322" y="1120"/>
                    <a:pt x="322" y="834"/>
                  </a:cubicBezTo>
                  <a:cubicBezTo>
                    <a:pt x="322" y="548"/>
                    <a:pt x="548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69" y="0"/>
                    <a:pt x="0" y="370"/>
                    <a:pt x="0" y="834"/>
                  </a:cubicBezTo>
                  <a:cubicBezTo>
                    <a:pt x="0" y="1298"/>
                    <a:pt x="369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23" name="Google Shape;11492;p80">
              <a:extLst>
                <a:ext uri="{FF2B5EF4-FFF2-40B4-BE49-F238E27FC236}">
                  <a16:creationId xmlns:a16="http://schemas.microsoft.com/office/drawing/2014/main" id="{A30485ED-C24B-4EC6-8656-46B05FA2F6B8}"/>
                </a:ext>
              </a:extLst>
            </p:cNvPr>
            <p:cNvSpPr/>
            <p:nvPr/>
          </p:nvSpPr>
          <p:spPr>
            <a:xfrm>
              <a:off x="2788800" y="2534394"/>
              <a:ext cx="68238" cy="68238"/>
            </a:xfrm>
            <a:custGeom>
              <a:avLst/>
              <a:gdLst/>
              <a:ahLst/>
              <a:cxnLst/>
              <a:rect l="l" t="t" r="r" b="b"/>
              <a:pathLst>
                <a:path w="2144" h="2144" extrusionOk="0">
                  <a:moveTo>
                    <a:pt x="1072" y="334"/>
                  </a:moveTo>
                  <a:cubicBezTo>
                    <a:pt x="1489" y="334"/>
                    <a:pt x="1822" y="656"/>
                    <a:pt x="1822" y="1072"/>
                  </a:cubicBezTo>
                  <a:cubicBezTo>
                    <a:pt x="1822" y="1489"/>
                    <a:pt x="1489" y="1822"/>
                    <a:pt x="1072" y="1822"/>
                  </a:cubicBezTo>
                  <a:cubicBezTo>
                    <a:pt x="655" y="1822"/>
                    <a:pt x="334" y="1489"/>
                    <a:pt x="334" y="1072"/>
                  </a:cubicBezTo>
                  <a:cubicBezTo>
                    <a:pt x="334" y="656"/>
                    <a:pt x="667" y="334"/>
                    <a:pt x="1072" y="334"/>
                  </a:cubicBezTo>
                  <a:close/>
                  <a:moveTo>
                    <a:pt x="1072" y="1"/>
                  </a:moveTo>
                  <a:cubicBezTo>
                    <a:pt x="477" y="1"/>
                    <a:pt x="0" y="477"/>
                    <a:pt x="0" y="1072"/>
                  </a:cubicBezTo>
                  <a:cubicBezTo>
                    <a:pt x="0" y="1668"/>
                    <a:pt x="477" y="2144"/>
                    <a:pt x="1072" y="2144"/>
                  </a:cubicBezTo>
                  <a:cubicBezTo>
                    <a:pt x="1667" y="2144"/>
                    <a:pt x="2143" y="1668"/>
                    <a:pt x="2143" y="1072"/>
                  </a:cubicBezTo>
                  <a:cubicBezTo>
                    <a:pt x="2143" y="477"/>
                    <a:pt x="1667" y="1"/>
                    <a:pt x="1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24" name="Google Shape;11493;p80">
              <a:extLst>
                <a:ext uri="{FF2B5EF4-FFF2-40B4-BE49-F238E27FC236}">
                  <a16:creationId xmlns:a16="http://schemas.microsoft.com/office/drawing/2014/main" id="{D93B19E7-DF89-4617-96C8-B75CECC9F730}"/>
                </a:ext>
              </a:extLst>
            </p:cNvPr>
            <p:cNvSpPr/>
            <p:nvPr/>
          </p:nvSpPr>
          <p:spPr>
            <a:xfrm>
              <a:off x="2764930" y="2613613"/>
              <a:ext cx="115979" cy="62923"/>
            </a:xfrm>
            <a:custGeom>
              <a:avLst/>
              <a:gdLst/>
              <a:ahLst/>
              <a:cxnLst/>
              <a:rect l="l" t="t" r="r" b="b"/>
              <a:pathLst>
                <a:path w="3644" h="1977" extrusionOk="0">
                  <a:moveTo>
                    <a:pt x="1822" y="345"/>
                  </a:moveTo>
                  <a:cubicBezTo>
                    <a:pt x="2584" y="345"/>
                    <a:pt x="3203" y="917"/>
                    <a:pt x="3298" y="1655"/>
                  </a:cubicBezTo>
                  <a:lnTo>
                    <a:pt x="345" y="1655"/>
                  </a:lnTo>
                  <a:cubicBezTo>
                    <a:pt x="441" y="905"/>
                    <a:pt x="1060" y="345"/>
                    <a:pt x="1822" y="345"/>
                  </a:cubicBezTo>
                  <a:close/>
                  <a:moveTo>
                    <a:pt x="1822" y="0"/>
                  </a:moveTo>
                  <a:cubicBezTo>
                    <a:pt x="822" y="0"/>
                    <a:pt x="0" y="822"/>
                    <a:pt x="0" y="1810"/>
                  </a:cubicBezTo>
                  <a:cubicBezTo>
                    <a:pt x="0" y="1905"/>
                    <a:pt x="84" y="1977"/>
                    <a:pt x="167" y="1977"/>
                  </a:cubicBezTo>
                  <a:lnTo>
                    <a:pt x="3477" y="1977"/>
                  </a:lnTo>
                  <a:cubicBezTo>
                    <a:pt x="3560" y="1977"/>
                    <a:pt x="3643" y="1905"/>
                    <a:pt x="3643" y="1810"/>
                  </a:cubicBezTo>
                  <a:cubicBezTo>
                    <a:pt x="3643" y="798"/>
                    <a:pt x="2822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9952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145476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Imagen 4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9D7B2BDA-D148-474B-A6AD-DF0B8EE8C6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750" y="831912"/>
            <a:ext cx="1686485" cy="921989"/>
          </a:xfrm>
          <a:prstGeom prst="rect">
            <a:avLst/>
          </a:prstGeom>
        </p:spPr>
      </p:pic>
      <p:sp>
        <p:nvSpPr>
          <p:cNvPr id="10" name="TextBox 214">
            <a:extLst>
              <a:ext uri="{FF2B5EF4-FFF2-40B4-BE49-F238E27FC236}">
                <a16:creationId xmlns:a16="http://schemas.microsoft.com/office/drawing/2014/main" id="{1F79E353-FA2D-4630-95D2-B0AFD42FF675}"/>
              </a:ext>
            </a:extLst>
          </p:cNvPr>
          <p:cNvSpPr txBox="1"/>
          <p:nvPr/>
        </p:nvSpPr>
        <p:spPr>
          <a:xfrm>
            <a:off x="2960567" y="1492226"/>
            <a:ext cx="1999939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MX" sz="54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Seguimiento observaciones </a:t>
            </a:r>
          </a:p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MX" sz="54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de </a:t>
            </a:r>
            <a:r>
              <a:rPr kumimoji="0" lang="es-MX" sz="5400" b="1" i="0" u="none" strike="noStrike" kern="0" cap="none" spc="0" normalizeH="0" baseline="0" noProof="0">
                <a:ln>
                  <a:noFill/>
                </a:ln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CONTROL INTERNO</a:t>
            </a:r>
          </a:p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endParaRPr kumimoji="0" lang="es-419" sz="6000" b="1" i="0" u="none" strike="noStrike" kern="0" cap="none" spc="0" normalizeH="0" baseline="0" noProof="0">
              <a:ln>
                <a:noFill/>
              </a:ln>
              <a:solidFill>
                <a:srgbClr val="F6F6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Libre Franklin" charset="0"/>
              <a:cs typeface="Arial"/>
              <a:sym typeface="Baloo 2 ExtraBold"/>
            </a:endParaRPr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4A085AFE-E358-45DC-9434-61C5A0C108A3}"/>
              </a:ext>
            </a:extLst>
          </p:cNvPr>
          <p:cNvSpPr txBox="1"/>
          <p:nvPr/>
        </p:nvSpPr>
        <p:spPr>
          <a:xfrm>
            <a:off x="1417693" y="3908207"/>
            <a:ext cx="21950475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ctr"/>
            <a:r>
              <a:rPr lang="es-MX" sz="3200" u="none" strike="noStrike">
                <a:solidFill>
                  <a:schemeClr val="accent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Seguimiento de recomendaciones de Informes </a:t>
            </a:r>
          </a:p>
          <a:p>
            <a:pPr algn="ctr" fontAlgn="ctr"/>
            <a:r>
              <a:rPr lang="es-MX" sz="3200" u="none" strike="noStrike">
                <a:solidFill>
                  <a:schemeClr val="accent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y Cartas de Gerencias – Auditorías Internas 2019 y 2020</a:t>
            </a:r>
          </a:p>
        </p:txBody>
      </p:sp>
      <p:graphicFrame>
        <p:nvGraphicFramePr>
          <p:cNvPr id="6" name="Tabla 5">
            <a:extLst>
              <a:ext uri="{FF2B5EF4-FFF2-40B4-BE49-F238E27FC236}">
                <a16:creationId xmlns:a16="http://schemas.microsoft.com/office/drawing/2014/main" id="{E6502020-DD6B-4D93-BB0D-9447274D0B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5338302"/>
              </p:ext>
            </p:extLst>
          </p:nvPr>
        </p:nvGraphicFramePr>
        <p:xfrm>
          <a:off x="1889760" y="5197165"/>
          <a:ext cx="21011962" cy="6629075"/>
        </p:xfrm>
        <a:graphic>
          <a:graphicData uri="http://schemas.openxmlformats.org/drawingml/2006/table">
            <a:tbl>
              <a:tblPr>
                <a:tableStyleId>{E8B1032C-EA38-4F05-BA0D-38AFFFC7BED3}</a:tableStyleId>
              </a:tblPr>
              <a:tblGrid>
                <a:gridCol w="69494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346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373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0175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47300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456842">
                <a:tc>
                  <a:txBody>
                    <a:bodyPr/>
                    <a:lstStyle/>
                    <a:p>
                      <a:pPr algn="ctr" fontAlgn="ctr"/>
                      <a:r>
                        <a:rPr lang="es-SV" sz="2400" b="1" u="none" strike="noStrike">
                          <a:solidFill>
                            <a:schemeClr val="accent3"/>
                          </a:solidFill>
                          <a:effectLst/>
                        </a:rPr>
                        <a:t>INFORME / OBSERVACIÓN</a:t>
                      </a:r>
                      <a:endParaRPr lang="es-SV" sz="2400" b="1" i="0" u="none" strike="noStrike">
                        <a:solidFill>
                          <a:schemeClr val="accent3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11" marR="6011" marT="60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2400" b="1" u="none" strike="noStrike">
                          <a:solidFill>
                            <a:schemeClr val="accent3"/>
                          </a:solidFill>
                          <a:effectLst/>
                        </a:rPr>
                        <a:t>UNIDADES RESPONSABLES</a:t>
                      </a:r>
                      <a:endParaRPr lang="es-SV" sz="2400" b="1" i="0" u="none" strike="noStrike">
                        <a:solidFill>
                          <a:schemeClr val="accent3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11" marR="6011" marT="60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2400" b="1" u="none" strike="noStrike">
                          <a:solidFill>
                            <a:schemeClr val="accent3"/>
                          </a:solidFill>
                          <a:effectLst/>
                        </a:rPr>
                        <a:t>% DE AVANCE</a:t>
                      </a:r>
                      <a:endParaRPr lang="es-SV" sz="2400" b="1" i="0" u="none" strike="noStrike">
                        <a:solidFill>
                          <a:schemeClr val="accent3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11" marR="6011" marT="60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2400" b="1" u="none" strike="noStrike">
                          <a:solidFill>
                            <a:schemeClr val="accent3"/>
                          </a:solidFill>
                          <a:effectLst/>
                        </a:rPr>
                        <a:t>FECHA ESTIMADA DE FINALIZACIÓN</a:t>
                      </a:r>
                      <a:endParaRPr lang="es-SV" sz="2400" b="1" i="0" u="none" strike="noStrike">
                        <a:solidFill>
                          <a:schemeClr val="accent3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11" marR="6011" marT="60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SV" sz="2400" b="1" u="none" strike="noStrike">
                          <a:solidFill>
                            <a:schemeClr val="accent3"/>
                          </a:solidFill>
                          <a:effectLst/>
                        </a:rPr>
                        <a:t>COMENTARIOS U OBSERVACIONES </a:t>
                      </a:r>
                      <a:endParaRPr lang="es-SV" sz="2400" b="1" i="0" u="none" strike="noStrike">
                        <a:solidFill>
                          <a:schemeClr val="accent3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11" marR="6011" marT="6011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2578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indent="0" algn="just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s-MX" sz="2500" b="0" i="0" u="none" strike="noStrike" cap="none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Compromisos presupuestarios emitidos posterior al inicio de la ejecución de las acciones formativas.</a:t>
                      </a:r>
                      <a:endParaRPr lang="es-SV" sz="2500" b="0" i="0" u="none" strike="noStrike" cap="none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marL="91431" marR="91431" marT="45688" marB="45688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MX" sz="2500" b="0" i="0" u="none" strike="noStrike" cap="none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GCFP</a:t>
                      </a:r>
                      <a:endParaRPr lang="es-SV" sz="2500" b="0" i="0" u="none" strike="noStrike" cap="none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marL="6011" marR="6011" marT="60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MX" sz="2500" b="0" i="0" u="none" strike="noStrike" cap="none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50%</a:t>
                      </a:r>
                      <a:endParaRPr lang="es-SV" sz="2500" b="0" i="0" u="none" strike="noStrike" cap="none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marL="6011" marR="6011" marT="60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MX" sz="2500" b="0" i="0" u="none" strike="noStrike" cap="none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Enero 2022 </a:t>
                      </a:r>
                      <a:endParaRPr lang="es-SV" sz="2500" b="0" i="0" u="none" strike="noStrike" cap="none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marL="6011" marR="6011" marT="6011" marB="0" anchor="ctr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indent="0" algn="just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s-MX" sz="2500" b="0" i="0" u="none" strike="noStrike" kern="1200" cap="none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Las acciones que se han iniciado este año ya cuentan con su respectivo compromiso presupuestario.</a:t>
                      </a:r>
                      <a:endParaRPr lang="es-SV" sz="2500" b="0" i="0" u="none" strike="noStrike" kern="1200" cap="none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marL="91431" marR="91431" marT="45688" marB="45688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46453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R="0" algn="just" rtl="0" font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s-MX" sz="2500" b="0" i="0" u="none" strike="noStrike" cap="none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Pago de carreras ejecutadas en diciembre de 2019 con presupuesto 2020.</a:t>
                      </a:r>
                    </a:p>
                  </a:txBody>
                  <a:tcPr marL="91431" marR="91431" marT="45688" marB="45688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MX" sz="2500" b="0" i="0" u="none" strike="noStrike" cap="none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GCFP</a:t>
                      </a:r>
                      <a:endParaRPr lang="es-SV" sz="2500" b="0" i="0" u="none" strike="noStrike" cap="none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marL="6011" marR="6011" marT="60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MX" sz="2500" b="0" i="0" u="none" strike="noStrike" cap="none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70%</a:t>
                      </a:r>
                      <a:endParaRPr lang="es-SV" sz="2500" b="0" i="0" u="none" strike="noStrike" cap="none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marL="6011" marR="6011" marT="60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s-MX" sz="2500" b="0" i="0" u="none" strike="noStrike" cap="none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Enero 2022</a:t>
                      </a:r>
                    </a:p>
                    <a:p>
                      <a:pPr algn="ctr" fontAlgn="ctr"/>
                      <a:r>
                        <a:rPr lang="es-MX" sz="2500" b="0" i="0" u="none" strike="noStrike" cap="none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(En proceso) </a:t>
                      </a:r>
                      <a:endParaRPr lang="es-SV" sz="2500" b="0" i="0" u="none" strike="noStrike" cap="none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marL="6011" marR="6011" marT="6011" marB="0" anchor="ctr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indent="0" algn="just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s-MX" sz="2500" b="0" i="0" u="none" strike="noStrike" kern="1200" cap="none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La provisión presupuestaria de las acciones formativas ejecutadas a diciembre 2020 se realizaron en enero del 2021 con el propósito de realizar los pagos con el presupuesto 2020. </a:t>
                      </a:r>
                      <a:endParaRPr lang="es-SV" sz="2500" b="0" i="0" u="none" strike="noStrike" kern="1200" cap="none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  <a:sym typeface="Arial"/>
                      </a:endParaRPr>
                    </a:p>
                  </a:txBody>
                  <a:tcPr marL="91431" marR="91431" marT="45687" marB="45687" anchor="ctr"/>
                </a:tc>
                <a:extLst>
                  <a:ext uri="{0D108BD9-81ED-4DB2-BD59-A6C34878D82A}">
                    <a16:rowId xmlns:a16="http://schemas.microsoft.com/office/drawing/2014/main" val="26965055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245580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6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" name="Google Shape;618;p39"/>
          <p:cNvSpPr txBox="1">
            <a:spLocks noGrp="1"/>
          </p:cNvSpPr>
          <p:nvPr>
            <p:ph type="title"/>
          </p:nvPr>
        </p:nvSpPr>
        <p:spPr>
          <a:xfrm>
            <a:off x="7120045" y="3985866"/>
            <a:ext cx="13608862" cy="2999219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 sz="208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Distancia</a:t>
            </a:r>
            <a:endParaRPr sz="20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19" name="Google Shape;619;p39"/>
          <p:cNvSpPr txBox="1">
            <a:spLocks noGrp="1"/>
          </p:cNvSpPr>
          <p:nvPr>
            <p:ph type="subTitle" idx="1"/>
          </p:nvPr>
        </p:nvSpPr>
        <p:spPr>
          <a:xfrm>
            <a:off x="7290290" y="3246858"/>
            <a:ext cx="13328528" cy="1478015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/>
            <a:r>
              <a:rPr lang="en" sz="80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Unidad de Formación a</a:t>
            </a:r>
            <a:endParaRPr sz="800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Imagen 3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3B1F6B84-F4D6-4A3A-A0B5-46C9E4DE03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23894" y="882319"/>
            <a:ext cx="1686485" cy="921989"/>
          </a:xfrm>
          <a:prstGeom prst="rect">
            <a:avLst/>
          </a:prstGeom>
        </p:spPr>
      </p:pic>
      <p:pic>
        <p:nvPicPr>
          <p:cNvPr id="5" name="Imagen 4" descr="Imagen que contiene persona, edificio, exterior, hombre&#10;&#10;Descripción generada automáticamente">
            <a:extLst>
              <a:ext uri="{FF2B5EF4-FFF2-40B4-BE49-F238E27FC236}">
                <a16:creationId xmlns:a16="http://schemas.microsoft.com/office/drawing/2014/main" id="{410AFD25-D8CB-4D4F-B8C1-C5F8F003C8C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4165" r="19958"/>
          <a:stretch/>
        </p:blipFill>
        <p:spPr>
          <a:xfrm>
            <a:off x="10800941" y="7782314"/>
            <a:ext cx="3430842" cy="3014406"/>
          </a:xfrm>
          <a:prstGeom prst="rect">
            <a:avLst/>
          </a:prstGeom>
          <a:ln w="57150">
            <a:solidFill>
              <a:schemeClr val="accent3"/>
            </a:solidFill>
          </a:ln>
        </p:spPr>
      </p:pic>
      <p:pic>
        <p:nvPicPr>
          <p:cNvPr id="6" name="Imagen 5" descr="Hombre con uniforme azul&#10;&#10;Descripción generada automáticamente con confianza baja">
            <a:extLst>
              <a:ext uri="{FF2B5EF4-FFF2-40B4-BE49-F238E27FC236}">
                <a16:creationId xmlns:a16="http://schemas.microsoft.com/office/drawing/2014/main" id="{AEE8BEAF-3347-4643-BD00-ABF7689927E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34050" b="2771"/>
          <a:stretch/>
        </p:blipFill>
        <p:spPr>
          <a:xfrm>
            <a:off x="4211385" y="7797501"/>
            <a:ext cx="3051535" cy="2999219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7" name="Imagen 6" descr="Hombre parado junto a un niño&#10;&#10;Descripción generada automáticamente con confianza media">
            <a:extLst>
              <a:ext uri="{FF2B5EF4-FFF2-40B4-BE49-F238E27FC236}">
                <a16:creationId xmlns:a16="http://schemas.microsoft.com/office/drawing/2014/main" id="{B2F3C118-EB5D-457B-AC22-AEDC7475D42D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310" r="30917"/>
          <a:stretch/>
        </p:blipFill>
        <p:spPr>
          <a:xfrm>
            <a:off x="7499748" y="7759616"/>
            <a:ext cx="3064365" cy="3014406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8" name="Imagen 7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BCE2960F-A9B8-4D07-8B83-63ABB362E57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642409" y="1050763"/>
            <a:ext cx="1392790" cy="1392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591116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Imagen 84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FEEAD951-DCB6-43DA-92F9-D4CF19C0A1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600" y="831912"/>
            <a:ext cx="1686485" cy="921989"/>
          </a:xfrm>
          <a:prstGeom prst="rect">
            <a:avLst/>
          </a:prstGeom>
        </p:spPr>
      </p:pic>
      <p:sp>
        <p:nvSpPr>
          <p:cNvPr id="42" name="Freeform 2">
            <a:extLst>
              <a:ext uri="{FF2B5EF4-FFF2-40B4-BE49-F238E27FC236}">
                <a16:creationId xmlns:a16="http://schemas.microsoft.com/office/drawing/2014/main" id="{E3DD9FE9-88D5-4A10-88BB-99E0FF7379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20888" y="2931881"/>
            <a:ext cx="11147530" cy="4863673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6532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43" name="Freeform 3">
            <a:extLst>
              <a:ext uri="{FF2B5EF4-FFF2-40B4-BE49-F238E27FC236}">
                <a16:creationId xmlns:a16="http://schemas.microsoft.com/office/drawing/2014/main" id="{34B05A31-B626-40A0-AA79-B6A5923BD6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65278" y="2858667"/>
            <a:ext cx="11123377" cy="4857668"/>
          </a:xfrm>
          <a:prstGeom prst="roundRect">
            <a:avLst/>
          </a:prstGeom>
          <a:solidFill>
            <a:schemeClr val="tx1"/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6532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44" name="TextBox 78">
            <a:extLst>
              <a:ext uri="{FF2B5EF4-FFF2-40B4-BE49-F238E27FC236}">
                <a16:creationId xmlns:a16="http://schemas.microsoft.com/office/drawing/2014/main" id="{6793CD24-7F5F-4067-8504-F6F6A4BCB209}"/>
              </a:ext>
            </a:extLst>
          </p:cNvPr>
          <p:cNvSpPr txBox="1"/>
          <p:nvPr/>
        </p:nvSpPr>
        <p:spPr>
          <a:xfrm>
            <a:off x="4445869" y="2991535"/>
            <a:ext cx="6070893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METAS / EJECUCIÓN PARTICIPACIONES</a:t>
            </a:r>
          </a:p>
        </p:txBody>
      </p:sp>
      <p:sp>
        <p:nvSpPr>
          <p:cNvPr id="45" name="TextBox 80">
            <a:extLst>
              <a:ext uri="{FF2B5EF4-FFF2-40B4-BE49-F238E27FC236}">
                <a16:creationId xmlns:a16="http://schemas.microsoft.com/office/drawing/2014/main" id="{6C1CC88F-4A34-4114-AF91-74A8671739E8}"/>
              </a:ext>
            </a:extLst>
          </p:cNvPr>
          <p:cNvSpPr txBox="1"/>
          <p:nvPr/>
        </p:nvSpPr>
        <p:spPr>
          <a:xfrm>
            <a:off x="4115189" y="8137232"/>
            <a:ext cx="6423553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META / EJECUCIÓN INVERSIÓN (</a:t>
            </a:r>
            <a:r>
              <a:rPr kumimoji="0" lang="en-US" sz="2800" b="1" i="0" u="none" strike="noStrike" kern="0" cap="none" spc="0" normalizeH="0" baseline="0" noProof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En</a:t>
            </a: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 miles) </a:t>
            </a:r>
          </a:p>
        </p:txBody>
      </p:sp>
      <p:graphicFrame>
        <p:nvGraphicFramePr>
          <p:cNvPr id="46" name="Chart 89">
            <a:extLst>
              <a:ext uri="{FF2B5EF4-FFF2-40B4-BE49-F238E27FC236}">
                <a16:creationId xmlns:a16="http://schemas.microsoft.com/office/drawing/2014/main" id="{B643F26D-06D4-42FE-893C-390F3987F09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98204236"/>
              </p:ext>
            </p:extLst>
          </p:nvPr>
        </p:nvGraphicFramePr>
        <p:xfrm>
          <a:off x="1508554" y="9006857"/>
          <a:ext cx="11636824" cy="37617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47" name="Chart 94">
            <a:extLst>
              <a:ext uri="{FF2B5EF4-FFF2-40B4-BE49-F238E27FC236}">
                <a16:creationId xmlns:a16="http://schemas.microsoft.com/office/drawing/2014/main" id="{5F29C0B9-6352-47A1-9917-FDE83068CD5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7130663"/>
              </p:ext>
            </p:extLst>
          </p:nvPr>
        </p:nvGraphicFramePr>
        <p:xfrm>
          <a:off x="2060045" y="3472852"/>
          <a:ext cx="11874931" cy="40252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48" name="Rectangle 8">
            <a:extLst>
              <a:ext uri="{FF2B5EF4-FFF2-40B4-BE49-F238E27FC236}">
                <a16:creationId xmlns:a16="http://schemas.microsoft.com/office/drawing/2014/main" id="{8CB35962-1FC7-481B-89C5-4BD2834C9273}"/>
              </a:ext>
            </a:extLst>
          </p:cNvPr>
          <p:cNvSpPr/>
          <p:nvPr/>
        </p:nvSpPr>
        <p:spPr>
          <a:xfrm>
            <a:off x="17922618" y="2943158"/>
            <a:ext cx="4984905" cy="1776091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49" name="TextBox 15">
            <a:extLst>
              <a:ext uri="{FF2B5EF4-FFF2-40B4-BE49-F238E27FC236}">
                <a16:creationId xmlns:a16="http://schemas.microsoft.com/office/drawing/2014/main" id="{DFA5F309-8B65-45DE-9CFF-9CFAACDAB53C}"/>
              </a:ext>
            </a:extLst>
          </p:cNvPr>
          <p:cNvSpPr txBox="1"/>
          <p:nvPr/>
        </p:nvSpPr>
        <p:spPr>
          <a:xfrm>
            <a:off x="18136597" y="3072742"/>
            <a:ext cx="4078361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PARTICIPACIONES (</a:t>
            </a:r>
            <a:r>
              <a:rPr kumimoji="0" lang="en-US" sz="2000" b="1" i="0" u="none" strike="noStrike" kern="0" cap="none" spc="0" normalizeH="0" baseline="0" noProof="0" err="1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Ejecución</a:t>
            </a: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)</a:t>
            </a:r>
          </a:p>
        </p:txBody>
      </p:sp>
      <p:sp>
        <p:nvSpPr>
          <p:cNvPr id="50" name="TextBox 16">
            <a:extLst>
              <a:ext uri="{FF2B5EF4-FFF2-40B4-BE49-F238E27FC236}">
                <a16:creationId xmlns:a16="http://schemas.microsoft.com/office/drawing/2014/main" id="{5F7DCA93-2B84-4BA6-B996-842C6CEC6DF9}"/>
              </a:ext>
            </a:extLst>
          </p:cNvPr>
          <p:cNvSpPr txBox="1"/>
          <p:nvPr/>
        </p:nvSpPr>
        <p:spPr>
          <a:xfrm>
            <a:off x="19172195" y="3455367"/>
            <a:ext cx="3573414" cy="1015663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10,754</a:t>
            </a:r>
            <a:r>
              <a:rPr kumimoji="0" lang="en-US" sz="60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 </a:t>
            </a:r>
            <a:r>
              <a:rPr kumimoji="0" lang="en-US" sz="32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(66%)</a:t>
            </a:r>
            <a:endParaRPr kumimoji="0" lang="en-US" sz="6000" b="1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51" name="Rectangle 8">
            <a:extLst>
              <a:ext uri="{FF2B5EF4-FFF2-40B4-BE49-F238E27FC236}">
                <a16:creationId xmlns:a16="http://schemas.microsoft.com/office/drawing/2014/main" id="{4B0C3939-7A68-461D-A811-27ECA2E17331}"/>
              </a:ext>
            </a:extLst>
          </p:cNvPr>
          <p:cNvSpPr/>
          <p:nvPr/>
        </p:nvSpPr>
        <p:spPr>
          <a:xfrm>
            <a:off x="13996938" y="2928741"/>
            <a:ext cx="3769517" cy="1776091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52" name="TextBox 15">
            <a:extLst>
              <a:ext uri="{FF2B5EF4-FFF2-40B4-BE49-F238E27FC236}">
                <a16:creationId xmlns:a16="http://schemas.microsoft.com/office/drawing/2014/main" id="{9B140C12-EC7E-4CD8-912B-55E2852FA046}"/>
              </a:ext>
            </a:extLst>
          </p:cNvPr>
          <p:cNvSpPr txBox="1"/>
          <p:nvPr/>
        </p:nvSpPr>
        <p:spPr>
          <a:xfrm>
            <a:off x="14153101" y="3072742"/>
            <a:ext cx="3507692" cy="461665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PARTICIPACIONES (Meta</a:t>
            </a: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)</a:t>
            </a:r>
          </a:p>
        </p:txBody>
      </p:sp>
      <p:sp>
        <p:nvSpPr>
          <p:cNvPr id="53" name="TextBox 16">
            <a:extLst>
              <a:ext uri="{FF2B5EF4-FFF2-40B4-BE49-F238E27FC236}">
                <a16:creationId xmlns:a16="http://schemas.microsoft.com/office/drawing/2014/main" id="{48DD72BD-4900-47A0-9EF9-C33E7D88BD49}"/>
              </a:ext>
            </a:extLst>
          </p:cNvPr>
          <p:cNvSpPr txBox="1"/>
          <p:nvPr/>
        </p:nvSpPr>
        <p:spPr>
          <a:xfrm>
            <a:off x="15434736" y="3642883"/>
            <a:ext cx="2157963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16,300</a:t>
            </a:r>
          </a:p>
        </p:txBody>
      </p:sp>
      <p:sp>
        <p:nvSpPr>
          <p:cNvPr id="54" name="TextBox 79">
            <a:extLst>
              <a:ext uri="{FF2B5EF4-FFF2-40B4-BE49-F238E27FC236}">
                <a16:creationId xmlns:a16="http://schemas.microsoft.com/office/drawing/2014/main" id="{AED8BD36-17E8-41C3-A08C-546892388E51}"/>
              </a:ext>
            </a:extLst>
          </p:cNvPr>
          <p:cNvSpPr txBox="1"/>
          <p:nvPr/>
        </p:nvSpPr>
        <p:spPr>
          <a:xfrm>
            <a:off x="13925025" y="8137232"/>
            <a:ext cx="8071441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PARTICIPACIONES / INVERSIÓN (</a:t>
            </a:r>
            <a:r>
              <a:rPr kumimoji="0" lang="en-US" sz="2800" b="1" i="0" u="none" strike="noStrike" kern="0" cap="none" spc="0" normalizeH="0" baseline="0" noProof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En</a:t>
            </a: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 miles) POR SEXO</a:t>
            </a:r>
          </a:p>
        </p:txBody>
      </p:sp>
      <p:graphicFrame>
        <p:nvGraphicFramePr>
          <p:cNvPr id="55" name="Chart 90">
            <a:extLst>
              <a:ext uri="{FF2B5EF4-FFF2-40B4-BE49-F238E27FC236}">
                <a16:creationId xmlns:a16="http://schemas.microsoft.com/office/drawing/2014/main" id="{E0770C4A-E49E-4F72-8FAB-9B7DAD715ED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82676067"/>
              </p:ext>
            </p:extLst>
          </p:nvPr>
        </p:nvGraphicFramePr>
        <p:xfrm>
          <a:off x="12573743" y="8724483"/>
          <a:ext cx="6711228" cy="4044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56" name="Chart 90">
            <a:extLst>
              <a:ext uri="{FF2B5EF4-FFF2-40B4-BE49-F238E27FC236}">
                <a16:creationId xmlns:a16="http://schemas.microsoft.com/office/drawing/2014/main" id="{915AF44F-EDEF-4381-9870-9DFAFBE702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95606069"/>
              </p:ext>
            </p:extLst>
          </p:nvPr>
        </p:nvGraphicFramePr>
        <p:xfrm>
          <a:off x="18137736" y="8751103"/>
          <a:ext cx="6270713" cy="4044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57" name="Rectángulo 56">
            <a:extLst>
              <a:ext uri="{FF2B5EF4-FFF2-40B4-BE49-F238E27FC236}">
                <a16:creationId xmlns:a16="http://schemas.microsoft.com/office/drawing/2014/main" id="{01D04180-0339-41E0-92DD-BE7923CB34AA}"/>
              </a:ext>
            </a:extLst>
          </p:cNvPr>
          <p:cNvSpPr/>
          <p:nvPr/>
        </p:nvSpPr>
        <p:spPr>
          <a:xfrm>
            <a:off x="14900593" y="10315669"/>
            <a:ext cx="20441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800" b="1" i="0" u="none" strike="noStrike" kern="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Baloo 2" panose="03080502040302020200" pitchFamily="66" charset="0"/>
                <a:ea typeface="League Spartan" charset="0"/>
                <a:cs typeface="Baloo 2" panose="03080502040302020200" pitchFamily="66" charset="0"/>
                <a:sym typeface="Arial"/>
              </a:rPr>
              <a:t>PARTICIPACIONES</a:t>
            </a:r>
            <a:endParaRPr kumimoji="0" lang="es-SV" sz="2000" b="0" i="0" u="none" strike="noStrike" kern="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Baloo 2" panose="03080502040302020200" pitchFamily="66" charset="0"/>
              <a:cs typeface="Baloo 2" panose="03080502040302020200" pitchFamily="66" charset="0"/>
              <a:sym typeface="Arial"/>
            </a:endParaRPr>
          </a:p>
        </p:txBody>
      </p:sp>
      <p:sp>
        <p:nvSpPr>
          <p:cNvPr id="58" name="Rounded Rectangle 12">
            <a:extLst>
              <a:ext uri="{FF2B5EF4-FFF2-40B4-BE49-F238E27FC236}">
                <a16:creationId xmlns:a16="http://schemas.microsoft.com/office/drawing/2014/main" id="{768131BF-681D-49C2-87B9-BDAA1FC16B8B}"/>
              </a:ext>
            </a:extLst>
          </p:cNvPr>
          <p:cNvSpPr/>
          <p:nvPr/>
        </p:nvSpPr>
        <p:spPr>
          <a:xfrm>
            <a:off x="13996938" y="4937238"/>
            <a:ext cx="8901479" cy="1188720"/>
          </a:xfrm>
          <a:prstGeom prst="roundRect">
            <a:avLst>
              <a:gd name="adj" fmla="val 12821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59" name="Rounded Rectangle 13">
            <a:extLst>
              <a:ext uri="{FF2B5EF4-FFF2-40B4-BE49-F238E27FC236}">
                <a16:creationId xmlns:a16="http://schemas.microsoft.com/office/drawing/2014/main" id="{4EF9567E-EFD9-4246-A331-13FD6B9CAED3}"/>
              </a:ext>
            </a:extLst>
          </p:cNvPr>
          <p:cNvSpPr/>
          <p:nvPr/>
        </p:nvSpPr>
        <p:spPr>
          <a:xfrm>
            <a:off x="13982082" y="6316625"/>
            <a:ext cx="8916335" cy="1245898"/>
          </a:xfrm>
          <a:prstGeom prst="roundRect">
            <a:avLst>
              <a:gd name="adj" fmla="val 12821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60" name="TextBox 15">
            <a:extLst>
              <a:ext uri="{FF2B5EF4-FFF2-40B4-BE49-F238E27FC236}">
                <a16:creationId xmlns:a16="http://schemas.microsoft.com/office/drawing/2014/main" id="{232F047C-A564-4F06-86F5-884FD20C8AEA}"/>
              </a:ext>
            </a:extLst>
          </p:cNvPr>
          <p:cNvSpPr txBox="1"/>
          <p:nvPr/>
        </p:nvSpPr>
        <p:spPr>
          <a:xfrm>
            <a:off x="15266946" y="5246968"/>
            <a:ext cx="4206027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lvl="0">
              <a:defRPr/>
            </a:pPr>
            <a:r>
              <a:rPr lang="en-US" sz="40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$1,889,262</a:t>
            </a:r>
          </a:p>
        </p:txBody>
      </p:sp>
      <p:sp>
        <p:nvSpPr>
          <p:cNvPr id="61" name="TextBox 19">
            <a:extLst>
              <a:ext uri="{FF2B5EF4-FFF2-40B4-BE49-F238E27FC236}">
                <a16:creationId xmlns:a16="http://schemas.microsoft.com/office/drawing/2014/main" id="{D87AA5EB-0EF5-458C-A5D3-FFBFC1C2C7CE}"/>
              </a:ext>
            </a:extLst>
          </p:cNvPr>
          <p:cNvSpPr txBox="1"/>
          <p:nvPr/>
        </p:nvSpPr>
        <p:spPr>
          <a:xfrm>
            <a:off x="15266946" y="6575458"/>
            <a:ext cx="5724182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lvl="0">
              <a:defRPr/>
            </a:pPr>
            <a:r>
              <a:rPr lang="en-US" sz="40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$1,135,482.95 </a:t>
            </a:r>
            <a:r>
              <a:rPr kumimoji="0" lang="en-US" sz="32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(60%)</a:t>
            </a:r>
            <a:endParaRPr kumimoji="0" lang="en-US" sz="4000" b="1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eague Spartan" charset="0"/>
              <a:cs typeface="Poppins" pitchFamily="2" charset="77"/>
              <a:sym typeface="Arial"/>
            </a:endParaRPr>
          </a:p>
        </p:txBody>
      </p:sp>
      <p:sp>
        <p:nvSpPr>
          <p:cNvPr id="62" name="TextBox 57">
            <a:extLst>
              <a:ext uri="{FF2B5EF4-FFF2-40B4-BE49-F238E27FC236}">
                <a16:creationId xmlns:a16="http://schemas.microsoft.com/office/drawing/2014/main" id="{06B66360-E060-47D3-A420-5D63B26F2FFA}"/>
              </a:ext>
            </a:extLst>
          </p:cNvPr>
          <p:cNvSpPr txBox="1"/>
          <p:nvPr/>
        </p:nvSpPr>
        <p:spPr>
          <a:xfrm>
            <a:off x="20700393" y="5238473"/>
            <a:ext cx="2198024" cy="73353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4545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n-US" sz="22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Inversión</a:t>
            </a:r>
            <a:r>
              <a:rPr kumimoji="0" lang="en-US" sz="2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4545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n-US" sz="2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META</a:t>
            </a:r>
          </a:p>
        </p:txBody>
      </p:sp>
      <p:sp>
        <p:nvSpPr>
          <p:cNvPr id="63" name="TextBox 57">
            <a:extLst>
              <a:ext uri="{FF2B5EF4-FFF2-40B4-BE49-F238E27FC236}">
                <a16:creationId xmlns:a16="http://schemas.microsoft.com/office/drawing/2014/main" id="{11F07B4D-801F-4E4F-BAF8-EC848BF3B0E2}"/>
              </a:ext>
            </a:extLst>
          </p:cNvPr>
          <p:cNvSpPr txBox="1"/>
          <p:nvPr/>
        </p:nvSpPr>
        <p:spPr>
          <a:xfrm>
            <a:off x="20540194" y="6549810"/>
            <a:ext cx="2497164" cy="73353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4545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n-US" sz="2200" b="1" i="0" u="none" strike="noStrike" kern="1200" cap="none" spc="0" normalizeH="0" baseline="0" noProof="0" err="1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Inversión</a:t>
            </a:r>
            <a:endParaRPr kumimoji="0" lang="en-US" sz="2200" b="1" i="0" u="none" strike="noStrike" kern="1200" cap="none" spc="0" normalizeH="0" baseline="0" noProof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 SemiBold" pitchFamily="2" charset="77"/>
              <a:ea typeface="Open Sans Light" panose="020B0306030504020204" pitchFamily="34" charset="0"/>
              <a:cs typeface="Poppins SemiBold" pitchFamily="2" charset="77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4545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n-US" sz="2200" b="1" i="0" u="none" strike="noStrike" kern="120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EJECUCIÓN</a:t>
            </a:r>
          </a:p>
        </p:txBody>
      </p:sp>
      <p:sp>
        <p:nvSpPr>
          <p:cNvPr id="64" name="Freeform 245">
            <a:extLst>
              <a:ext uri="{FF2B5EF4-FFF2-40B4-BE49-F238E27FC236}">
                <a16:creationId xmlns:a16="http://schemas.microsoft.com/office/drawing/2014/main" id="{3BAD512D-A133-4A04-A2A4-4FADEC977E6E}"/>
              </a:ext>
            </a:extLst>
          </p:cNvPr>
          <p:cNvSpPr>
            <a:spLocks noEditPoints="1"/>
          </p:cNvSpPr>
          <p:nvPr/>
        </p:nvSpPr>
        <p:spPr bwMode="auto">
          <a:xfrm>
            <a:off x="14324462" y="5126358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737572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65" name="Freeform 245">
            <a:extLst>
              <a:ext uri="{FF2B5EF4-FFF2-40B4-BE49-F238E27FC236}">
                <a16:creationId xmlns:a16="http://schemas.microsoft.com/office/drawing/2014/main" id="{A9810BB9-4DED-4646-80CE-39675697BB11}"/>
              </a:ext>
            </a:extLst>
          </p:cNvPr>
          <p:cNvSpPr>
            <a:spLocks noEditPoints="1"/>
          </p:cNvSpPr>
          <p:nvPr/>
        </p:nvSpPr>
        <p:spPr bwMode="auto">
          <a:xfrm>
            <a:off x="14324462" y="6528039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737572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66" name="TextBox 214">
            <a:extLst>
              <a:ext uri="{FF2B5EF4-FFF2-40B4-BE49-F238E27FC236}">
                <a16:creationId xmlns:a16="http://schemas.microsoft.com/office/drawing/2014/main" id="{A665688D-738C-4000-9F83-50871D8B87D4}"/>
              </a:ext>
            </a:extLst>
          </p:cNvPr>
          <p:cNvSpPr txBox="1"/>
          <p:nvPr/>
        </p:nvSpPr>
        <p:spPr>
          <a:xfrm>
            <a:off x="2614915" y="836852"/>
            <a:ext cx="199993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60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Ejecución UNIDAD DE FORMACIÓN A DISTANCIA</a:t>
            </a:r>
            <a:endParaRPr kumimoji="0" lang="es-419" sz="6000" b="1" i="0" u="none" strike="noStrike" kern="0" cap="none" spc="0" normalizeH="0" baseline="0" noProof="0">
              <a:ln>
                <a:noFill/>
              </a:ln>
              <a:solidFill>
                <a:srgbClr val="F6F6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Libre Franklin" charset="0"/>
              <a:cs typeface="Arial"/>
              <a:sym typeface="Baloo 2 ExtraBold"/>
            </a:endParaRPr>
          </a:p>
        </p:txBody>
      </p:sp>
      <p:sp>
        <p:nvSpPr>
          <p:cNvPr id="67" name="TextBox 214">
            <a:extLst>
              <a:ext uri="{FF2B5EF4-FFF2-40B4-BE49-F238E27FC236}">
                <a16:creationId xmlns:a16="http://schemas.microsoft.com/office/drawing/2014/main" id="{771E198F-00C5-4E20-BCA7-FCE4E86A036C}"/>
              </a:ext>
            </a:extLst>
          </p:cNvPr>
          <p:cNvSpPr txBox="1"/>
          <p:nvPr/>
        </p:nvSpPr>
        <p:spPr>
          <a:xfrm>
            <a:off x="2388804" y="1680240"/>
            <a:ext cx="12107151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n-US" sz="54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Resultados</a:t>
            </a:r>
            <a:r>
              <a:rPr lang="en-US" sz="54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al 3°Trimestre POA 2021</a:t>
            </a:r>
          </a:p>
        </p:txBody>
      </p:sp>
      <p:grpSp>
        <p:nvGrpSpPr>
          <p:cNvPr id="69" name="Google Shape;11487;p80">
            <a:extLst>
              <a:ext uri="{FF2B5EF4-FFF2-40B4-BE49-F238E27FC236}">
                <a16:creationId xmlns:a16="http://schemas.microsoft.com/office/drawing/2014/main" id="{1422E517-9DD4-43BC-B238-31E7EB3A5853}"/>
              </a:ext>
            </a:extLst>
          </p:cNvPr>
          <p:cNvGrpSpPr/>
          <p:nvPr/>
        </p:nvGrpSpPr>
        <p:grpSpPr>
          <a:xfrm>
            <a:off x="18267391" y="3797462"/>
            <a:ext cx="738302" cy="454664"/>
            <a:chOff x="2705794" y="2534394"/>
            <a:chExt cx="233837" cy="142142"/>
          </a:xfrm>
          <a:solidFill>
            <a:schemeClr val="bg2"/>
          </a:solidFill>
        </p:grpSpPr>
        <p:sp>
          <p:nvSpPr>
            <p:cNvPr id="71" name="Google Shape;11488;p80">
              <a:extLst>
                <a:ext uri="{FF2B5EF4-FFF2-40B4-BE49-F238E27FC236}">
                  <a16:creationId xmlns:a16="http://schemas.microsoft.com/office/drawing/2014/main" id="{6597AB52-1799-4BF9-AD7C-793EB6EB162A}"/>
                </a:ext>
              </a:extLst>
            </p:cNvPr>
            <p:cNvSpPr/>
            <p:nvPr/>
          </p:nvSpPr>
          <p:spPr>
            <a:xfrm>
              <a:off x="2868751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20" y="334"/>
                    <a:pt x="1346" y="548"/>
                    <a:pt x="1346" y="834"/>
                  </a:cubicBezTo>
                  <a:cubicBezTo>
                    <a:pt x="1346" y="1120"/>
                    <a:pt x="1120" y="1334"/>
                    <a:pt x="834" y="1334"/>
                  </a:cubicBezTo>
                  <a:cubicBezTo>
                    <a:pt x="560" y="1334"/>
                    <a:pt x="334" y="1120"/>
                    <a:pt x="334" y="834"/>
                  </a:cubicBezTo>
                  <a:cubicBezTo>
                    <a:pt x="334" y="548"/>
                    <a:pt x="572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81" y="0"/>
                    <a:pt x="0" y="370"/>
                    <a:pt x="0" y="834"/>
                  </a:cubicBezTo>
                  <a:cubicBezTo>
                    <a:pt x="0" y="1298"/>
                    <a:pt x="381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2" name="Google Shape;11489;p80">
              <a:extLst>
                <a:ext uri="{FF2B5EF4-FFF2-40B4-BE49-F238E27FC236}">
                  <a16:creationId xmlns:a16="http://schemas.microsoft.com/office/drawing/2014/main" id="{AF65CC3A-BAB7-46CE-BF6F-68D26F7BE7CD}"/>
                </a:ext>
              </a:extLst>
            </p:cNvPr>
            <p:cNvSpPr/>
            <p:nvPr/>
          </p:nvSpPr>
          <p:spPr>
            <a:xfrm>
              <a:off x="2870661" y="2611703"/>
              <a:ext cx="68970" cy="49301"/>
            </a:xfrm>
            <a:custGeom>
              <a:avLst/>
              <a:gdLst/>
              <a:ahLst/>
              <a:cxnLst/>
              <a:rect l="l" t="t" r="r" b="b"/>
              <a:pathLst>
                <a:path w="2167" h="1549" extrusionOk="0">
                  <a:moveTo>
                    <a:pt x="774" y="1"/>
                  </a:moveTo>
                  <a:cubicBezTo>
                    <a:pt x="560" y="1"/>
                    <a:pt x="333" y="60"/>
                    <a:pt x="119" y="167"/>
                  </a:cubicBezTo>
                  <a:cubicBezTo>
                    <a:pt x="48" y="203"/>
                    <a:pt x="0" y="310"/>
                    <a:pt x="48" y="382"/>
                  </a:cubicBezTo>
                  <a:cubicBezTo>
                    <a:pt x="83" y="443"/>
                    <a:pt x="150" y="479"/>
                    <a:pt x="212" y="479"/>
                  </a:cubicBezTo>
                  <a:cubicBezTo>
                    <a:pt x="234" y="479"/>
                    <a:pt x="255" y="474"/>
                    <a:pt x="274" y="465"/>
                  </a:cubicBezTo>
                  <a:cubicBezTo>
                    <a:pt x="417" y="382"/>
                    <a:pt x="595" y="346"/>
                    <a:pt x="762" y="346"/>
                  </a:cubicBezTo>
                  <a:cubicBezTo>
                    <a:pt x="1286" y="346"/>
                    <a:pt x="1715" y="727"/>
                    <a:pt x="1786" y="1215"/>
                  </a:cubicBezTo>
                  <a:lnTo>
                    <a:pt x="762" y="1215"/>
                  </a:lnTo>
                  <a:cubicBezTo>
                    <a:pt x="679" y="1215"/>
                    <a:pt x="595" y="1298"/>
                    <a:pt x="595" y="1382"/>
                  </a:cubicBezTo>
                  <a:cubicBezTo>
                    <a:pt x="595" y="1477"/>
                    <a:pt x="679" y="1548"/>
                    <a:pt x="762" y="1548"/>
                  </a:cubicBezTo>
                  <a:lnTo>
                    <a:pt x="1988" y="1548"/>
                  </a:lnTo>
                  <a:cubicBezTo>
                    <a:pt x="2072" y="1548"/>
                    <a:pt x="2143" y="1477"/>
                    <a:pt x="2143" y="1382"/>
                  </a:cubicBezTo>
                  <a:cubicBezTo>
                    <a:pt x="2167" y="608"/>
                    <a:pt x="1536" y="1"/>
                    <a:pt x="7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3" name="Google Shape;11490;p80">
              <a:extLst>
                <a:ext uri="{FF2B5EF4-FFF2-40B4-BE49-F238E27FC236}">
                  <a16:creationId xmlns:a16="http://schemas.microsoft.com/office/drawing/2014/main" id="{239670A3-F7F2-4871-AADA-956153F6BD2E}"/>
                </a:ext>
              </a:extLst>
            </p:cNvPr>
            <p:cNvSpPr/>
            <p:nvPr/>
          </p:nvSpPr>
          <p:spPr>
            <a:xfrm>
              <a:off x="2705794" y="2611321"/>
              <a:ext cx="68620" cy="49301"/>
            </a:xfrm>
            <a:custGeom>
              <a:avLst/>
              <a:gdLst/>
              <a:ahLst/>
              <a:cxnLst/>
              <a:rect l="l" t="t" r="r" b="b"/>
              <a:pathLst>
                <a:path w="2156" h="1549" extrusionOk="0">
                  <a:moveTo>
                    <a:pt x="1394" y="1"/>
                  </a:moveTo>
                  <a:cubicBezTo>
                    <a:pt x="632" y="1"/>
                    <a:pt x="1" y="620"/>
                    <a:pt x="1" y="1382"/>
                  </a:cubicBezTo>
                  <a:cubicBezTo>
                    <a:pt x="1" y="1465"/>
                    <a:pt x="84" y="1548"/>
                    <a:pt x="167" y="1548"/>
                  </a:cubicBezTo>
                  <a:lnTo>
                    <a:pt x="1406" y="1548"/>
                  </a:lnTo>
                  <a:cubicBezTo>
                    <a:pt x="1489" y="1548"/>
                    <a:pt x="1572" y="1465"/>
                    <a:pt x="1572" y="1382"/>
                  </a:cubicBezTo>
                  <a:cubicBezTo>
                    <a:pt x="1572" y="1287"/>
                    <a:pt x="1501" y="1215"/>
                    <a:pt x="1418" y="1215"/>
                  </a:cubicBezTo>
                  <a:lnTo>
                    <a:pt x="382" y="1215"/>
                  </a:lnTo>
                  <a:cubicBezTo>
                    <a:pt x="453" y="727"/>
                    <a:pt x="882" y="334"/>
                    <a:pt x="1406" y="334"/>
                  </a:cubicBezTo>
                  <a:cubicBezTo>
                    <a:pt x="1584" y="334"/>
                    <a:pt x="1751" y="382"/>
                    <a:pt x="1894" y="453"/>
                  </a:cubicBezTo>
                  <a:cubicBezTo>
                    <a:pt x="1918" y="469"/>
                    <a:pt x="1945" y="477"/>
                    <a:pt x="1974" y="477"/>
                  </a:cubicBezTo>
                  <a:cubicBezTo>
                    <a:pt x="2030" y="477"/>
                    <a:pt x="2088" y="445"/>
                    <a:pt x="2120" y="382"/>
                  </a:cubicBezTo>
                  <a:cubicBezTo>
                    <a:pt x="2156" y="310"/>
                    <a:pt x="2132" y="203"/>
                    <a:pt x="2049" y="155"/>
                  </a:cubicBezTo>
                  <a:cubicBezTo>
                    <a:pt x="1846" y="60"/>
                    <a:pt x="1632" y="1"/>
                    <a:pt x="13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4" name="Google Shape;11491;p80">
              <a:extLst>
                <a:ext uri="{FF2B5EF4-FFF2-40B4-BE49-F238E27FC236}">
                  <a16:creationId xmlns:a16="http://schemas.microsoft.com/office/drawing/2014/main" id="{DBA21CA0-C137-4F6F-9AB2-5B784F9D4E93}"/>
                </a:ext>
              </a:extLst>
            </p:cNvPr>
            <p:cNvSpPr/>
            <p:nvPr/>
          </p:nvSpPr>
          <p:spPr>
            <a:xfrm>
              <a:off x="2724000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19" y="334"/>
                    <a:pt x="1334" y="548"/>
                    <a:pt x="1334" y="834"/>
                  </a:cubicBezTo>
                  <a:cubicBezTo>
                    <a:pt x="1334" y="1120"/>
                    <a:pt x="1119" y="1334"/>
                    <a:pt x="834" y="1334"/>
                  </a:cubicBezTo>
                  <a:cubicBezTo>
                    <a:pt x="548" y="1334"/>
                    <a:pt x="322" y="1120"/>
                    <a:pt x="322" y="834"/>
                  </a:cubicBezTo>
                  <a:cubicBezTo>
                    <a:pt x="322" y="548"/>
                    <a:pt x="548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69" y="0"/>
                    <a:pt x="0" y="370"/>
                    <a:pt x="0" y="834"/>
                  </a:cubicBezTo>
                  <a:cubicBezTo>
                    <a:pt x="0" y="1298"/>
                    <a:pt x="369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5" name="Google Shape;11492;p80">
              <a:extLst>
                <a:ext uri="{FF2B5EF4-FFF2-40B4-BE49-F238E27FC236}">
                  <a16:creationId xmlns:a16="http://schemas.microsoft.com/office/drawing/2014/main" id="{2EDD4960-4B7C-459F-B5AE-640481ECAC8E}"/>
                </a:ext>
              </a:extLst>
            </p:cNvPr>
            <p:cNvSpPr/>
            <p:nvPr/>
          </p:nvSpPr>
          <p:spPr>
            <a:xfrm>
              <a:off x="2788800" y="2534394"/>
              <a:ext cx="68238" cy="68238"/>
            </a:xfrm>
            <a:custGeom>
              <a:avLst/>
              <a:gdLst/>
              <a:ahLst/>
              <a:cxnLst/>
              <a:rect l="l" t="t" r="r" b="b"/>
              <a:pathLst>
                <a:path w="2144" h="2144" extrusionOk="0">
                  <a:moveTo>
                    <a:pt x="1072" y="334"/>
                  </a:moveTo>
                  <a:cubicBezTo>
                    <a:pt x="1489" y="334"/>
                    <a:pt x="1822" y="656"/>
                    <a:pt x="1822" y="1072"/>
                  </a:cubicBezTo>
                  <a:cubicBezTo>
                    <a:pt x="1822" y="1489"/>
                    <a:pt x="1489" y="1822"/>
                    <a:pt x="1072" y="1822"/>
                  </a:cubicBezTo>
                  <a:cubicBezTo>
                    <a:pt x="655" y="1822"/>
                    <a:pt x="334" y="1489"/>
                    <a:pt x="334" y="1072"/>
                  </a:cubicBezTo>
                  <a:cubicBezTo>
                    <a:pt x="334" y="656"/>
                    <a:pt x="667" y="334"/>
                    <a:pt x="1072" y="334"/>
                  </a:cubicBezTo>
                  <a:close/>
                  <a:moveTo>
                    <a:pt x="1072" y="1"/>
                  </a:moveTo>
                  <a:cubicBezTo>
                    <a:pt x="477" y="1"/>
                    <a:pt x="0" y="477"/>
                    <a:pt x="0" y="1072"/>
                  </a:cubicBezTo>
                  <a:cubicBezTo>
                    <a:pt x="0" y="1668"/>
                    <a:pt x="477" y="2144"/>
                    <a:pt x="1072" y="2144"/>
                  </a:cubicBezTo>
                  <a:cubicBezTo>
                    <a:pt x="1667" y="2144"/>
                    <a:pt x="2143" y="1668"/>
                    <a:pt x="2143" y="1072"/>
                  </a:cubicBezTo>
                  <a:cubicBezTo>
                    <a:pt x="2143" y="477"/>
                    <a:pt x="1667" y="1"/>
                    <a:pt x="1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6" name="Google Shape;11493;p80">
              <a:extLst>
                <a:ext uri="{FF2B5EF4-FFF2-40B4-BE49-F238E27FC236}">
                  <a16:creationId xmlns:a16="http://schemas.microsoft.com/office/drawing/2014/main" id="{FFBB15E4-3772-41FD-BFD8-5B0C9B6AE573}"/>
                </a:ext>
              </a:extLst>
            </p:cNvPr>
            <p:cNvSpPr/>
            <p:nvPr/>
          </p:nvSpPr>
          <p:spPr>
            <a:xfrm>
              <a:off x="2764930" y="2613613"/>
              <a:ext cx="115979" cy="62923"/>
            </a:xfrm>
            <a:custGeom>
              <a:avLst/>
              <a:gdLst/>
              <a:ahLst/>
              <a:cxnLst/>
              <a:rect l="l" t="t" r="r" b="b"/>
              <a:pathLst>
                <a:path w="3644" h="1977" extrusionOk="0">
                  <a:moveTo>
                    <a:pt x="1822" y="345"/>
                  </a:moveTo>
                  <a:cubicBezTo>
                    <a:pt x="2584" y="345"/>
                    <a:pt x="3203" y="917"/>
                    <a:pt x="3298" y="1655"/>
                  </a:cubicBezTo>
                  <a:lnTo>
                    <a:pt x="345" y="1655"/>
                  </a:lnTo>
                  <a:cubicBezTo>
                    <a:pt x="441" y="905"/>
                    <a:pt x="1060" y="345"/>
                    <a:pt x="1822" y="345"/>
                  </a:cubicBezTo>
                  <a:close/>
                  <a:moveTo>
                    <a:pt x="1822" y="0"/>
                  </a:moveTo>
                  <a:cubicBezTo>
                    <a:pt x="822" y="0"/>
                    <a:pt x="0" y="822"/>
                    <a:pt x="0" y="1810"/>
                  </a:cubicBezTo>
                  <a:cubicBezTo>
                    <a:pt x="0" y="1905"/>
                    <a:pt x="84" y="1977"/>
                    <a:pt x="167" y="1977"/>
                  </a:cubicBezTo>
                  <a:lnTo>
                    <a:pt x="3477" y="1977"/>
                  </a:lnTo>
                  <a:cubicBezTo>
                    <a:pt x="3560" y="1977"/>
                    <a:pt x="3643" y="1905"/>
                    <a:pt x="3643" y="1810"/>
                  </a:cubicBezTo>
                  <a:cubicBezTo>
                    <a:pt x="3643" y="798"/>
                    <a:pt x="2822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77" name="Google Shape;11487;p80">
            <a:extLst>
              <a:ext uri="{FF2B5EF4-FFF2-40B4-BE49-F238E27FC236}">
                <a16:creationId xmlns:a16="http://schemas.microsoft.com/office/drawing/2014/main" id="{8984FF40-C6EE-4516-9F96-A4D9FE4CCF09}"/>
              </a:ext>
            </a:extLst>
          </p:cNvPr>
          <p:cNvGrpSpPr/>
          <p:nvPr/>
        </p:nvGrpSpPr>
        <p:grpSpPr>
          <a:xfrm>
            <a:off x="14495955" y="3801903"/>
            <a:ext cx="738302" cy="454664"/>
            <a:chOff x="2705794" y="2534394"/>
            <a:chExt cx="233837" cy="142142"/>
          </a:xfrm>
          <a:solidFill>
            <a:srgbClr val="FFFFFF"/>
          </a:solidFill>
        </p:grpSpPr>
        <p:sp>
          <p:nvSpPr>
            <p:cNvPr id="78" name="Google Shape;11488;p80">
              <a:extLst>
                <a:ext uri="{FF2B5EF4-FFF2-40B4-BE49-F238E27FC236}">
                  <a16:creationId xmlns:a16="http://schemas.microsoft.com/office/drawing/2014/main" id="{F476F56C-A388-4B54-B22B-382955CA05FF}"/>
                </a:ext>
              </a:extLst>
            </p:cNvPr>
            <p:cNvSpPr/>
            <p:nvPr/>
          </p:nvSpPr>
          <p:spPr>
            <a:xfrm>
              <a:off x="2868751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20" y="334"/>
                    <a:pt x="1346" y="548"/>
                    <a:pt x="1346" y="834"/>
                  </a:cubicBezTo>
                  <a:cubicBezTo>
                    <a:pt x="1346" y="1120"/>
                    <a:pt x="1120" y="1334"/>
                    <a:pt x="834" y="1334"/>
                  </a:cubicBezTo>
                  <a:cubicBezTo>
                    <a:pt x="560" y="1334"/>
                    <a:pt x="334" y="1120"/>
                    <a:pt x="334" y="834"/>
                  </a:cubicBezTo>
                  <a:cubicBezTo>
                    <a:pt x="334" y="548"/>
                    <a:pt x="572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81" y="0"/>
                    <a:pt x="0" y="370"/>
                    <a:pt x="0" y="834"/>
                  </a:cubicBezTo>
                  <a:cubicBezTo>
                    <a:pt x="0" y="1298"/>
                    <a:pt x="381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79" name="Google Shape;11489;p80">
              <a:extLst>
                <a:ext uri="{FF2B5EF4-FFF2-40B4-BE49-F238E27FC236}">
                  <a16:creationId xmlns:a16="http://schemas.microsoft.com/office/drawing/2014/main" id="{C84F7006-740B-4198-AEBB-E3518AB1BB48}"/>
                </a:ext>
              </a:extLst>
            </p:cNvPr>
            <p:cNvSpPr/>
            <p:nvPr/>
          </p:nvSpPr>
          <p:spPr>
            <a:xfrm>
              <a:off x="2870661" y="2611703"/>
              <a:ext cx="68970" cy="49301"/>
            </a:xfrm>
            <a:custGeom>
              <a:avLst/>
              <a:gdLst/>
              <a:ahLst/>
              <a:cxnLst/>
              <a:rect l="l" t="t" r="r" b="b"/>
              <a:pathLst>
                <a:path w="2167" h="1549" extrusionOk="0">
                  <a:moveTo>
                    <a:pt x="774" y="1"/>
                  </a:moveTo>
                  <a:cubicBezTo>
                    <a:pt x="560" y="1"/>
                    <a:pt x="333" y="60"/>
                    <a:pt x="119" y="167"/>
                  </a:cubicBezTo>
                  <a:cubicBezTo>
                    <a:pt x="48" y="203"/>
                    <a:pt x="0" y="310"/>
                    <a:pt x="48" y="382"/>
                  </a:cubicBezTo>
                  <a:cubicBezTo>
                    <a:pt x="83" y="443"/>
                    <a:pt x="150" y="479"/>
                    <a:pt x="212" y="479"/>
                  </a:cubicBezTo>
                  <a:cubicBezTo>
                    <a:pt x="234" y="479"/>
                    <a:pt x="255" y="474"/>
                    <a:pt x="274" y="465"/>
                  </a:cubicBezTo>
                  <a:cubicBezTo>
                    <a:pt x="417" y="382"/>
                    <a:pt x="595" y="346"/>
                    <a:pt x="762" y="346"/>
                  </a:cubicBezTo>
                  <a:cubicBezTo>
                    <a:pt x="1286" y="346"/>
                    <a:pt x="1715" y="727"/>
                    <a:pt x="1786" y="1215"/>
                  </a:cubicBezTo>
                  <a:lnTo>
                    <a:pt x="762" y="1215"/>
                  </a:lnTo>
                  <a:cubicBezTo>
                    <a:pt x="679" y="1215"/>
                    <a:pt x="595" y="1298"/>
                    <a:pt x="595" y="1382"/>
                  </a:cubicBezTo>
                  <a:cubicBezTo>
                    <a:pt x="595" y="1477"/>
                    <a:pt x="679" y="1548"/>
                    <a:pt x="762" y="1548"/>
                  </a:cubicBezTo>
                  <a:lnTo>
                    <a:pt x="1988" y="1548"/>
                  </a:lnTo>
                  <a:cubicBezTo>
                    <a:pt x="2072" y="1548"/>
                    <a:pt x="2143" y="1477"/>
                    <a:pt x="2143" y="1382"/>
                  </a:cubicBezTo>
                  <a:cubicBezTo>
                    <a:pt x="2167" y="608"/>
                    <a:pt x="1536" y="1"/>
                    <a:pt x="7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80" name="Google Shape;11490;p80">
              <a:extLst>
                <a:ext uri="{FF2B5EF4-FFF2-40B4-BE49-F238E27FC236}">
                  <a16:creationId xmlns:a16="http://schemas.microsoft.com/office/drawing/2014/main" id="{986732C0-A7ED-4CCB-84D2-9BCACD44DB4C}"/>
                </a:ext>
              </a:extLst>
            </p:cNvPr>
            <p:cNvSpPr/>
            <p:nvPr/>
          </p:nvSpPr>
          <p:spPr>
            <a:xfrm>
              <a:off x="2705794" y="2611321"/>
              <a:ext cx="68620" cy="49301"/>
            </a:xfrm>
            <a:custGeom>
              <a:avLst/>
              <a:gdLst/>
              <a:ahLst/>
              <a:cxnLst/>
              <a:rect l="l" t="t" r="r" b="b"/>
              <a:pathLst>
                <a:path w="2156" h="1549" extrusionOk="0">
                  <a:moveTo>
                    <a:pt x="1394" y="1"/>
                  </a:moveTo>
                  <a:cubicBezTo>
                    <a:pt x="632" y="1"/>
                    <a:pt x="1" y="620"/>
                    <a:pt x="1" y="1382"/>
                  </a:cubicBezTo>
                  <a:cubicBezTo>
                    <a:pt x="1" y="1465"/>
                    <a:pt x="84" y="1548"/>
                    <a:pt x="167" y="1548"/>
                  </a:cubicBezTo>
                  <a:lnTo>
                    <a:pt x="1406" y="1548"/>
                  </a:lnTo>
                  <a:cubicBezTo>
                    <a:pt x="1489" y="1548"/>
                    <a:pt x="1572" y="1465"/>
                    <a:pt x="1572" y="1382"/>
                  </a:cubicBezTo>
                  <a:cubicBezTo>
                    <a:pt x="1572" y="1287"/>
                    <a:pt x="1501" y="1215"/>
                    <a:pt x="1418" y="1215"/>
                  </a:cubicBezTo>
                  <a:lnTo>
                    <a:pt x="382" y="1215"/>
                  </a:lnTo>
                  <a:cubicBezTo>
                    <a:pt x="453" y="727"/>
                    <a:pt x="882" y="334"/>
                    <a:pt x="1406" y="334"/>
                  </a:cubicBezTo>
                  <a:cubicBezTo>
                    <a:pt x="1584" y="334"/>
                    <a:pt x="1751" y="382"/>
                    <a:pt x="1894" y="453"/>
                  </a:cubicBezTo>
                  <a:cubicBezTo>
                    <a:pt x="1918" y="469"/>
                    <a:pt x="1945" y="477"/>
                    <a:pt x="1974" y="477"/>
                  </a:cubicBezTo>
                  <a:cubicBezTo>
                    <a:pt x="2030" y="477"/>
                    <a:pt x="2088" y="445"/>
                    <a:pt x="2120" y="382"/>
                  </a:cubicBezTo>
                  <a:cubicBezTo>
                    <a:pt x="2156" y="310"/>
                    <a:pt x="2132" y="203"/>
                    <a:pt x="2049" y="155"/>
                  </a:cubicBezTo>
                  <a:cubicBezTo>
                    <a:pt x="1846" y="60"/>
                    <a:pt x="1632" y="1"/>
                    <a:pt x="13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81" name="Google Shape;11491;p80">
              <a:extLst>
                <a:ext uri="{FF2B5EF4-FFF2-40B4-BE49-F238E27FC236}">
                  <a16:creationId xmlns:a16="http://schemas.microsoft.com/office/drawing/2014/main" id="{06B382AE-CA7B-4FEE-AAE8-A257AF3ED5AC}"/>
                </a:ext>
              </a:extLst>
            </p:cNvPr>
            <p:cNvSpPr/>
            <p:nvPr/>
          </p:nvSpPr>
          <p:spPr>
            <a:xfrm>
              <a:off x="2724000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19" y="334"/>
                    <a:pt x="1334" y="548"/>
                    <a:pt x="1334" y="834"/>
                  </a:cubicBezTo>
                  <a:cubicBezTo>
                    <a:pt x="1334" y="1120"/>
                    <a:pt x="1119" y="1334"/>
                    <a:pt x="834" y="1334"/>
                  </a:cubicBezTo>
                  <a:cubicBezTo>
                    <a:pt x="548" y="1334"/>
                    <a:pt x="322" y="1120"/>
                    <a:pt x="322" y="834"/>
                  </a:cubicBezTo>
                  <a:cubicBezTo>
                    <a:pt x="322" y="548"/>
                    <a:pt x="548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69" y="0"/>
                    <a:pt x="0" y="370"/>
                    <a:pt x="0" y="834"/>
                  </a:cubicBezTo>
                  <a:cubicBezTo>
                    <a:pt x="0" y="1298"/>
                    <a:pt x="369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82" name="Google Shape;11492;p80">
              <a:extLst>
                <a:ext uri="{FF2B5EF4-FFF2-40B4-BE49-F238E27FC236}">
                  <a16:creationId xmlns:a16="http://schemas.microsoft.com/office/drawing/2014/main" id="{2DF02BEA-9CFF-4F1C-840A-0BD5F35EF2FB}"/>
                </a:ext>
              </a:extLst>
            </p:cNvPr>
            <p:cNvSpPr/>
            <p:nvPr/>
          </p:nvSpPr>
          <p:spPr>
            <a:xfrm>
              <a:off x="2788800" y="2534394"/>
              <a:ext cx="68238" cy="68238"/>
            </a:xfrm>
            <a:custGeom>
              <a:avLst/>
              <a:gdLst/>
              <a:ahLst/>
              <a:cxnLst/>
              <a:rect l="l" t="t" r="r" b="b"/>
              <a:pathLst>
                <a:path w="2144" h="2144" extrusionOk="0">
                  <a:moveTo>
                    <a:pt x="1072" y="334"/>
                  </a:moveTo>
                  <a:cubicBezTo>
                    <a:pt x="1489" y="334"/>
                    <a:pt x="1822" y="656"/>
                    <a:pt x="1822" y="1072"/>
                  </a:cubicBezTo>
                  <a:cubicBezTo>
                    <a:pt x="1822" y="1489"/>
                    <a:pt x="1489" y="1822"/>
                    <a:pt x="1072" y="1822"/>
                  </a:cubicBezTo>
                  <a:cubicBezTo>
                    <a:pt x="655" y="1822"/>
                    <a:pt x="334" y="1489"/>
                    <a:pt x="334" y="1072"/>
                  </a:cubicBezTo>
                  <a:cubicBezTo>
                    <a:pt x="334" y="656"/>
                    <a:pt x="667" y="334"/>
                    <a:pt x="1072" y="334"/>
                  </a:cubicBezTo>
                  <a:close/>
                  <a:moveTo>
                    <a:pt x="1072" y="1"/>
                  </a:moveTo>
                  <a:cubicBezTo>
                    <a:pt x="477" y="1"/>
                    <a:pt x="0" y="477"/>
                    <a:pt x="0" y="1072"/>
                  </a:cubicBezTo>
                  <a:cubicBezTo>
                    <a:pt x="0" y="1668"/>
                    <a:pt x="477" y="2144"/>
                    <a:pt x="1072" y="2144"/>
                  </a:cubicBezTo>
                  <a:cubicBezTo>
                    <a:pt x="1667" y="2144"/>
                    <a:pt x="2143" y="1668"/>
                    <a:pt x="2143" y="1072"/>
                  </a:cubicBezTo>
                  <a:cubicBezTo>
                    <a:pt x="2143" y="477"/>
                    <a:pt x="1667" y="1"/>
                    <a:pt x="1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83" name="Google Shape;11493;p80">
              <a:extLst>
                <a:ext uri="{FF2B5EF4-FFF2-40B4-BE49-F238E27FC236}">
                  <a16:creationId xmlns:a16="http://schemas.microsoft.com/office/drawing/2014/main" id="{4C7ED260-211E-40D1-B7EB-5BB75CDE762D}"/>
                </a:ext>
              </a:extLst>
            </p:cNvPr>
            <p:cNvSpPr/>
            <p:nvPr/>
          </p:nvSpPr>
          <p:spPr>
            <a:xfrm>
              <a:off x="2764930" y="2613613"/>
              <a:ext cx="115979" cy="62923"/>
            </a:xfrm>
            <a:custGeom>
              <a:avLst/>
              <a:gdLst/>
              <a:ahLst/>
              <a:cxnLst/>
              <a:rect l="l" t="t" r="r" b="b"/>
              <a:pathLst>
                <a:path w="3644" h="1977" extrusionOk="0">
                  <a:moveTo>
                    <a:pt x="1822" y="345"/>
                  </a:moveTo>
                  <a:cubicBezTo>
                    <a:pt x="2584" y="345"/>
                    <a:pt x="3203" y="917"/>
                    <a:pt x="3298" y="1655"/>
                  </a:cubicBezTo>
                  <a:lnTo>
                    <a:pt x="345" y="1655"/>
                  </a:lnTo>
                  <a:cubicBezTo>
                    <a:pt x="441" y="905"/>
                    <a:pt x="1060" y="345"/>
                    <a:pt x="1822" y="345"/>
                  </a:cubicBezTo>
                  <a:close/>
                  <a:moveTo>
                    <a:pt x="1822" y="0"/>
                  </a:moveTo>
                  <a:cubicBezTo>
                    <a:pt x="822" y="0"/>
                    <a:pt x="0" y="822"/>
                    <a:pt x="0" y="1810"/>
                  </a:cubicBezTo>
                  <a:cubicBezTo>
                    <a:pt x="0" y="1905"/>
                    <a:pt x="84" y="1977"/>
                    <a:pt x="167" y="1977"/>
                  </a:cubicBezTo>
                  <a:lnTo>
                    <a:pt x="3477" y="1977"/>
                  </a:lnTo>
                  <a:cubicBezTo>
                    <a:pt x="3560" y="1977"/>
                    <a:pt x="3643" y="1905"/>
                    <a:pt x="3643" y="1810"/>
                  </a:cubicBezTo>
                  <a:cubicBezTo>
                    <a:pt x="3643" y="798"/>
                    <a:pt x="2822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</p:spTree>
    <p:extLst>
      <p:ext uri="{BB962C8B-B14F-4D97-AF65-F5344CB8AC3E}">
        <p14:creationId xmlns:p14="http://schemas.microsoft.com/office/powerpoint/2010/main" val="41628265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TextBox 80">
            <a:extLst>
              <a:ext uri="{FF2B5EF4-FFF2-40B4-BE49-F238E27FC236}">
                <a16:creationId xmlns:a16="http://schemas.microsoft.com/office/drawing/2014/main" id="{24ABBC81-650A-4F49-8A60-2F3001F7641B}"/>
              </a:ext>
            </a:extLst>
          </p:cNvPr>
          <p:cNvSpPr txBox="1"/>
          <p:nvPr/>
        </p:nvSpPr>
        <p:spPr>
          <a:xfrm>
            <a:off x="2864017" y="8575858"/>
            <a:ext cx="5729454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TOP 5 – CURSOS MÁS DEMANDADOS</a:t>
            </a:r>
          </a:p>
        </p:txBody>
      </p:sp>
      <p:grpSp>
        <p:nvGrpSpPr>
          <p:cNvPr id="70" name="Grupo 69">
            <a:extLst>
              <a:ext uri="{FF2B5EF4-FFF2-40B4-BE49-F238E27FC236}">
                <a16:creationId xmlns:a16="http://schemas.microsoft.com/office/drawing/2014/main" id="{54004338-6C8B-4CE2-A282-07EEC5F7AA88}"/>
              </a:ext>
            </a:extLst>
          </p:cNvPr>
          <p:cNvGrpSpPr/>
          <p:nvPr/>
        </p:nvGrpSpPr>
        <p:grpSpPr>
          <a:xfrm>
            <a:off x="914658" y="3110172"/>
            <a:ext cx="13635552" cy="4936887"/>
            <a:chOff x="2072365" y="2776587"/>
            <a:chExt cx="11783894" cy="4936887"/>
          </a:xfrm>
          <a:solidFill>
            <a:schemeClr val="tx1"/>
          </a:solidFill>
        </p:grpSpPr>
        <p:grpSp>
          <p:nvGrpSpPr>
            <p:cNvPr id="84" name="Grupo 83">
              <a:extLst>
                <a:ext uri="{FF2B5EF4-FFF2-40B4-BE49-F238E27FC236}">
                  <a16:creationId xmlns:a16="http://schemas.microsoft.com/office/drawing/2014/main" id="{50BE27D6-E630-4CA7-A928-04A232D748A5}"/>
                </a:ext>
              </a:extLst>
            </p:cNvPr>
            <p:cNvGrpSpPr/>
            <p:nvPr/>
          </p:nvGrpSpPr>
          <p:grpSpPr>
            <a:xfrm>
              <a:off x="2072365" y="2776587"/>
              <a:ext cx="10463642" cy="4936887"/>
              <a:chOff x="2072365" y="2776587"/>
              <a:chExt cx="10463642" cy="4936887"/>
            </a:xfrm>
            <a:grpFill/>
          </p:grpSpPr>
          <p:sp>
            <p:nvSpPr>
              <p:cNvPr id="87" name="Freeform 2">
                <a:extLst>
                  <a:ext uri="{FF2B5EF4-FFF2-40B4-BE49-F238E27FC236}">
                    <a16:creationId xmlns:a16="http://schemas.microsoft.com/office/drawing/2014/main" id="{8FD5BD33-F7C1-48EE-972F-5693FBCB40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72365" y="2849801"/>
                <a:ext cx="10463642" cy="4863673"/>
              </a:xfrm>
              <a:prstGeom prst="roundRect">
                <a:avLst/>
              </a:prstGeom>
              <a:grpFill/>
              <a:ln>
                <a:noFill/>
              </a:ln>
              <a:effectLst/>
            </p:spPr>
            <p:txBody>
              <a:bodyPr wrap="none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lang="en-US" sz="6532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88" name="Freeform 3">
                <a:extLst>
                  <a:ext uri="{FF2B5EF4-FFF2-40B4-BE49-F238E27FC236}">
                    <a16:creationId xmlns:a16="http://schemas.microsoft.com/office/drawing/2014/main" id="{660401B1-F772-43BF-9D12-2AAB90FD9E0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72365" y="2776587"/>
                <a:ext cx="10463642" cy="4857668"/>
              </a:xfrm>
              <a:prstGeom prst="roundRect">
                <a:avLst/>
              </a:prstGeom>
              <a:grpFill/>
              <a:ln>
                <a:noFill/>
              </a:ln>
              <a:effectLst/>
            </p:spPr>
            <p:txBody>
              <a:bodyPr wrap="none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lang="en-US" sz="6532" b="0" i="0" u="none" strike="noStrike" kern="0" cap="none" spc="0" normalizeH="0" baseline="0" noProof="0">
                  <a:ln>
                    <a:noFill/>
                  </a:ln>
                  <a:solidFill>
                    <a:srgbClr val="7F7F7F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89" name="TextBox 78">
                <a:extLst>
                  <a:ext uri="{FF2B5EF4-FFF2-40B4-BE49-F238E27FC236}">
                    <a16:creationId xmlns:a16="http://schemas.microsoft.com/office/drawing/2014/main" id="{FBB719F0-AF20-478E-AE8B-9210621CC42B}"/>
                  </a:ext>
                </a:extLst>
              </p:cNvPr>
              <p:cNvSpPr txBox="1"/>
              <p:nvPr/>
            </p:nvSpPr>
            <p:spPr>
              <a:xfrm>
                <a:off x="2415685" y="3036296"/>
                <a:ext cx="9081332" cy="523220"/>
              </a:xfrm>
              <a:prstGeom prst="rect">
                <a:avLst/>
              </a:prstGeom>
              <a:grpFill/>
            </p:spPr>
            <p:txBody>
              <a:bodyPr wrap="none" rtlCol="0" anchor="b" anchorCtr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r>
                  <a:rPr kumimoji="0" lang="en-US" sz="2800" b="1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Poppins SemiBold" pitchFamily="2" charset="77"/>
                    <a:ea typeface="League Spartan" charset="0"/>
                    <a:cs typeface="Poppins SemiBold" pitchFamily="2" charset="77"/>
                    <a:sym typeface="Arial"/>
                  </a:rPr>
                  <a:t>PERSONAS INCRITAS / CERTIFICADOS ENTREGADOS</a:t>
                </a:r>
              </a:p>
            </p:txBody>
          </p:sp>
        </p:grpSp>
        <p:graphicFrame>
          <p:nvGraphicFramePr>
            <p:cNvPr id="86" name="Chart 94">
              <a:extLst>
                <a:ext uri="{FF2B5EF4-FFF2-40B4-BE49-F238E27FC236}">
                  <a16:creationId xmlns:a16="http://schemas.microsoft.com/office/drawing/2014/main" id="{4B2098A6-C257-4E79-8E1E-74559D941FD5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3724395355"/>
                </p:ext>
              </p:extLst>
            </p:nvPr>
          </p:nvGraphicFramePr>
          <p:xfrm>
            <a:off x="2352797" y="3805150"/>
            <a:ext cx="11503462" cy="3606747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3"/>
            </a:graphicData>
          </a:graphic>
        </p:graphicFrame>
      </p:grpSp>
      <p:sp>
        <p:nvSpPr>
          <p:cNvPr id="90" name="Rectangle 8">
            <a:extLst>
              <a:ext uri="{FF2B5EF4-FFF2-40B4-BE49-F238E27FC236}">
                <a16:creationId xmlns:a16="http://schemas.microsoft.com/office/drawing/2014/main" id="{961388DE-4C27-4CFD-B731-A6AA06B1073A}"/>
              </a:ext>
            </a:extLst>
          </p:cNvPr>
          <p:cNvSpPr/>
          <p:nvPr/>
        </p:nvSpPr>
        <p:spPr>
          <a:xfrm>
            <a:off x="18295523" y="2922651"/>
            <a:ext cx="3941811" cy="1568597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91" name="TextBox 15">
            <a:extLst>
              <a:ext uri="{FF2B5EF4-FFF2-40B4-BE49-F238E27FC236}">
                <a16:creationId xmlns:a16="http://schemas.microsoft.com/office/drawing/2014/main" id="{AAF0C9EC-CD70-412C-9C30-525C363329C8}"/>
              </a:ext>
            </a:extLst>
          </p:cNvPr>
          <p:cNvSpPr txBox="1"/>
          <p:nvPr/>
        </p:nvSpPr>
        <p:spPr>
          <a:xfrm>
            <a:off x="18393012" y="3003465"/>
            <a:ext cx="3834703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CERTIFICADOS ENTREGADOS</a:t>
            </a:r>
          </a:p>
        </p:txBody>
      </p:sp>
      <p:sp>
        <p:nvSpPr>
          <p:cNvPr id="92" name="TextBox 16">
            <a:extLst>
              <a:ext uri="{FF2B5EF4-FFF2-40B4-BE49-F238E27FC236}">
                <a16:creationId xmlns:a16="http://schemas.microsoft.com/office/drawing/2014/main" id="{E68BC3A2-C28A-41E0-B82F-655D88B2C4C4}"/>
              </a:ext>
            </a:extLst>
          </p:cNvPr>
          <p:cNvSpPr txBox="1"/>
          <p:nvPr/>
        </p:nvSpPr>
        <p:spPr>
          <a:xfrm>
            <a:off x="19602410" y="3495206"/>
            <a:ext cx="2114681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48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21,659</a:t>
            </a:r>
            <a:endParaRPr kumimoji="0" lang="en-US" sz="4800" b="1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93" name="Rectangle 8">
            <a:extLst>
              <a:ext uri="{FF2B5EF4-FFF2-40B4-BE49-F238E27FC236}">
                <a16:creationId xmlns:a16="http://schemas.microsoft.com/office/drawing/2014/main" id="{A019690C-1343-4255-992C-EA7A8C577A67}"/>
              </a:ext>
            </a:extLst>
          </p:cNvPr>
          <p:cNvSpPr/>
          <p:nvPr/>
        </p:nvSpPr>
        <p:spPr>
          <a:xfrm>
            <a:off x="14456424" y="2939902"/>
            <a:ext cx="3728241" cy="1528501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94" name="TextBox 15">
            <a:extLst>
              <a:ext uri="{FF2B5EF4-FFF2-40B4-BE49-F238E27FC236}">
                <a16:creationId xmlns:a16="http://schemas.microsoft.com/office/drawing/2014/main" id="{2B28FDC0-FFAE-40A4-B3FB-4609FF006DB3}"/>
              </a:ext>
            </a:extLst>
          </p:cNvPr>
          <p:cNvSpPr txBox="1"/>
          <p:nvPr/>
        </p:nvSpPr>
        <p:spPr>
          <a:xfrm>
            <a:off x="14672176" y="3038799"/>
            <a:ext cx="2964273" cy="40011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PERSONAS INSCRITAS</a:t>
            </a:r>
          </a:p>
        </p:txBody>
      </p:sp>
      <p:sp>
        <p:nvSpPr>
          <p:cNvPr id="95" name="TextBox 16">
            <a:extLst>
              <a:ext uri="{FF2B5EF4-FFF2-40B4-BE49-F238E27FC236}">
                <a16:creationId xmlns:a16="http://schemas.microsoft.com/office/drawing/2014/main" id="{2372B89B-3B90-47B8-B244-4CD9CDA9E4B5}"/>
              </a:ext>
            </a:extLst>
          </p:cNvPr>
          <p:cNvSpPr txBox="1"/>
          <p:nvPr/>
        </p:nvSpPr>
        <p:spPr>
          <a:xfrm>
            <a:off x="15586820" y="3323768"/>
            <a:ext cx="2478564" cy="1015663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36,304</a:t>
            </a:r>
            <a:r>
              <a:rPr kumimoji="0" lang="en-US" sz="6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 </a:t>
            </a:r>
          </a:p>
        </p:txBody>
      </p:sp>
      <p:sp>
        <p:nvSpPr>
          <p:cNvPr id="96" name="TextBox 79">
            <a:extLst>
              <a:ext uri="{FF2B5EF4-FFF2-40B4-BE49-F238E27FC236}">
                <a16:creationId xmlns:a16="http://schemas.microsoft.com/office/drawing/2014/main" id="{EF92DE79-229C-4985-BB68-6867A75D4054}"/>
              </a:ext>
            </a:extLst>
          </p:cNvPr>
          <p:cNvSpPr txBox="1"/>
          <p:nvPr/>
        </p:nvSpPr>
        <p:spPr>
          <a:xfrm>
            <a:off x="13751624" y="4945735"/>
            <a:ext cx="2961067" cy="892552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PERSONAS INSCRITAS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 </a:t>
            </a: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POR SEXO</a:t>
            </a:r>
          </a:p>
        </p:txBody>
      </p:sp>
      <p:graphicFrame>
        <p:nvGraphicFramePr>
          <p:cNvPr id="97" name="Chart 90">
            <a:extLst>
              <a:ext uri="{FF2B5EF4-FFF2-40B4-BE49-F238E27FC236}">
                <a16:creationId xmlns:a16="http://schemas.microsoft.com/office/drawing/2014/main" id="{EBBDF73C-C0D5-4787-9C52-E5BC50ED4DA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12887080"/>
              </p:ext>
            </p:extLst>
          </p:nvPr>
        </p:nvGraphicFramePr>
        <p:xfrm>
          <a:off x="15872484" y="4435352"/>
          <a:ext cx="6711228" cy="4044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98" name="Rectangle 4">
            <a:extLst>
              <a:ext uri="{FF2B5EF4-FFF2-40B4-BE49-F238E27FC236}">
                <a16:creationId xmlns:a16="http://schemas.microsoft.com/office/drawing/2014/main" id="{21C69A02-7402-4F6F-BEB3-3A6E6F7877F4}"/>
              </a:ext>
            </a:extLst>
          </p:cNvPr>
          <p:cNvSpPr/>
          <p:nvPr/>
        </p:nvSpPr>
        <p:spPr>
          <a:xfrm>
            <a:off x="2490984" y="9273995"/>
            <a:ext cx="6372745" cy="56319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99" name="TextBox 5">
            <a:extLst>
              <a:ext uri="{FF2B5EF4-FFF2-40B4-BE49-F238E27FC236}">
                <a16:creationId xmlns:a16="http://schemas.microsoft.com/office/drawing/2014/main" id="{7A8515C2-D8FD-4B6F-AE39-2B0D2C696684}"/>
              </a:ext>
            </a:extLst>
          </p:cNvPr>
          <p:cNvSpPr txBox="1"/>
          <p:nvPr/>
        </p:nvSpPr>
        <p:spPr>
          <a:xfrm>
            <a:off x="8863729" y="9041852"/>
            <a:ext cx="4233902" cy="963982"/>
          </a:xfrm>
          <a:prstGeom prst="rect">
            <a:avLst/>
          </a:prstGeom>
          <a:noFill/>
        </p:spPr>
        <p:txBody>
          <a:bodyPr wrap="square" lIns="91440" rtlCol="0" anchor="t" anchorCtr="0">
            <a:spAutoFit/>
          </a:bodyPr>
          <a:lstStyle/>
          <a:p>
            <a:pPr lvl="0">
              <a:lnSpc>
                <a:spcPts val="3500"/>
              </a:lnSpc>
              <a:defRPr/>
            </a:pPr>
            <a:r>
              <a:rPr lang="en-US" sz="2400">
                <a:solidFill>
                  <a:schemeClr val="tx2"/>
                </a:solidFill>
                <a:latin typeface="Poppins"/>
                <a:ea typeface="Lato Light" panose="020F0502020204030203" pitchFamily="34" charset="0"/>
                <a:cs typeface="Lato Light" panose="020F0502020204030203" pitchFamily="34" charset="0"/>
              </a:rPr>
              <a:t>Técnico </a:t>
            </a:r>
            <a:r>
              <a:rPr lang="en-US" sz="2400" err="1">
                <a:solidFill>
                  <a:schemeClr val="tx2"/>
                </a:solidFill>
                <a:latin typeface="Poppins"/>
                <a:ea typeface="Lato Light" panose="020F0502020204030203" pitchFamily="34" charset="0"/>
                <a:cs typeface="Lato Light" panose="020F0502020204030203" pitchFamily="34" charset="0"/>
              </a:rPr>
              <a:t>en</a:t>
            </a:r>
            <a:r>
              <a:rPr lang="en-US" sz="2400">
                <a:solidFill>
                  <a:schemeClr val="tx2"/>
                </a:solidFill>
                <a:latin typeface="Poppins"/>
                <a:ea typeface="Lato Light" panose="020F0502020204030203" pitchFamily="34" charset="0"/>
                <a:cs typeface="Lato Light" panose="020F0502020204030203" pitchFamily="34" charset="0"/>
              </a:rPr>
              <a:t> </a:t>
            </a:r>
            <a:r>
              <a:rPr lang="en-US" sz="2400" err="1">
                <a:solidFill>
                  <a:schemeClr val="tx2"/>
                </a:solidFill>
                <a:latin typeface="Poppins"/>
                <a:ea typeface="Lato Light" panose="020F0502020204030203" pitchFamily="34" charset="0"/>
                <a:cs typeface="Lato Light" panose="020F0502020204030203" pitchFamily="34" charset="0"/>
              </a:rPr>
              <a:t>Informática</a:t>
            </a:r>
            <a:r>
              <a:rPr lang="en-US" sz="2400">
                <a:solidFill>
                  <a:schemeClr val="tx2"/>
                </a:solidFill>
                <a:latin typeface="Poppins"/>
                <a:ea typeface="Lato Light" panose="020F0502020204030203" pitchFamily="34" charset="0"/>
                <a:cs typeface="Lato Light" panose="020F0502020204030203" pitchFamily="34" charset="0"/>
              </a:rPr>
              <a:t> (</a:t>
            </a:r>
            <a:r>
              <a:rPr lang="en-US" sz="2400" err="1">
                <a:solidFill>
                  <a:schemeClr val="tx2"/>
                </a:solidFill>
                <a:latin typeface="Poppins"/>
                <a:ea typeface="Lato Light" panose="020F0502020204030203" pitchFamily="34" charset="0"/>
                <a:cs typeface="Lato Light" panose="020F0502020204030203" pitchFamily="34" charset="0"/>
              </a:rPr>
              <a:t>Ofimática</a:t>
            </a:r>
            <a:r>
              <a:rPr lang="en-US" sz="2400">
                <a:solidFill>
                  <a:schemeClr val="tx2"/>
                </a:solidFill>
                <a:latin typeface="Poppins"/>
                <a:ea typeface="Lato Light" panose="020F0502020204030203" pitchFamily="34" charset="0"/>
                <a:cs typeface="Lato Light" panose="020F0502020204030203" pitchFamily="34" charset="0"/>
              </a:rPr>
              <a:t>)</a:t>
            </a:r>
            <a:endParaRPr kumimoji="0" lang="en-US" sz="2400" b="0" i="0" u="none" strike="noStrike" kern="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Poppins"/>
              <a:ea typeface="Lato Light" panose="020F0502020204030203" pitchFamily="34" charset="0"/>
              <a:cs typeface="Lato Light" panose="020F0502020204030203" pitchFamily="34" charset="0"/>
              <a:sym typeface="Arial"/>
            </a:endParaRPr>
          </a:p>
        </p:txBody>
      </p:sp>
      <p:sp>
        <p:nvSpPr>
          <p:cNvPr id="100" name="TextBox 6">
            <a:extLst>
              <a:ext uri="{FF2B5EF4-FFF2-40B4-BE49-F238E27FC236}">
                <a16:creationId xmlns:a16="http://schemas.microsoft.com/office/drawing/2014/main" id="{0AC72346-A89D-4DA2-BEF6-1B76E8CE64EB}"/>
              </a:ext>
            </a:extLst>
          </p:cNvPr>
          <p:cNvSpPr txBox="1"/>
          <p:nvPr/>
        </p:nvSpPr>
        <p:spPr>
          <a:xfrm>
            <a:off x="8104526" y="10097728"/>
            <a:ext cx="3243166" cy="515141"/>
          </a:xfrm>
          <a:prstGeom prst="rect">
            <a:avLst/>
          </a:prstGeom>
          <a:noFill/>
        </p:spPr>
        <p:txBody>
          <a:bodyPr wrap="square" lIns="91440" rtlCol="0" anchor="t" anchorCtr="0">
            <a:spAutoFit/>
          </a:bodyPr>
          <a:lstStyle/>
          <a:p>
            <a:pPr lvl="0">
              <a:lnSpc>
                <a:spcPts val="3500"/>
              </a:lnSpc>
              <a:defRPr/>
            </a:pPr>
            <a:r>
              <a:rPr lang="en-US" sz="2400">
                <a:solidFill>
                  <a:schemeClr val="tx2"/>
                </a:solidFill>
                <a:latin typeface="Poppins"/>
                <a:ea typeface="Lato Light" panose="020F0502020204030203" pitchFamily="34" charset="0"/>
                <a:cs typeface="Lato Light" panose="020F0502020204030203" pitchFamily="34" charset="0"/>
              </a:rPr>
              <a:t>Auxiliar </a:t>
            </a:r>
            <a:r>
              <a:rPr lang="en-US" sz="2400" err="1">
                <a:solidFill>
                  <a:schemeClr val="tx2"/>
                </a:solidFill>
                <a:latin typeface="Poppins"/>
                <a:ea typeface="Lato Light" panose="020F0502020204030203" pitchFamily="34" charset="0"/>
                <a:cs typeface="Lato Light" panose="020F0502020204030203" pitchFamily="34" charset="0"/>
              </a:rPr>
              <a:t>contable</a:t>
            </a:r>
            <a:endParaRPr kumimoji="0" lang="en-US" sz="2400" b="0" i="0" u="none" strike="noStrike" kern="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Poppins"/>
              <a:ea typeface="Lato Light" panose="020F0502020204030203" pitchFamily="34" charset="0"/>
              <a:cs typeface="Lato Light" panose="020F0502020204030203" pitchFamily="34" charset="0"/>
              <a:sym typeface="Arial"/>
            </a:endParaRPr>
          </a:p>
        </p:txBody>
      </p:sp>
      <p:sp>
        <p:nvSpPr>
          <p:cNvPr id="101" name="TextBox 7">
            <a:extLst>
              <a:ext uri="{FF2B5EF4-FFF2-40B4-BE49-F238E27FC236}">
                <a16:creationId xmlns:a16="http://schemas.microsoft.com/office/drawing/2014/main" id="{53AA3782-5763-40CD-B13B-C22082B03DDB}"/>
              </a:ext>
            </a:extLst>
          </p:cNvPr>
          <p:cNvSpPr txBox="1"/>
          <p:nvPr/>
        </p:nvSpPr>
        <p:spPr>
          <a:xfrm>
            <a:off x="7313283" y="10873504"/>
            <a:ext cx="1582486" cy="515141"/>
          </a:xfrm>
          <a:prstGeom prst="rect">
            <a:avLst/>
          </a:prstGeom>
          <a:noFill/>
        </p:spPr>
        <p:txBody>
          <a:bodyPr wrap="none" lIns="91440" rtlCol="0" anchor="t" anchorCtr="0">
            <a:spAutoFit/>
          </a:bodyPr>
          <a:lstStyle/>
          <a:p>
            <a:pPr lvl="0" algn="r">
              <a:lnSpc>
                <a:spcPts val="3500"/>
              </a:lnSpc>
              <a:defRPr/>
            </a:pPr>
            <a:r>
              <a:rPr lang="en-US" sz="2400">
                <a:solidFill>
                  <a:schemeClr val="tx2"/>
                </a:solidFill>
                <a:latin typeface="Poppins"/>
                <a:ea typeface="Lato Light" panose="020F0502020204030203" pitchFamily="34" charset="0"/>
                <a:cs typeface="Lato Light" panose="020F0502020204030203" pitchFamily="34" charset="0"/>
              </a:rPr>
              <a:t>Cocinero</a:t>
            </a:r>
            <a:endParaRPr kumimoji="0" lang="en-US" sz="2400" b="0" i="0" u="none" strike="noStrike" kern="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Poppins"/>
              <a:ea typeface="Lato Light" panose="020F0502020204030203" pitchFamily="34" charset="0"/>
              <a:cs typeface="Lato Light" panose="020F0502020204030203" pitchFamily="34" charset="0"/>
              <a:sym typeface="Arial"/>
            </a:endParaRPr>
          </a:p>
        </p:txBody>
      </p:sp>
      <p:sp>
        <p:nvSpPr>
          <p:cNvPr id="102" name="TextBox 8">
            <a:extLst>
              <a:ext uri="{FF2B5EF4-FFF2-40B4-BE49-F238E27FC236}">
                <a16:creationId xmlns:a16="http://schemas.microsoft.com/office/drawing/2014/main" id="{41A82DC3-CD82-4502-A049-85ACD756E4BC}"/>
              </a:ext>
            </a:extLst>
          </p:cNvPr>
          <p:cNvSpPr txBox="1"/>
          <p:nvPr/>
        </p:nvSpPr>
        <p:spPr>
          <a:xfrm>
            <a:off x="7331069" y="11566358"/>
            <a:ext cx="5531062" cy="515141"/>
          </a:xfrm>
          <a:prstGeom prst="rect">
            <a:avLst/>
          </a:prstGeom>
          <a:noFill/>
        </p:spPr>
        <p:txBody>
          <a:bodyPr wrap="square" lIns="91440" rtlCol="0" anchor="t" anchorCtr="0">
            <a:spAutoFit/>
          </a:bodyPr>
          <a:lstStyle/>
          <a:p>
            <a:pPr lvl="0">
              <a:lnSpc>
                <a:spcPts val="3500"/>
              </a:lnSpc>
              <a:defRPr/>
            </a:pPr>
            <a:r>
              <a:rPr lang="en-US" sz="2400" err="1">
                <a:solidFill>
                  <a:schemeClr val="tx2"/>
                </a:solidFill>
                <a:latin typeface="Poppins"/>
                <a:ea typeface="Lato Light" panose="020F0502020204030203" pitchFamily="34" charset="0"/>
                <a:cs typeface="Lato Light" panose="020F0502020204030203" pitchFamily="34" charset="0"/>
              </a:rPr>
              <a:t>Administrador</a:t>
            </a:r>
            <a:r>
              <a:rPr lang="en-US" sz="2400">
                <a:solidFill>
                  <a:schemeClr val="tx2"/>
                </a:solidFill>
                <a:latin typeface="Poppins"/>
                <a:ea typeface="Lato Light" panose="020F0502020204030203" pitchFamily="34" charset="0"/>
                <a:cs typeface="Lato Light" panose="020F0502020204030203" pitchFamily="34" charset="0"/>
              </a:rPr>
              <a:t> de base de </a:t>
            </a:r>
            <a:r>
              <a:rPr lang="en-US" sz="2400" err="1">
                <a:solidFill>
                  <a:schemeClr val="tx2"/>
                </a:solidFill>
                <a:latin typeface="Poppins"/>
                <a:ea typeface="Lato Light" panose="020F0502020204030203" pitchFamily="34" charset="0"/>
                <a:cs typeface="Lato Light" panose="020F0502020204030203" pitchFamily="34" charset="0"/>
              </a:rPr>
              <a:t>datos</a:t>
            </a:r>
            <a:endParaRPr kumimoji="0" lang="en-US" sz="2400" b="0" i="0" u="none" strike="noStrike" kern="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Poppins"/>
              <a:ea typeface="Lato Light" panose="020F0502020204030203" pitchFamily="34" charset="0"/>
              <a:cs typeface="Lato Light" panose="020F0502020204030203" pitchFamily="34" charset="0"/>
              <a:sym typeface="Arial"/>
            </a:endParaRPr>
          </a:p>
        </p:txBody>
      </p:sp>
      <p:sp>
        <p:nvSpPr>
          <p:cNvPr id="103" name="TextBox 9">
            <a:extLst>
              <a:ext uri="{FF2B5EF4-FFF2-40B4-BE49-F238E27FC236}">
                <a16:creationId xmlns:a16="http://schemas.microsoft.com/office/drawing/2014/main" id="{0D5D842D-F807-4EEC-A0D9-AA2CF7B4D241}"/>
              </a:ext>
            </a:extLst>
          </p:cNvPr>
          <p:cNvSpPr txBox="1"/>
          <p:nvPr/>
        </p:nvSpPr>
        <p:spPr>
          <a:xfrm>
            <a:off x="5206600" y="12362002"/>
            <a:ext cx="2866490" cy="515141"/>
          </a:xfrm>
          <a:prstGeom prst="rect">
            <a:avLst/>
          </a:prstGeom>
          <a:noFill/>
        </p:spPr>
        <p:txBody>
          <a:bodyPr wrap="none" lIns="91440" rtlCol="0" anchor="t" anchorCtr="0">
            <a:spAutoFit/>
          </a:bodyPr>
          <a:lstStyle/>
          <a:p>
            <a:pPr lvl="0" algn="r">
              <a:lnSpc>
                <a:spcPts val="3500"/>
              </a:lnSpc>
              <a:defRPr/>
            </a:pPr>
            <a:r>
              <a:rPr lang="en-US" sz="2400" err="1">
                <a:solidFill>
                  <a:schemeClr val="tx2"/>
                </a:solidFill>
                <a:latin typeface="Poppins"/>
                <a:ea typeface="Lato Light" panose="020F0502020204030203" pitchFamily="34" charset="0"/>
                <a:cs typeface="Lato Light" panose="020F0502020204030203" pitchFamily="34" charset="0"/>
              </a:rPr>
              <a:t>Asesor</a:t>
            </a:r>
            <a:r>
              <a:rPr lang="en-US" sz="2400">
                <a:solidFill>
                  <a:schemeClr val="tx2"/>
                </a:solidFill>
                <a:latin typeface="Poppins"/>
                <a:ea typeface="Lato Light" panose="020F0502020204030203" pitchFamily="34" charset="0"/>
                <a:cs typeface="Lato Light" panose="020F0502020204030203" pitchFamily="34" charset="0"/>
              </a:rPr>
              <a:t> de </a:t>
            </a:r>
            <a:r>
              <a:rPr lang="en-US" sz="2400" err="1">
                <a:solidFill>
                  <a:schemeClr val="tx2"/>
                </a:solidFill>
                <a:latin typeface="Poppins"/>
                <a:ea typeface="Lato Light" panose="020F0502020204030203" pitchFamily="34" charset="0"/>
                <a:cs typeface="Lato Light" panose="020F0502020204030203" pitchFamily="34" charset="0"/>
              </a:rPr>
              <a:t>belleza</a:t>
            </a:r>
            <a:endParaRPr kumimoji="0" lang="en-US" sz="2400" b="0" i="0" u="none" strike="noStrike" kern="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Poppins"/>
              <a:ea typeface="Lato Light" panose="020F0502020204030203" pitchFamily="34" charset="0"/>
              <a:cs typeface="Lato Light" panose="020F0502020204030203" pitchFamily="34" charset="0"/>
              <a:sym typeface="Arial"/>
            </a:endParaRPr>
          </a:p>
        </p:txBody>
      </p:sp>
      <p:sp>
        <p:nvSpPr>
          <p:cNvPr id="104" name="Rectangle 10">
            <a:extLst>
              <a:ext uri="{FF2B5EF4-FFF2-40B4-BE49-F238E27FC236}">
                <a16:creationId xmlns:a16="http://schemas.microsoft.com/office/drawing/2014/main" id="{12609128-B453-4A87-815D-4777B7BDFD0E}"/>
              </a:ext>
            </a:extLst>
          </p:cNvPr>
          <p:cNvSpPr/>
          <p:nvPr/>
        </p:nvSpPr>
        <p:spPr>
          <a:xfrm>
            <a:off x="2490986" y="10031128"/>
            <a:ext cx="5582104" cy="56267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105" name="Rectangle 11">
            <a:extLst>
              <a:ext uri="{FF2B5EF4-FFF2-40B4-BE49-F238E27FC236}">
                <a16:creationId xmlns:a16="http://schemas.microsoft.com/office/drawing/2014/main" id="{5805174B-1BA7-4F7C-AF22-1E6FCA74E941}"/>
              </a:ext>
            </a:extLst>
          </p:cNvPr>
          <p:cNvSpPr/>
          <p:nvPr/>
        </p:nvSpPr>
        <p:spPr>
          <a:xfrm>
            <a:off x="2490985" y="10801951"/>
            <a:ext cx="4797957" cy="52373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106" name="Rectangle 12">
            <a:extLst>
              <a:ext uri="{FF2B5EF4-FFF2-40B4-BE49-F238E27FC236}">
                <a16:creationId xmlns:a16="http://schemas.microsoft.com/office/drawing/2014/main" id="{3EA08E13-3A31-4310-BBEC-F999A4114B93}"/>
              </a:ext>
            </a:extLst>
          </p:cNvPr>
          <p:cNvSpPr/>
          <p:nvPr/>
        </p:nvSpPr>
        <p:spPr>
          <a:xfrm>
            <a:off x="2490985" y="11572772"/>
            <a:ext cx="4797957" cy="584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107" name="TextBox 25">
            <a:extLst>
              <a:ext uri="{FF2B5EF4-FFF2-40B4-BE49-F238E27FC236}">
                <a16:creationId xmlns:a16="http://schemas.microsoft.com/office/drawing/2014/main" id="{752ECBA1-1260-4CDD-9377-34B3C43169D0}"/>
              </a:ext>
            </a:extLst>
          </p:cNvPr>
          <p:cNvSpPr txBox="1"/>
          <p:nvPr/>
        </p:nvSpPr>
        <p:spPr>
          <a:xfrm>
            <a:off x="2639529" y="9267581"/>
            <a:ext cx="819455" cy="529504"/>
          </a:xfrm>
          <a:prstGeom prst="rect">
            <a:avLst/>
          </a:prstGeom>
          <a:noFill/>
        </p:spPr>
        <p:txBody>
          <a:bodyPr wrap="none" lIns="91440" rtlCol="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979</a:t>
            </a:r>
          </a:p>
        </p:txBody>
      </p:sp>
      <p:sp>
        <p:nvSpPr>
          <p:cNvPr id="108" name="TextBox 26">
            <a:extLst>
              <a:ext uri="{FF2B5EF4-FFF2-40B4-BE49-F238E27FC236}">
                <a16:creationId xmlns:a16="http://schemas.microsoft.com/office/drawing/2014/main" id="{E7842760-4855-4B1A-9622-E53EBBAF280A}"/>
              </a:ext>
            </a:extLst>
          </p:cNvPr>
          <p:cNvSpPr txBox="1"/>
          <p:nvPr/>
        </p:nvSpPr>
        <p:spPr>
          <a:xfrm>
            <a:off x="2639529" y="10064214"/>
            <a:ext cx="845103" cy="529504"/>
          </a:xfrm>
          <a:prstGeom prst="rect">
            <a:avLst/>
          </a:prstGeom>
          <a:noFill/>
        </p:spPr>
        <p:txBody>
          <a:bodyPr wrap="none" lIns="91440" rtlCol="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925</a:t>
            </a:r>
          </a:p>
        </p:txBody>
      </p:sp>
      <p:sp>
        <p:nvSpPr>
          <p:cNvPr id="109" name="TextBox 27">
            <a:extLst>
              <a:ext uri="{FF2B5EF4-FFF2-40B4-BE49-F238E27FC236}">
                <a16:creationId xmlns:a16="http://schemas.microsoft.com/office/drawing/2014/main" id="{9C003D40-8A73-4578-93CD-DA5051F8BF95}"/>
              </a:ext>
            </a:extLst>
          </p:cNvPr>
          <p:cNvSpPr txBox="1"/>
          <p:nvPr/>
        </p:nvSpPr>
        <p:spPr>
          <a:xfrm>
            <a:off x="2639529" y="10829585"/>
            <a:ext cx="869149" cy="529504"/>
          </a:xfrm>
          <a:prstGeom prst="rect">
            <a:avLst/>
          </a:prstGeom>
          <a:noFill/>
        </p:spPr>
        <p:txBody>
          <a:bodyPr wrap="none" lIns="91440" rtlCol="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800" b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659</a:t>
            </a:r>
            <a:endParaRPr kumimoji="0" lang="en-US" sz="2800" b="1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110" name="TextBox 28">
            <a:extLst>
              <a:ext uri="{FF2B5EF4-FFF2-40B4-BE49-F238E27FC236}">
                <a16:creationId xmlns:a16="http://schemas.microsoft.com/office/drawing/2014/main" id="{8AC13F43-F36F-40B7-A7E1-496813BAFEFE}"/>
              </a:ext>
            </a:extLst>
          </p:cNvPr>
          <p:cNvSpPr txBox="1"/>
          <p:nvPr/>
        </p:nvSpPr>
        <p:spPr>
          <a:xfrm>
            <a:off x="2639528" y="11594958"/>
            <a:ext cx="869149" cy="529504"/>
          </a:xfrm>
          <a:prstGeom prst="rect">
            <a:avLst/>
          </a:prstGeom>
          <a:noFill/>
        </p:spPr>
        <p:txBody>
          <a:bodyPr wrap="none" lIns="91440" rtlCol="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659</a:t>
            </a:r>
          </a:p>
        </p:txBody>
      </p:sp>
      <p:sp>
        <p:nvSpPr>
          <p:cNvPr id="111" name="TextBox 29">
            <a:extLst>
              <a:ext uri="{FF2B5EF4-FFF2-40B4-BE49-F238E27FC236}">
                <a16:creationId xmlns:a16="http://schemas.microsoft.com/office/drawing/2014/main" id="{ECF2DCF2-C8AD-48D4-899A-2C1B90753E34}"/>
              </a:ext>
            </a:extLst>
          </p:cNvPr>
          <p:cNvSpPr txBox="1"/>
          <p:nvPr/>
        </p:nvSpPr>
        <p:spPr>
          <a:xfrm>
            <a:off x="2476244" y="12391363"/>
            <a:ext cx="2736002" cy="529504"/>
          </a:xfrm>
          <a:prstGeom prst="rect">
            <a:avLst/>
          </a:prstGeom>
          <a:solidFill>
            <a:schemeClr val="accent4"/>
          </a:solidFill>
        </p:spPr>
        <p:txBody>
          <a:bodyPr wrap="square" lIns="91440" rtlCol="0" anchor="ctr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800" b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 654</a:t>
            </a:r>
            <a:endParaRPr kumimoji="0" lang="en-US" sz="2800" b="1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112" name="TextBox 80">
            <a:extLst>
              <a:ext uri="{FF2B5EF4-FFF2-40B4-BE49-F238E27FC236}">
                <a16:creationId xmlns:a16="http://schemas.microsoft.com/office/drawing/2014/main" id="{C02DE663-E489-4B08-939E-B07CCDE6552E}"/>
              </a:ext>
            </a:extLst>
          </p:cNvPr>
          <p:cNvSpPr txBox="1"/>
          <p:nvPr/>
        </p:nvSpPr>
        <p:spPr>
          <a:xfrm>
            <a:off x="13792052" y="8442261"/>
            <a:ext cx="9058890" cy="523220"/>
          </a:xfrm>
          <a:prstGeom prst="rect">
            <a:avLst/>
          </a:prstGeom>
          <a:noFill/>
        </p:spPr>
        <p:txBody>
          <a:bodyPr wrap="none" rtlCol="0" anchor="b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TOP 5 – CURSOS FINALIZADOS (DIPLOMAS ENTREGADOS)</a:t>
            </a:r>
          </a:p>
        </p:txBody>
      </p:sp>
      <p:sp>
        <p:nvSpPr>
          <p:cNvPr id="113" name="Rounded Rectangle 12">
            <a:extLst>
              <a:ext uri="{FF2B5EF4-FFF2-40B4-BE49-F238E27FC236}">
                <a16:creationId xmlns:a16="http://schemas.microsoft.com/office/drawing/2014/main" id="{E8E80136-E023-45E9-88F6-743602C7693D}"/>
              </a:ext>
            </a:extLst>
          </p:cNvPr>
          <p:cNvSpPr/>
          <p:nvPr/>
        </p:nvSpPr>
        <p:spPr>
          <a:xfrm>
            <a:off x="13652857" y="9087484"/>
            <a:ext cx="9375585" cy="647070"/>
          </a:xfrm>
          <a:prstGeom prst="roundRect">
            <a:avLst>
              <a:gd name="adj" fmla="val 12821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114" name="TextBox 15">
            <a:extLst>
              <a:ext uri="{FF2B5EF4-FFF2-40B4-BE49-F238E27FC236}">
                <a16:creationId xmlns:a16="http://schemas.microsoft.com/office/drawing/2014/main" id="{265AEB86-B92B-4041-97D0-CEE779F9A6E2}"/>
              </a:ext>
            </a:extLst>
          </p:cNvPr>
          <p:cNvSpPr txBox="1"/>
          <p:nvPr/>
        </p:nvSpPr>
        <p:spPr>
          <a:xfrm>
            <a:off x="14616823" y="9157322"/>
            <a:ext cx="5448928" cy="52322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i="0" u="none" strike="noStrike" kern="0" cap="none" spc="0" normalizeH="0" baseline="0" noProof="0" err="1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Ortografía</a:t>
            </a:r>
            <a:r>
              <a:rPr kumimoji="0" lang="en-US" sz="28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 y </a:t>
            </a:r>
            <a:r>
              <a:rPr kumimoji="0" lang="en-US" sz="2800" i="0" u="none" strike="noStrike" kern="0" cap="none" spc="0" normalizeH="0" baseline="0" noProof="0" err="1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Redacción</a:t>
            </a:r>
            <a:r>
              <a:rPr kumimoji="0" lang="en-US" sz="28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 – 665</a:t>
            </a:r>
          </a:p>
        </p:txBody>
      </p:sp>
      <p:sp>
        <p:nvSpPr>
          <p:cNvPr id="115" name="Oval 21">
            <a:extLst>
              <a:ext uri="{FF2B5EF4-FFF2-40B4-BE49-F238E27FC236}">
                <a16:creationId xmlns:a16="http://schemas.microsoft.com/office/drawing/2014/main" id="{E4DBCC9E-0390-4ED5-BE8B-4A5CDE1EB004}"/>
              </a:ext>
            </a:extLst>
          </p:cNvPr>
          <p:cNvSpPr/>
          <p:nvPr/>
        </p:nvSpPr>
        <p:spPr>
          <a:xfrm>
            <a:off x="13920614" y="9145431"/>
            <a:ext cx="559837" cy="57321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116" name="Freeform 93">
            <a:extLst>
              <a:ext uri="{FF2B5EF4-FFF2-40B4-BE49-F238E27FC236}">
                <a16:creationId xmlns:a16="http://schemas.microsoft.com/office/drawing/2014/main" id="{271EAD88-9CD9-4EF4-AA3E-0E66039A7E95}"/>
              </a:ext>
            </a:extLst>
          </p:cNvPr>
          <p:cNvSpPr>
            <a:spLocks noEditPoints="1"/>
          </p:cNvSpPr>
          <p:nvPr/>
        </p:nvSpPr>
        <p:spPr bwMode="auto">
          <a:xfrm>
            <a:off x="14034433" y="9257404"/>
            <a:ext cx="334275" cy="334275"/>
          </a:xfrm>
          <a:custGeom>
            <a:avLst/>
            <a:gdLst>
              <a:gd name="T0" fmla="*/ 100 w 176"/>
              <a:gd name="T1" fmla="*/ 124 h 176"/>
              <a:gd name="T2" fmla="*/ 95 w 176"/>
              <a:gd name="T3" fmla="*/ 123 h 176"/>
              <a:gd name="T4" fmla="*/ 93 w 176"/>
              <a:gd name="T5" fmla="*/ 118 h 176"/>
              <a:gd name="T6" fmla="*/ 94 w 176"/>
              <a:gd name="T7" fmla="*/ 115 h 176"/>
              <a:gd name="T8" fmla="*/ 95 w 176"/>
              <a:gd name="T9" fmla="*/ 110 h 176"/>
              <a:gd name="T10" fmla="*/ 99 w 176"/>
              <a:gd name="T11" fmla="*/ 94 h 176"/>
              <a:gd name="T12" fmla="*/ 100 w 176"/>
              <a:gd name="T13" fmla="*/ 89 h 176"/>
              <a:gd name="T14" fmla="*/ 101 w 176"/>
              <a:gd name="T15" fmla="*/ 85 h 176"/>
              <a:gd name="T16" fmla="*/ 97 w 176"/>
              <a:gd name="T17" fmla="*/ 77 h 176"/>
              <a:gd name="T18" fmla="*/ 86 w 176"/>
              <a:gd name="T19" fmla="*/ 74 h 176"/>
              <a:gd name="T20" fmla="*/ 78 w 176"/>
              <a:gd name="T21" fmla="*/ 75 h 176"/>
              <a:gd name="T22" fmla="*/ 69 w 176"/>
              <a:gd name="T23" fmla="*/ 78 h 176"/>
              <a:gd name="T24" fmla="*/ 68 w 176"/>
              <a:gd name="T25" fmla="*/ 83 h 176"/>
              <a:gd name="T26" fmla="*/ 71 w 176"/>
              <a:gd name="T27" fmla="*/ 82 h 176"/>
              <a:gd name="T28" fmla="*/ 75 w 176"/>
              <a:gd name="T29" fmla="*/ 82 h 176"/>
              <a:gd name="T30" fmla="*/ 80 w 176"/>
              <a:gd name="T31" fmla="*/ 83 h 176"/>
              <a:gd name="T32" fmla="*/ 82 w 176"/>
              <a:gd name="T33" fmla="*/ 87 h 176"/>
              <a:gd name="T34" fmla="*/ 81 w 176"/>
              <a:gd name="T35" fmla="*/ 91 h 176"/>
              <a:gd name="T36" fmla="*/ 80 w 176"/>
              <a:gd name="T37" fmla="*/ 95 h 176"/>
              <a:gd name="T38" fmla="*/ 75 w 176"/>
              <a:gd name="T39" fmla="*/ 112 h 176"/>
              <a:gd name="T40" fmla="*/ 74 w 176"/>
              <a:gd name="T41" fmla="*/ 116 h 176"/>
              <a:gd name="T42" fmla="*/ 74 w 176"/>
              <a:gd name="T43" fmla="*/ 120 h 176"/>
              <a:gd name="T44" fmla="*/ 78 w 176"/>
              <a:gd name="T45" fmla="*/ 129 h 176"/>
              <a:gd name="T46" fmla="*/ 89 w 176"/>
              <a:gd name="T47" fmla="*/ 132 h 176"/>
              <a:gd name="T48" fmla="*/ 96 w 176"/>
              <a:gd name="T49" fmla="*/ 131 h 176"/>
              <a:gd name="T50" fmla="*/ 106 w 176"/>
              <a:gd name="T51" fmla="*/ 127 h 176"/>
              <a:gd name="T52" fmla="*/ 107 w 176"/>
              <a:gd name="T53" fmla="*/ 122 h 176"/>
              <a:gd name="T54" fmla="*/ 104 w 176"/>
              <a:gd name="T55" fmla="*/ 123 h 176"/>
              <a:gd name="T56" fmla="*/ 100 w 176"/>
              <a:gd name="T57" fmla="*/ 124 h 176"/>
              <a:gd name="T58" fmla="*/ 97 w 176"/>
              <a:gd name="T59" fmla="*/ 44 h 176"/>
              <a:gd name="T60" fmla="*/ 89 w 176"/>
              <a:gd name="T61" fmla="*/ 47 h 176"/>
              <a:gd name="T62" fmla="*/ 85 w 176"/>
              <a:gd name="T63" fmla="*/ 54 h 176"/>
              <a:gd name="T64" fmla="*/ 89 w 176"/>
              <a:gd name="T65" fmla="*/ 61 h 176"/>
              <a:gd name="T66" fmla="*/ 97 w 176"/>
              <a:gd name="T67" fmla="*/ 64 h 176"/>
              <a:gd name="T68" fmla="*/ 105 w 176"/>
              <a:gd name="T69" fmla="*/ 61 h 176"/>
              <a:gd name="T70" fmla="*/ 108 w 176"/>
              <a:gd name="T71" fmla="*/ 54 h 176"/>
              <a:gd name="T72" fmla="*/ 105 w 176"/>
              <a:gd name="T73" fmla="*/ 47 h 176"/>
              <a:gd name="T74" fmla="*/ 97 w 176"/>
              <a:gd name="T75" fmla="*/ 44 h 176"/>
              <a:gd name="T76" fmla="*/ 88 w 176"/>
              <a:gd name="T77" fmla="*/ 0 h 176"/>
              <a:gd name="T78" fmla="*/ 0 w 176"/>
              <a:gd name="T79" fmla="*/ 88 h 176"/>
              <a:gd name="T80" fmla="*/ 88 w 176"/>
              <a:gd name="T81" fmla="*/ 176 h 176"/>
              <a:gd name="T82" fmla="*/ 176 w 176"/>
              <a:gd name="T83" fmla="*/ 88 h 176"/>
              <a:gd name="T84" fmla="*/ 88 w 176"/>
              <a:gd name="T85" fmla="*/ 0 h 176"/>
              <a:gd name="T86" fmla="*/ 88 w 176"/>
              <a:gd name="T87" fmla="*/ 168 h 176"/>
              <a:gd name="T88" fmla="*/ 8 w 176"/>
              <a:gd name="T89" fmla="*/ 88 h 176"/>
              <a:gd name="T90" fmla="*/ 88 w 176"/>
              <a:gd name="T91" fmla="*/ 8 h 176"/>
              <a:gd name="T92" fmla="*/ 168 w 176"/>
              <a:gd name="T93" fmla="*/ 88 h 176"/>
              <a:gd name="T94" fmla="*/ 88 w 176"/>
              <a:gd name="T95" fmla="*/ 16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176" h="176">
                <a:moveTo>
                  <a:pt x="100" y="124"/>
                </a:moveTo>
                <a:cubicBezTo>
                  <a:pt x="97" y="124"/>
                  <a:pt x="96" y="124"/>
                  <a:pt x="95" y="123"/>
                </a:cubicBezTo>
                <a:cubicBezTo>
                  <a:pt x="94" y="122"/>
                  <a:pt x="93" y="121"/>
                  <a:pt x="93" y="118"/>
                </a:cubicBezTo>
                <a:cubicBezTo>
                  <a:pt x="93" y="118"/>
                  <a:pt x="93" y="116"/>
                  <a:pt x="94" y="115"/>
                </a:cubicBezTo>
                <a:cubicBezTo>
                  <a:pt x="94" y="113"/>
                  <a:pt x="94" y="112"/>
                  <a:pt x="95" y="110"/>
                </a:cubicBezTo>
                <a:cubicBezTo>
                  <a:pt x="99" y="94"/>
                  <a:pt x="99" y="94"/>
                  <a:pt x="99" y="94"/>
                </a:cubicBezTo>
                <a:cubicBezTo>
                  <a:pt x="100" y="92"/>
                  <a:pt x="100" y="91"/>
                  <a:pt x="100" y="89"/>
                </a:cubicBezTo>
                <a:cubicBezTo>
                  <a:pt x="100" y="87"/>
                  <a:pt x="101" y="86"/>
                  <a:pt x="101" y="85"/>
                </a:cubicBezTo>
                <a:cubicBezTo>
                  <a:pt x="101" y="82"/>
                  <a:pt x="99" y="79"/>
                  <a:pt x="97" y="77"/>
                </a:cubicBezTo>
                <a:cubicBezTo>
                  <a:pt x="94" y="75"/>
                  <a:pt x="91" y="74"/>
                  <a:pt x="86" y="74"/>
                </a:cubicBezTo>
                <a:cubicBezTo>
                  <a:pt x="84" y="74"/>
                  <a:pt x="81" y="74"/>
                  <a:pt x="78" y="75"/>
                </a:cubicBezTo>
                <a:cubicBezTo>
                  <a:pt x="75" y="76"/>
                  <a:pt x="72" y="77"/>
                  <a:pt x="69" y="78"/>
                </a:cubicBezTo>
                <a:cubicBezTo>
                  <a:pt x="68" y="83"/>
                  <a:pt x="68" y="83"/>
                  <a:pt x="68" y="83"/>
                </a:cubicBezTo>
                <a:cubicBezTo>
                  <a:pt x="69" y="83"/>
                  <a:pt x="70" y="83"/>
                  <a:pt x="71" y="82"/>
                </a:cubicBezTo>
                <a:cubicBezTo>
                  <a:pt x="73" y="82"/>
                  <a:pt x="74" y="82"/>
                  <a:pt x="75" y="82"/>
                </a:cubicBezTo>
                <a:cubicBezTo>
                  <a:pt x="78" y="82"/>
                  <a:pt x="79" y="82"/>
                  <a:pt x="80" y="83"/>
                </a:cubicBezTo>
                <a:cubicBezTo>
                  <a:pt x="81" y="84"/>
                  <a:pt x="82" y="85"/>
                  <a:pt x="82" y="87"/>
                </a:cubicBezTo>
                <a:cubicBezTo>
                  <a:pt x="82" y="88"/>
                  <a:pt x="81" y="90"/>
                  <a:pt x="81" y="91"/>
                </a:cubicBezTo>
                <a:cubicBezTo>
                  <a:pt x="81" y="92"/>
                  <a:pt x="80" y="94"/>
                  <a:pt x="80" y="95"/>
                </a:cubicBezTo>
                <a:cubicBezTo>
                  <a:pt x="75" y="112"/>
                  <a:pt x="75" y="112"/>
                  <a:pt x="75" y="112"/>
                </a:cubicBezTo>
                <a:cubicBezTo>
                  <a:pt x="75" y="113"/>
                  <a:pt x="75" y="115"/>
                  <a:pt x="74" y="116"/>
                </a:cubicBezTo>
                <a:cubicBezTo>
                  <a:pt x="74" y="118"/>
                  <a:pt x="74" y="119"/>
                  <a:pt x="74" y="120"/>
                </a:cubicBezTo>
                <a:cubicBezTo>
                  <a:pt x="74" y="124"/>
                  <a:pt x="75" y="127"/>
                  <a:pt x="78" y="129"/>
                </a:cubicBezTo>
                <a:cubicBezTo>
                  <a:pt x="80" y="131"/>
                  <a:pt x="84" y="132"/>
                  <a:pt x="89" y="132"/>
                </a:cubicBezTo>
                <a:cubicBezTo>
                  <a:pt x="92" y="132"/>
                  <a:pt x="94" y="132"/>
                  <a:pt x="96" y="131"/>
                </a:cubicBezTo>
                <a:cubicBezTo>
                  <a:pt x="99" y="130"/>
                  <a:pt x="102" y="129"/>
                  <a:pt x="106" y="127"/>
                </a:cubicBezTo>
                <a:cubicBezTo>
                  <a:pt x="107" y="122"/>
                  <a:pt x="107" y="122"/>
                  <a:pt x="107" y="122"/>
                </a:cubicBezTo>
                <a:cubicBezTo>
                  <a:pt x="106" y="123"/>
                  <a:pt x="105" y="123"/>
                  <a:pt x="104" y="123"/>
                </a:cubicBezTo>
                <a:cubicBezTo>
                  <a:pt x="102" y="124"/>
                  <a:pt x="101" y="124"/>
                  <a:pt x="100" y="124"/>
                </a:cubicBezTo>
                <a:moveTo>
                  <a:pt x="97" y="44"/>
                </a:moveTo>
                <a:cubicBezTo>
                  <a:pt x="94" y="44"/>
                  <a:pt x="91" y="45"/>
                  <a:pt x="89" y="47"/>
                </a:cubicBezTo>
                <a:cubicBezTo>
                  <a:pt x="87" y="49"/>
                  <a:pt x="85" y="51"/>
                  <a:pt x="85" y="54"/>
                </a:cubicBezTo>
                <a:cubicBezTo>
                  <a:pt x="85" y="57"/>
                  <a:pt x="87" y="59"/>
                  <a:pt x="89" y="61"/>
                </a:cubicBezTo>
                <a:cubicBezTo>
                  <a:pt x="91" y="63"/>
                  <a:pt x="94" y="64"/>
                  <a:pt x="97" y="64"/>
                </a:cubicBezTo>
                <a:cubicBezTo>
                  <a:pt x="100" y="64"/>
                  <a:pt x="103" y="63"/>
                  <a:pt x="105" y="61"/>
                </a:cubicBezTo>
                <a:cubicBezTo>
                  <a:pt x="107" y="59"/>
                  <a:pt x="108" y="57"/>
                  <a:pt x="108" y="54"/>
                </a:cubicBezTo>
                <a:cubicBezTo>
                  <a:pt x="108" y="51"/>
                  <a:pt x="107" y="49"/>
                  <a:pt x="105" y="47"/>
                </a:cubicBezTo>
                <a:cubicBezTo>
                  <a:pt x="103" y="45"/>
                  <a:pt x="100" y="44"/>
                  <a:pt x="97" y="44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grpSp>
        <p:nvGrpSpPr>
          <p:cNvPr id="117" name="Grupo 116">
            <a:extLst>
              <a:ext uri="{FF2B5EF4-FFF2-40B4-BE49-F238E27FC236}">
                <a16:creationId xmlns:a16="http://schemas.microsoft.com/office/drawing/2014/main" id="{A83FBDC4-88E2-411B-97D1-75E5DAF0AED3}"/>
              </a:ext>
            </a:extLst>
          </p:cNvPr>
          <p:cNvGrpSpPr/>
          <p:nvPr/>
        </p:nvGrpSpPr>
        <p:grpSpPr>
          <a:xfrm>
            <a:off x="13652857" y="10750243"/>
            <a:ext cx="8768378" cy="647070"/>
            <a:chOff x="13652857" y="9910696"/>
            <a:chExt cx="7943811" cy="647070"/>
          </a:xfrm>
        </p:grpSpPr>
        <p:sp>
          <p:nvSpPr>
            <p:cNvPr id="118" name="Rounded Rectangle 12">
              <a:extLst>
                <a:ext uri="{FF2B5EF4-FFF2-40B4-BE49-F238E27FC236}">
                  <a16:creationId xmlns:a16="http://schemas.microsoft.com/office/drawing/2014/main" id="{DCA8D702-913D-4E03-B44C-22992C0B35D9}"/>
                </a:ext>
              </a:extLst>
            </p:cNvPr>
            <p:cNvSpPr/>
            <p:nvPr/>
          </p:nvSpPr>
          <p:spPr>
            <a:xfrm>
              <a:off x="13652857" y="9910696"/>
              <a:ext cx="7823004" cy="647070"/>
            </a:xfrm>
            <a:prstGeom prst="roundRect">
              <a:avLst>
                <a:gd name="adj" fmla="val 12821"/>
              </a:avLst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n-US" sz="3733" b="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Lato Light" panose="020F0502020204030203" pitchFamily="34" charset="0"/>
                <a:ea typeface="+mn-ea"/>
                <a:cs typeface="+mn-cs"/>
                <a:sym typeface="Arial"/>
              </a:endParaRPr>
            </a:p>
          </p:txBody>
        </p:sp>
        <p:sp>
          <p:nvSpPr>
            <p:cNvPr id="119" name="TextBox 15">
              <a:extLst>
                <a:ext uri="{FF2B5EF4-FFF2-40B4-BE49-F238E27FC236}">
                  <a16:creationId xmlns:a16="http://schemas.microsoft.com/office/drawing/2014/main" id="{DB35357E-8AF0-438D-B17C-6F4F638FDAEC}"/>
                </a:ext>
              </a:extLst>
            </p:cNvPr>
            <p:cNvSpPr txBox="1"/>
            <p:nvPr/>
          </p:nvSpPr>
          <p:spPr>
            <a:xfrm>
              <a:off x="14616823" y="9980534"/>
              <a:ext cx="6979845" cy="52322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lvl="0">
                <a:defRPr/>
              </a:pPr>
              <a:r>
                <a:rPr lang="en-US" sz="2800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Técnico </a:t>
              </a:r>
              <a:r>
                <a:rPr lang="en-US" sz="2800" err="1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en</a:t>
              </a:r>
              <a:r>
                <a:rPr lang="en-US" sz="2800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 </a:t>
              </a:r>
              <a:r>
                <a:rPr lang="en-US" sz="2800" err="1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informática</a:t>
              </a:r>
              <a:r>
                <a:rPr lang="en-US" sz="2800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 (</a:t>
              </a:r>
              <a:r>
                <a:rPr lang="en-US" sz="2800" err="1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Ofimática</a:t>
              </a:r>
              <a:r>
                <a:rPr lang="en-US" sz="2800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) – 579</a:t>
              </a:r>
              <a:r>
                <a:rPr kumimoji="0" lang="en-US" sz="2800" i="0" u="none" strike="noStrike" kern="0" cap="none" spc="0" normalizeH="0" baseline="0" noProof="0">
                  <a:ln>
                    <a:noFill/>
                  </a:ln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 </a:t>
              </a:r>
            </a:p>
          </p:txBody>
        </p:sp>
        <p:sp>
          <p:nvSpPr>
            <p:cNvPr id="120" name="Oval 21">
              <a:extLst>
                <a:ext uri="{FF2B5EF4-FFF2-40B4-BE49-F238E27FC236}">
                  <a16:creationId xmlns:a16="http://schemas.microsoft.com/office/drawing/2014/main" id="{026CB146-D930-4D90-A9A9-42FDEEFF75C7}"/>
                </a:ext>
              </a:extLst>
            </p:cNvPr>
            <p:cNvSpPr/>
            <p:nvPr/>
          </p:nvSpPr>
          <p:spPr>
            <a:xfrm>
              <a:off x="13869790" y="9968643"/>
              <a:ext cx="532836" cy="573211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n-US" sz="3733" b="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Lato Light" panose="020F0502020204030203" pitchFamily="34" charset="0"/>
                <a:ea typeface="+mn-ea"/>
                <a:cs typeface="+mn-cs"/>
                <a:sym typeface="Arial"/>
              </a:endParaRPr>
            </a:p>
          </p:txBody>
        </p:sp>
        <p:sp>
          <p:nvSpPr>
            <p:cNvPr id="121" name="Freeform 182">
              <a:extLst>
                <a:ext uri="{FF2B5EF4-FFF2-40B4-BE49-F238E27FC236}">
                  <a16:creationId xmlns:a16="http://schemas.microsoft.com/office/drawing/2014/main" id="{33BB1073-EEDF-4854-B1A0-E2C37C25883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3970841" y="10088812"/>
              <a:ext cx="335898" cy="334275"/>
            </a:xfrm>
            <a:custGeom>
              <a:avLst/>
              <a:gdLst>
                <a:gd name="T0" fmla="*/ 103 w 176"/>
                <a:gd name="T1" fmla="*/ 83 h 176"/>
                <a:gd name="T2" fmla="*/ 98 w 176"/>
                <a:gd name="T3" fmla="*/ 42 h 176"/>
                <a:gd name="T4" fmla="*/ 104 w 176"/>
                <a:gd name="T5" fmla="*/ 64 h 176"/>
                <a:gd name="T6" fmla="*/ 100 w 176"/>
                <a:gd name="T7" fmla="*/ 68 h 176"/>
                <a:gd name="T8" fmla="*/ 94 w 176"/>
                <a:gd name="T9" fmla="*/ 64 h 176"/>
                <a:gd name="T10" fmla="*/ 88 w 176"/>
                <a:gd name="T11" fmla="*/ 83 h 176"/>
                <a:gd name="T12" fmla="*/ 88 w 176"/>
                <a:gd name="T13" fmla="*/ 86 h 176"/>
                <a:gd name="T14" fmla="*/ 91 w 176"/>
                <a:gd name="T15" fmla="*/ 88 h 176"/>
                <a:gd name="T16" fmla="*/ 107 w 176"/>
                <a:gd name="T17" fmla="*/ 92 h 176"/>
                <a:gd name="T18" fmla="*/ 112 w 176"/>
                <a:gd name="T19" fmla="*/ 86 h 176"/>
                <a:gd name="T20" fmla="*/ 88 w 176"/>
                <a:gd name="T21" fmla="*/ 42 h 176"/>
                <a:gd name="T22" fmla="*/ 86 w 176"/>
                <a:gd name="T23" fmla="*/ 40 h 176"/>
                <a:gd name="T24" fmla="*/ 69 w 176"/>
                <a:gd name="T25" fmla="*/ 36 h 176"/>
                <a:gd name="T26" fmla="*/ 64 w 176"/>
                <a:gd name="T27" fmla="*/ 42 h 176"/>
                <a:gd name="T28" fmla="*/ 73 w 176"/>
                <a:gd name="T29" fmla="*/ 45 h 176"/>
                <a:gd name="T30" fmla="*/ 79 w 176"/>
                <a:gd name="T31" fmla="*/ 86 h 176"/>
                <a:gd name="T32" fmla="*/ 72 w 176"/>
                <a:gd name="T33" fmla="*/ 64 h 176"/>
                <a:gd name="T34" fmla="*/ 76 w 176"/>
                <a:gd name="T35" fmla="*/ 60 h 176"/>
                <a:gd name="T36" fmla="*/ 82 w 176"/>
                <a:gd name="T37" fmla="*/ 64 h 176"/>
                <a:gd name="T38" fmla="*/ 88 w 176"/>
                <a:gd name="T39" fmla="*/ 45 h 176"/>
                <a:gd name="T40" fmla="*/ 160 w 176"/>
                <a:gd name="T41" fmla="*/ 0 h 176"/>
                <a:gd name="T42" fmla="*/ 0 w 176"/>
                <a:gd name="T43" fmla="*/ 16 h 176"/>
                <a:gd name="T44" fmla="*/ 16 w 176"/>
                <a:gd name="T45" fmla="*/ 152 h 176"/>
                <a:gd name="T46" fmla="*/ 72 w 176"/>
                <a:gd name="T47" fmla="*/ 168 h 176"/>
                <a:gd name="T48" fmla="*/ 56 w 176"/>
                <a:gd name="T49" fmla="*/ 172 h 176"/>
                <a:gd name="T50" fmla="*/ 116 w 176"/>
                <a:gd name="T51" fmla="*/ 176 h 176"/>
                <a:gd name="T52" fmla="*/ 116 w 176"/>
                <a:gd name="T53" fmla="*/ 168 h 176"/>
                <a:gd name="T54" fmla="*/ 104 w 176"/>
                <a:gd name="T55" fmla="*/ 152 h 176"/>
                <a:gd name="T56" fmla="*/ 176 w 176"/>
                <a:gd name="T57" fmla="*/ 136 h 176"/>
                <a:gd name="T58" fmla="*/ 160 w 176"/>
                <a:gd name="T59" fmla="*/ 0 h 176"/>
                <a:gd name="T60" fmla="*/ 80 w 176"/>
                <a:gd name="T61" fmla="*/ 168 h 176"/>
                <a:gd name="T62" fmla="*/ 96 w 176"/>
                <a:gd name="T63" fmla="*/ 152 h 176"/>
                <a:gd name="T64" fmla="*/ 168 w 176"/>
                <a:gd name="T65" fmla="*/ 136 h 176"/>
                <a:gd name="T66" fmla="*/ 16 w 176"/>
                <a:gd name="T67" fmla="*/ 144 h 176"/>
                <a:gd name="T68" fmla="*/ 8 w 176"/>
                <a:gd name="T69" fmla="*/ 128 h 176"/>
                <a:gd name="T70" fmla="*/ 168 w 176"/>
                <a:gd name="T71" fmla="*/ 136 h 176"/>
                <a:gd name="T72" fmla="*/ 8 w 176"/>
                <a:gd name="T73" fmla="*/ 120 h 176"/>
                <a:gd name="T74" fmla="*/ 16 w 176"/>
                <a:gd name="T75" fmla="*/ 8 h 176"/>
                <a:gd name="T76" fmla="*/ 168 w 176"/>
                <a:gd name="T77" fmla="*/ 16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76" h="176">
                  <a:moveTo>
                    <a:pt x="109" y="84"/>
                  </a:moveTo>
                  <a:cubicBezTo>
                    <a:pt x="103" y="83"/>
                    <a:pt x="103" y="83"/>
                    <a:pt x="103" y="83"/>
                  </a:cubicBezTo>
                  <a:cubicBezTo>
                    <a:pt x="108" y="78"/>
                    <a:pt x="112" y="72"/>
                    <a:pt x="112" y="64"/>
                  </a:cubicBezTo>
                  <a:cubicBezTo>
                    <a:pt x="112" y="54"/>
                    <a:pt x="106" y="46"/>
                    <a:pt x="98" y="42"/>
                  </a:cubicBezTo>
                  <a:cubicBezTo>
                    <a:pt x="95" y="50"/>
                    <a:pt x="95" y="50"/>
                    <a:pt x="95" y="50"/>
                  </a:cubicBezTo>
                  <a:cubicBezTo>
                    <a:pt x="100" y="53"/>
                    <a:pt x="104" y="58"/>
                    <a:pt x="104" y="64"/>
                  </a:cubicBezTo>
                  <a:cubicBezTo>
                    <a:pt x="104" y="69"/>
                    <a:pt x="102" y="73"/>
                    <a:pt x="98" y="76"/>
                  </a:cubicBezTo>
                  <a:cubicBezTo>
                    <a:pt x="100" y="68"/>
                    <a:pt x="100" y="68"/>
                    <a:pt x="100" y="68"/>
                  </a:cubicBezTo>
                  <a:cubicBezTo>
                    <a:pt x="100" y="67"/>
                    <a:pt x="100" y="66"/>
                    <a:pt x="100" y="65"/>
                  </a:cubicBezTo>
                  <a:cubicBezTo>
                    <a:pt x="99" y="63"/>
                    <a:pt x="96" y="63"/>
                    <a:pt x="94" y="64"/>
                  </a:cubicBezTo>
                  <a:cubicBezTo>
                    <a:pt x="93" y="64"/>
                    <a:pt x="93" y="65"/>
                    <a:pt x="92" y="66"/>
                  </a:cubicBezTo>
                  <a:cubicBezTo>
                    <a:pt x="88" y="83"/>
                    <a:pt x="88" y="83"/>
                    <a:pt x="88" y="83"/>
                  </a:cubicBezTo>
                  <a:cubicBezTo>
                    <a:pt x="88" y="83"/>
                    <a:pt x="88" y="83"/>
                    <a:pt x="88" y="83"/>
                  </a:cubicBezTo>
                  <a:cubicBezTo>
                    <a:pt x="88" y="84"/>
                    <a:pt x="88" y="85"/>
                    <a:pt x="88" y="86"/>
                  </a:cubicBezTo>
                  <a:cubicBezTo>
                    <a:pt x="89" y="87"/>
                    <a:pt x="90" y="87"/>
                    <a:pt x="91" y="88"/>
                  </a:cubicBezTo>
                  <a:cubicBezTo>
                    <a:pt x="91" y="88"/>
                    <a:pt x="91" y="88"/>
                    <a:pt x="91" y="88"/>
                  </a:cubicBezTo>
                  <a:cubicBezTo>
                    <a:pt x="91" y="88"/>
                    <a:pt x="91" y="88"/>
                    <a:pt x="91" y="88"/>
                  </a:cubicBezTo>
                  <a:cubicBezTo>
                    <a:pt x="107" y="92"/>
                    <a:pt x="107" y="92"/>
                    <a:pt x="107" y="92"/>
                  </a:cubicBezTo>
                  <a:cubicBezTo>
                    <a:pt x="108" y="92"/>
                    <a:pt x="109" y="92"/>
                    <a:pt x="110" y="92"/>
                  </a:cubicBezTo>
                  <a:cubicBezTo>
                    <a:pt x="112" y="90"/>
                    <a:pt x="113" y="88"/>
                    <a:pt x="112" y="86"/>
                  </a:cubicBezTo>
                  <a:cubicBezTo>
                    <a:pt x="111" y="85"/>
                    <a:pt x="110" y="85"/>
                    <a:pt x="109" y="84"/>
                  </a:cubicBezTo>
                  <a:moveTo>
                    <a:pt x="88" y="42"/>
                  </a:moveTo>
                  <a:cubicBezTo>
                    <a:pt x="87" y="41"/>
                    <a:pt x="86" y="41"/>
                    <a:pt x="86" y="41"/>
                  </a:cubicBezTo>
                  <a:cubicBezTo>
                    <a:pt x="86" y="40"/>
                    <a:pt x="86" y="40"/>
                    <a:pt x="86" y="40"/>
                  </a:cubicBezTo>
                  <a:cubicBezTo>
                    <a:pt x="85" y="40"/>
                    <a:pt x="85" y="40"/>
                    <a:pt x="85" y="40"/>
                  </a:cubicBezTo>
                  <a:cubicBezTo>
                    <a:pt x="69" y="36"/>
                    <a:pt x="69" y="36"/>
                    <a:pt x="69" y="36"/>
                  </a:cubicBezTo>
                  <a:cubicBezTo>
                    <a:pt x="68" y="36"/>
                    <a:pt x="67" y="36"/>
                    <a:pt x="66" y="37"/>
                  </a:cubicBezTo>
                  <a:cubicBezTo>
                    <a:pt x="64" y="38"/>
                    <a:pt x="63" y="40"/>
                    <a:pt x="64" y="42"/>
                  </a:cubicBezTo>
                  <a:cubicBezTo>
                    <a:pt x="65" y="43"/>
                    <a:pt x="66" y="44"/>
                    <a:pt x="67" y="44"/>
                  </a:cubicBezTo>
                  <a:cubicBezTo>
                    <a:pt x="73" y="45"/>
                    <a:pt x="73" y="45"/>
                    <a:pt x="73" y="45"/>
                  </a:cubicBezTo>
                  <a:cubicBezTo>
                    <a:pt x="68" y="50"/>
                    <a:pt x="64" y="56"/>
                    <a:pt x="64" y="64"/>
                  </a:cubicBezTo>
                  <a:cubicBezTo>
                    <a:pt x="64" y="74"/>
                    <a:pt x="70" y="83"/>
                    <a:pt x="79" y="86"/>
                  </a:cubicBezTo>
                  <a:cubicBezTo>
                    <a:pt x="81" y="78"/>
                    <a:pt x="81" y="78"/>
                    <a:pt x="81" y="78"/>
                  </a:cubicBezTo>
                  <a:cubicBezTo>
                    <a:pt x="76" y="76"/>
                    <a:pt x="72" y="70"/>
                    <a:pt x="72" y="64"/>
                  </a:cubicBezTo>
                  <a:cubicBezTo>
                    <a:pt x="72" y="59"/>
                    <a:pt x="74" y="54"/>
                    <a:pt x="78" y="51"/>
                  </a:cubicBezTo>
                  <a:cubicBezTo>
                    <a:pt x="76" y="60"/>
                    <a:pt x="76" y="60"/>
                    <a:pt x="76" y="60"/>
                  </a:cubicBezTo>
                  <a:cubicBezTo>
                    <a:pt x="76" y="61"/>
                    <a:pt x="76" y="62"/>
                    <a:pt x="76" y="63"/>
                  </a:cubicBezTo>
                  <a:cubicBezTo>
                    <a:pt x="78" y="65"/>
                    <a:pt x="80" y="65"/>
                    <a:pt x="82" y="64"/>
                  </a:cubicBezTo>
                  <a:cubicBezTo>
                    <a:pt x="83" y="64"/>
                    <a:pt x="84" y="63"/>
                    <a:pt x="84" y="62"/>
                  </a:cubicBezTo>
                  <a:cubicBezTo>
                    <a:pt x="88" y="45"/>
                    <a:pt x="88" y="45"/>
                    <a:pt x="88" y="45"/>
                  </a:cubicBezTo>
                  <a:cubicBezTo>
                    <a:pt x="88" y="44"/>
                    <a:pt x="88" y="43"/>
                    <a:pt x="88" y="42"/>
                  </a:cubicBezTo>
                  <a:moveTo>
                    <a:pt x="160" y="0"/>
                  </a:moveTo>
                  <a:cubicBezTo>
                    <a:pt x="16" y="0"/>
                    <a:pt x="16" y="0"/>
                    <a:pt x="16" y="0"/>
                  </a:cubicBezTo>
                  <a:cubicBezTo>
                    <a:pt x="7" y="0"/>
                    <a:pt x="0" y="7"/>
                    <a:pt x="0" y="16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0" y="145"/>
                    <a:pt x="7" y="152"/>
                    <a:pt x="16" y="152"/>
                  </a:cubicBezTo>
                  <a:cubicBezTo>
                    <a:pt x="72" y="152"/>
                    <a:pt x="72" y="152"/>
                    <a:pt x="72" y="152"/>
                  </a:cubicBezTo>
                  <a:cubicBezTo>
                    <a:pt x="72" y="168"/>
                    <a:pt x="72" y="168"/>
                    <a:pt x="72" y="168"/>
                  </a:cubicBezTo>
                  <a:cubicBezTo>
                    <a:pt x="60" y="168"/>
                    <a:pt x="60" y="168"/>
                    <a:pt x="60" y="168"/>
                  </a:cubicBezTo>
                  <a:cubicBezTo>
                    <a:pt x="58" y="168"/>
                    <a:pt x="56" y="170"/>
                    <a:pt x="56" y="172"/>
                  </a:cubicBezTo>
                  <a:cubicBezTo>
                    <a:pt x="56" y="174"/>
                    <a:pt x="58" y="176"/>
                    <a:pt x="60" y="176"/>
                  </a:cubicBezTo>
                  <a:cubicBezTo>
                    <a:pt x="116" y="176"/>
                    <a:pt x="116" y="176"/>
                    <a:pt x="116" y="176"/>
                  </a:cubicBezTo>
                  <a:cubicBezTo>
                    <a:pt x="118" y="176"/>
                    <a:pt x="120" y="174"/>
                    <a:pt x="120" y="172"/>
                  </a:cubicBezTo>
                  <a:cubicBezTo>
                    <a:pt x="120" y="170"/>
                    <a:pt x="118" y="168"/>
                    <a:pt x="116" y="168"/>
                  </a:cubicBezTo>
                  <a:cubicBezTo>
                    <a:pt x="104" y="168"/>
                    <a:pt x="104" y="168"/>
                    <a:pt x="104" y="168"/>
                  </a:cubicBezTo>
                  <a:cubicBezTo>
                    <a:pt x="104" y="152"/>
                    <a:pt x="104" y="152"/>
                    <a:pt x="104" y="152"/>
                  </a:cubicBezTo>
                  <a:cubicBezTo>
                    <a:pt x="160" y="152"/>
                    <a:pt x="160" y="152"/>
                    <a:pt x="160" y="152"/>
                  </a:cubicBezTo>
                  <a:cubicBezTo>
                    <a:pt x="169" y="152"/>
                    <a:pt x="176" y="145"/>
                    <a:pt x="176" y="136"/>
                  </a:cubicBezTo>
                  <a:cubicBezTo>
                    <a:pt x="176" y="16"/>
                    <a:pt x="176" y="16"/>
                    <a:pt x="176" y="16"/>
                  </a:cubicBezTo>
                  <a:cubicBezTo>
                    <a:pt x="176" y="7"/>
                    <a:pt x="169" y="0"/>
                    <a:pt x="160" y="0"/>
                  </a:cubicBezTo>
                  <a:moveTo>
                    <a:pt x="96" y="168"/>
                  </a:moveTo>
                  <a:cubicBezTo>
                    <a:pt x="80" y="168"/>
                    <a:pt x="80" y="168"/>
                    <a:pt x="80" y="168"/>
                  </a:cubicBezTo>
                  <a:cubicBezTo>
                    <a:pt x="80" y="152"/>
                    <a:pt x="80" y="152"/>
                    <a:pt x="80" y="152"/>
                  </a:cubicBezTo>
                  <a:cubicBezTo>
                    <a:pt x="96" y="152"/>
                    <a:pt x="96" y="152"/>
                    <a:pt x="96" y="152"/>
                  </a:cubicBezTo>
                  <a:lnTo>
                    <a:pt x="96" y="168"/>
                  </a:lnTo>
                  <a:close/>
                  <a:moveTo>
                    <a:pt x="168" y="136"/>
                  </a:moveTo>
                  <a:cubicBezTo>
                    <a:pt x="168" y="140"/>
                    <a:pt x="164" y="144"/>
                    <a:pt x="160" y="144"/>
                  </a:cubicBezTo>
                  <a:cubicBezTo>
                    <a:pt x="16" y="144"/>
                    <a:pt x="16" y="144"/>
                    <a:pt x="16" y="144"/>
                  </a:cubicBezTo>
                  <a:cubicBezTo>
                    <a:pt x="12" y="144"/>
                    <a:pt x="8" y="140"/>
                    <a:pt x="8" y="136"/>
                  </a:cubicBezTo>
                  <a:cubicBezTo>
                    <a:pt x="8" y="128"/>
                    <a:pt x="8" y="128"/>
                    <a:pt x="8" y="128"/>
                  </a:cubicBezTo>
                  <a:cubicBezTo>
                    <a:pt x="168" y="128"/>
                    <a:pt x="168" y="128"/>
                    <a:pt x="168" y="128"/>
                  </a:cubicBezTo>
                  <a:lnTo>
                    <a:pt x="168" y="136"/>
                  </a:lnTo>
                  <a:close/>
                  <a:moveTo>
                    <a:pt x="168" y="120"/>
                  </a:moveTo>
                  <a:cubicBezTo>
                    <a:pt x="8" y="120"/>
                    <a:pt x="8" y="120"/>
                    <a:pt x="8" y="120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2"/>
                    <a:pt x="12" y="8"/>
                    <a:pt x="16" y="8"/>
                  </a:cubicBezTo>
                  <a:cubicBezTo>
                    <a:pt x="160" y="8"/>
                    <a:pt x="160" y="8"/>
                    <a:pt x="160" y="8"/>
                  </a:cubicBezTo>
                  <a:cubicBezTo>
                    <a:pt x="164" y="8"/>
                    <a:pt x="168" y="12"/>
                    <a:pt x="168" y="16"/>
                  </a:cubicBezTo>
                  <a:lnTo>
                    <a:pt x="168" y="120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n-US" sz="3733" b="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22" name="Grupo 121">
            <a:extLst>
              <a:ext uri="{FF2B5EF4-FFF2-40B4-BE49-F238E27FC236}">
                <a16:creationId xmlns:a16="http://schemas.microsoft.com/office/drawing/2014/main" id="{FD3B3A3B-E6B3-42D0-B182-6B122235E281}"/>
              </a:ext>
            </a:extLst>
          </p:cNvPr>
          <p:cNvGrpSpPr/>
          <p:nvPr/>
        </p:nvGrpSpPr>
        <p:grpSpPr>
          <a:xfrm>
            <a:off x="13636597" y="12384248"/>
            <a:ext cx="6401673" cy="647070"/>
            <a:chOff x="13652857" y="10653728"/>
            <a:chExt cx="6401673" cy="647070"/>
          </a:xfrm>
        </p:grpSpPr>
        <p:sp>
          <p:nvSpPr>
            <p:cNvPr id="123" name="Rounded Rectangle 12">
              <a:extLst>
                <a:ext uri="{FF2B5EF4-FFF2-40B4-BE49-F238E27FC236}">
                  <a16:creationId xmlns:a16="http://schemas.microsoft.com/office/drawing/2014/main" id="{6AE6D600-D8A4-4D94-B26F-7818A2D3BCE6}"/>
                </a:ext>
              </a:extLst>
            </p:cNvPr>
            <p:cNvSpPr/>
            <p:nvPr/>
          </p:nvSpPr>
          <p:spPr>
            <a:xfrm>
              <a:off x="13652857" y="10653728"/>
              <a:ext cx="6372880" cy="647070"/>
            </a:xfrm>
            <a:prstGeom prst="roundRect">
              <a:avLst>
                <a:gd name="adj" fmla="val 12821"/>
              </a:avLst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n-US" sz="3733" b="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Lato Light" panose="020F0502020204030203" pitchFamily="34" charset="0"/>
                <a:ea typeface="+mn-ea"/>
                <a:cs typeface="+mn-cs"/>
                <a:sym typeface="Arial"/>
              </a:endParaRPr>
            </a:p>
          </p:txBody>
        </p:sp>
        <p:sp>
          <p:nvSpPr>
            <p:cNvPr id="124" name="TextBox 15">
              <a:extLst>
                <a:ext uri="{FF2B5EF4-FFF2-40B4-BE49-F238E27FC236}">
                  <a16:creationId xmlns:a16="http://schemas.microsoft.com/office/drawing/2014/main" id="{995A4682-E066-4D98-8C5A-4D081E7A4B35}"/>
                </a:ext>
              </a:extLst>
            </p:cNvPr>
            <p:cNvSpPr txBox="1"/>
            <p:nvPr/>
          </p:nvSpPr>
          <p:spPr>
            <a:xfrm>
              <a:off x="14616823" y="10723566"/>
              <a:ext cx="5437707" cy="52322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lvl="0">
                <a:defRPr/>
              </a:pPr>
              <a:r>
                <a:rPr lang="en-US" sz="2800" err="1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Disciplina</a:t>
              </a:r>
              <a:r>
                <a:rPr lang="en-US" sz="2800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 </a:t>
              </a:r>
              <a:r>
                <a:rPr lang="en-US" sz="2800" err="1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en</a:t>
              </a:r>
              <a:r>
                <a:rPr lang="en-US" sz="2800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 </a:t>
              </a:r>
              <a:r>
                <a:rPr lang="en-US" sz="2800" err="1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el</a:t>
              </a:r>
              <a:r>
                <a:rPr lang="en-US" sz="2800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 </a:t>
              </a:r>
              <a:r>
                <a:rPr lang="en-US" sz="2800" err="1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trabajo</a:t>
              </a:r>
              <a:r>
                <a:rPr lang="en-US" sz="2800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 – 473</a:t>
              </a:r>
              <a:r>
                <a:rPr kumimoji="0" lang="en-US" sz="2800" i="0" u="none" strike="noStrike" kern="0" cap="none" spc="0" normalizeH="0" baseline="0" noProof="0">
                  <a:ln>
                    <a:noFill/>
                  </a:ln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 </a:t>
              </a:r>
            </a:p>
          </p:txBody>
        </p:sp>
        <p:sp>
          <p:nvSpPr>
            <p:cNvPr id="125" name="Oval 21">
              <a:extLst>
                <a:ext uri="{FF2B5EF4-FFF2-40B4-BE49-F238E27FC236}">
                  <a16:creationId xmlns:a16="http://schemas.microsoft.com/office/drawing/2014/main" id="{300DEA17-FA1F-4EB7-BF81-998B1D2111B7}"/>
                </a:ext>
              </a:extLst>
            </p:cNvPr>
            <p:cNvSpPr/>
            <p:nvPr/>
          </p:nvSpPr>
          <p:spPr>
            <a:xfrm>
              <a:off x="13932647" y="10699643"/>
              <a:ext cx="532836" cy="573211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n-US" sz="3733" b="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Lato Light" panose="020F0502020204030203" pitchFamily="34" charset="0"/>
                <a:ea typeface="+mn-ea"/>
                <a:cs typeface="+mn-cs"/>
                <a:sym typeface="Arial"/>
              </a:endParaRPr>
            </a:p>
          </p:txBody>
        </p:sp>
        <p:sp>
          <p:nvSpPr>
            <p:cNvPr id="126" name="Freeform 154">
              <a:extLst>
                <a:ext uri="{FF2B5EF4-FFF2-40B4-BE49-F238E27FC236}">
                  <a16:creationId xmlns:a16="http://schemas.microsoft.com/office/drawing/2014/main" id="{32E7B7F4-4C88-4974-A627-ADAC2A5C962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4033414" y="10838721"/>
              <a:ext cx="334275" cy="274235"/>
            </a:xfrm>
            <a:custGeom>
              <a:avLst/>
              <a:gdLst>
                <a:gd name="T0" fmla="*/ 34 w 176"/>
                <a:gd name="T1" fmla="*/ 86 h 144"/>
                <a:gd name="T2" fmla="*/ 28 w 176"/>
                <a:gd name="T3" fmla="*/ 65 h 144"/>
                <a:gd name="T4" fmla="*/ 28 w 176"/>
                <a:gd name="T5" fmla="*/ 58 h 144"/>
                <a:gd name="T6" fmla="*/ 25 w 176"/>
                <a:gd name="T7" fmla="*/ 38 h 144"/>
                <a:gd name="T8" fmla="*/ 35 w 176"/>
                <a:gd name="T9" fmla="*/ 26 h 144"/>
                <a:gd name="T10" fmla="*/ 49 w 176"/>
                <a:gd name="T11" fmla="*/ 25 h 144"/>
                <a:gd name="T12" fmla="*/ 52 w 176"/>
                <a:gd name="T13" fmla="*/ 18 h 144"/>
                <a:gd name="T14" fmla="*/ 30 w 176"/>
                <a:gd name="T15" fmla="*/ 19 h 144"/>
                <a:gd name="T16" fmla="*/ 20 w 176"/>
                <a:gd name="T17" fmla="*/ 56 h 144"/>
                <a:gd name="T18" fmla="*/ 26 w 176"/>
                <a:gd name="T19" fmla="*/ 86 h 144"/>
                <a:gd name="T20" fmla="*/ 0 w 176"/>
                <a:gd name="T21" fmla="*/ 124 h 144"/>
                <a:gd name="T22" fmla="*/ 22 w 176"/>
                <a:gd name="T23" fmla="*/ 128 h 144"/>
                <a:gd name="T24" fmla="*/ 8 w 176"/>
                <a:gd name="T25" fmla="*/ 120 h 144"/>
                <a:gd name="T26" fmla="*/ 159 w 176"/>
                <a:gd name="T27" fmla="*/ 100 h 144"/>
                <a:gd name="T28" fmla="*/ 155 w 176"/>
                <a:gd name="T29" fmla="*/ 70 h 144"/>
                <a:gd name="T30" fmla="*/ 159 w 176"/>
                <a:gd name="T31" fmla="*/ 35 h 144"/>
                <a:gd name="T32" fmla="*/ 132 w 176"/>
                <a:gd name="T33" fmla="*/ 16 h 144"/>
                <a:gd name="T34" fmla="*/ 126 w 176"/>
                <a:gd name="T35" fmla="*/ 25 h 144"/>
                <a:gd name="T36" fmla="*/ 132 w 176"/>
                <a:gd name="T37" fmla="*/ 24 h 144"/>
                <a:gd name="T38" fmla="*/ 142 w 176"/>
                <a:gd name="T39" fmla="*/ 27 h 144"/>
                <a:gd name="T40" fmla="*/ 149 w 176"/>
                <a:gd name="T41" fmla="*/ 53 h 144"/>
                <a:gd name="T42" fmla="*/ 149 w 176"/>
                <a:gd name="T43" fmla="*/ 65 h 144"/>
                <a:gd name="T44" fmla="*/ 148 w 176"/>
                <a:gd name="T45" fmla="*/ 66 h 144"/>
                <a:gd name="T46" fmla="*/ 157 w 176"/>
                <a:gd name="T47" fmla="*/ 108 h 144"/>
                <a:gd name="T48" fmla="*/ 150 w 176"/>
                <a:gd name="T49" fmla="*/ 120 h 144"/>
                <a:gd name="T50" fmla="*/ 172 w 176"/>
                <a:gd name="T51" fmla="*/ 128 h 144"/>
                <a:gd name="T52" fmla="*/ 159 w 176"/>
                <a:gd name="T53" fmla="*/ 100 h 144"/>
                <a:gd name="T54" fmla="*/ 106 w 176"/>
                <a:gd name="T55" fmla="*/ 90 h 144"/>
                <a:gd name="T56" fmla="*/ 115 w 176"/>
                <a:gd name="T57" fmla="*/ 52 h 144"/>
                <a:gd name="T58" fmla="*/ 104 w 176"/>
                <a:gd name="T59" fmla="*/ 3 h 144"/>
                <a:gd name="T60" fmla="*/ 76 w 176"/>
                <a:gd name="T61" fmla="*/ 4 h 144"/>
                <a:gd name="T62" fmla="*/ 61 w 176"/>
                <a:gd name="T63" fmla="*/ 52 h 144"/>
                <a:gd name="T64" fmla="*/ 70 w 176"/>
                <a:gd name="T65" fmla="*/ 90 h 144"/>
                <a:gd name="T66" fmla="*/ 28 w 176"/>
                <a:gd name="T67" fmla="*/ 140 h 144"/>
                <a:gd name="T68" fmla="*/ 144 w 176"/>
                <a:gd name="T69" fmla="*/ 144 h 144"/>
                <a:gd name="T70" fmla="*/ 120 w 176"/>
                <a:gd name="T71" fmla="*/ 109 h 144"/>
                <a:gd name="T72" fmla="*/ 58 w 176"/>
                <a:gd name="T73" fmla="*/ 117 h 144"/>
                <a:gd name="T74" fmla="*/ 78 w 176"/>
                <a:gd name="T75" fmla="*/ 90 h 144"/>
                <a:gd name="T76" fmla="*/ 69 w 176"/>
                <a:gd name="T77" fmla="*/ 65 h 144"/>
                <a:gd name="T78" fmla="*/ 68 w 176"/>
                <a:gd name="T79" fmla="*/ 48 h 144"/>
                <a:gd name="T80" fmla="*/ 79 w 176"/>
                <a:gd name="T81" fmla="*/ 12 h 144"/>
                <a:gd name="T82" fmla="*/ 93 w 176"/>
                <a:gd name="T83" fmla="*/ 8 h 144"/>
                <a:gd name="T84" fmla="*/ 108 w 176"/>
                <a:gd name="T85" fmla="*/ 22 h 144"/>
                <a:gd name="T86" fmla="*/ 107 w 176"/>
                <a:gd name="T87" fmla="*/ 54 h 144"/>
                <a:gd name="T88" fmla="*/ 106 w 176"/>
                <a:gd name="T89" fmla="*/ 66 h 144"/>
                <a:gd name="T90" fmla="*/ 118 w 176"/>
                <a:gd name="T91" fmla="*/ 117 h 144"/>
                <a:gd name="T92" fmla="*/ 140 w 176"/>
                <a:gd name="T93" fmla="*/ 136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76" h="144">
                  <a:moveTo>
                    <a:pt x="19" y="108"/>
                  </a:moveTo>
                  <a:cubicBezTo>
                    <a:pt x="25" y="106"/>
                    <a:pt x="34" y="100"/>
                    <a:pt x="34" y="86"/>
                  </a:cubicBezTo>
                  <a:cubicBezTo>
                    <a:pt x="34" y="74"/>
                    <a:pt x="30" y="69"/>
                    <a:pt x="28" y="66"/>
                  </a:cubicBezTo>
                  <a:cubicBezTo>
                    <a:pt x="28" y="65"/>
                    <a:pt x="28" y="65"/>
                    <a:pt x="28" y="65"/>
                  </a:cubicBezTo>
                  <a:cubicBezTo>
                    <a:pt x="27" y="65"/>
                    <a:pt x="27" y="65"/>
                    <a:pt x="27" y="65"/>
                  </a:cubicBezTo>
                  <a:cubicBezTo>
                    <a:pt x="27" y="65"/>
                    <a:pt x="27" y="63"/>
                    <a:pt x="28" y="58"/>
                  </a:cubicBezTo>
                  <a:cubicBezTo>
                    <a:pt x="28" y="56"/>
                    <a:pt x="28" y="54"/>
                    <a:pt x="27" y="53"/>
                  </a:cubicBezTo>
                  <a:cubicBezTo>
                    <a:pt x="26" y="49"/>
                    <a:pt x="23" y="43"/>
                    <a:pt x="25" y="38"/>
                  </a:cubicBezTo>
                  <a:cubicBezTo>
                    <a:pt x="28" y="29"/>
                    <a:pt x="30" y="28"/>
                    <a:pt x="34" y="27"/>
                  </a:cubicBezTo>
                  <a:cubicBezTo>
                    <a:pt x="34" y="27"/>
                    <a:pt x="34" y="26"/>
                    <a:pt x="35" y="26"/>
                  </a:cubicBezTo>
                  <a:cubicBezTo>
                    <a:pt x="36" y="25"/>
                    <a:pt x="40" y="24"/>
                    <a:pt x="44" y="24"/>
                  </a:cubicBezTo>
                  <a:cubicBezTo>
                    <a:pt x="46" y="24"/>
                    <a:pt x="48" y="24"/>
                    <a:pt x="49" y="25"/>
                  </a:cubicBezTo>
                  <a:cubicBezTo>
                    <a:pt x="49" y="24"/>
                    <a:pt x="50" y="22"/>
                    <a:pt x="50" y="21"/>
                  </a:cubicBezTo>
                  <a:cubicBezTo>
                    <a:pt x="51" y="20"/>
                    <a:pt x="51" y="19"/>
                    <a:pt x="52" y="18"/>
                  </a:cubicBezTo>
                  <a:cubicBezTo>
                    <a:pt x="49" y="16"/>
                    <a:pt x="47" y="16"/>
                    <a:pt x="44" y="16"/>
                  </a:cubicBezTo>
                  <a:cubicBezTo>
                    <a:pt x="38" y="16"/>
                    <a:pt x="33" y="18"/>
                    <a:pt x="30" y="19"/>
                  </a:cubicBezTo>
                  <a:cubicBezTo>
                    <a:pt x="24" y="22"/>
                    <a:pt x="21" y="25"/>
                    <a:pt x="17" y="35"/>
                  </a:cubicBezTo>
                  <a:cubicBezTo>
                    <a:pt x="14" y="43"/>
                    <a:pt x="18" y="52"/>
                    <a:pt x="20" y="56"/>
                  </a:cubicBezTo>
                  <a:cubicBezTo>
                    <a:pt x="18" y="66"/>
                    <a:pt x="21" y="70"/>
                    <a:pt x="21" y="70"/>
                  </a:cubicBezTo>
                  <a:cubicBezTo>
                    <a:pt x="23" y="73"/>
                    <a:pt x="26" y="76"/>
                    <a:pt x="26" y="86"/>
                  </a:cubicBezTo>
                  <a:cubicBezTo>
                    <a:pt x="26" y="98"/>
                    <a:pt x="17" y="100"/>
                    <a:pt x="17" y="100"/>
                  </a:cubicBezTo>
                  <a:cubicBezTo>
                    <a:pt x="10" y="103"/>
                    <a:pt x="0" y="108"/>
                    <a:pt x="0" y="124"/>
                  </a:cubicBezTo>
                  <a:cubicBezTo>
                    <a:pt x="0" y="124"/>
                    <a:pt x="0" y="128"/>
                    <a:pt x="4" y="128"/>
                  </a:cubicBezTo>
                  <a:cubicBezTo>
                    <a:pt x="22" y="128"/>
                    <a:pt x="22" y="128"/>
                    <a:pt x="22" y="128"/>
                  </a:cubicBezTo>
                  <a:cubicBezTo>
                    <a:pt x="23" y="125"/>
                    <a:pt x="24" y="122"/>
                    <a:pt x="26" y="120"/>
                  </a:cubicBezTo>
                  <a:cubicBezTo>
                    <a:pt x="8" y="120"/>
                    <a:pt x="8" y="120"/>
                    <a:pt x="8" y="120"/>
                  </a:cubicBezTo>
                  <a:cubicBezTo>
                    <a:pt x="9" y="112"/>
                    <a:pt x="14" y="110"/>
                    <a:pt x="19" y="108"/>
                  </a:cubicBezTo>
                  <a:moveTo>
                    <a:pt x="159" y="100"/>
                  </a:moveTo>
                  <a:cubicBezTo>
                    <a:pt x="159" y="100"/>
                    <a:pt x="150" y="98"/>
                    <a:pt x="150" y="86"/>
                  </a:cubicBezTo>
                  <a:cubicBezTo>
                    <a:pt x="150" y="76"/>
                    <a:pt x="153" y="73"/>
                    <a:pt x="155" y="70"/>
                  </a:cubicBezTo>
                  <a:cubicBezTo>
                    <a:pt x="155" y="70"/>
                    <a:pt x="158" y="66"/>
                    <a:pt x="156" y="56"/>
                  </a:cubicBezTo>
                  <a:cubicBezTo>
                    <a:pt x="158" y="52"/>
                    <a:pt x="162" y="43"/>
                    <a:pt x="159" y="35"/>
                  </a:cubicBezTo>
                  <a:cubicBezTo>
                    <a:pt x="155" y="25"/>
                    <a:pt x="152" y="22"/>
                    <a:pt x="146" y="19"/>
                  </a:cubicBezTo>
                  <a:cubicBezTo>
                    <a:pt x="143" y="18"/>
                    <a:pt x="138" y="16"/>
                    <a:pt x="132" y="16"/>
                  </a:cubicBezTo>
                  <a:cubicBezTo>
                    <a:pt x="129" y="16"/>
                    <a:pt x="127" y="16"/>
                    <a:pt x="124" y="18"/>
                  </a:cubicBezTo>
                  <a:cubicBezTo>
                    <a:pt x="125" y="20"/>
                    <a:pt x="126" y="23"/>
                    <a:pt x="126" y="25"/>
                  </a:cubicBezTo>
                  <a:cubicBezTo>
                    <a:pt x="127" y="25"/>
                    <a:pt x="127" y="25"/>
                    <a:pt x="127" y="25"/>
                  </a:cubicBezTo>
                  <a:cubicBezTo>
                    <a:pt x="128" y="24"/>
                    <a:pt x="130" y="24"/>
                    <a:pt x="132" y="24"/>
                  </a:cubicBezTo>
                  <a:cubicBezTo>
                    <a:pt x="136" y="24"/>
                    <a:pt x="140" y="25"/>
                    <a:pt x="141" y="26"/>
                  </a:cubicBezTo>
                  <a:cubicBezTo>
                    <a:pt x="142" y="26"/>
                    <a:pt x="142" y="27"/>
                    <a:pt x="142" y="27"/>
                  </a:cubicBezTo>
                  <a:cubicBezTo>
                    <a:pt x="146" y="28"/>
                    <a:pt x="148" y="29"/>
                    <a:pt x="151" y="38"/>
                  </a:cubicBezTo>
                  <a:cubicBezTo>
                    <a:pt x="153" y="43"/>
                    <a:pt x="150" y="49"/>
                    <a:pt x="149" y="53"/>
                  </a:cubicBezTo>
                  <a:cubicBezTo>
                    <a:pt x="148" y="54"/>
                    <a:pt x="148" y="56"/>
                    <a:pt x="148" y="58"/>
                  </a:cubicBezTo>
                  <a:cubicBezTo>
                    <a:pt x="149" y="63"/>
                    <a:pt x="149" y="65"/>
                    <a:pt x="149" y="65"/>
                  </a:cubicBezTo>
                  <a:cubicBezTo>
                    <a:pt x="149" y="65"/>
                    <a:pt x="149" y="65"/>
                    <a:pt x="148" y="65"/>
                  </a:cubicBezTo>
                  <a:cubicBezTo>
                    <a:pt x="148" y="66"/>
                    <a:pt x="148" y="66"/>
                    <a:pt x="148" y="66"/>
                  </a:cubicBezTo>
                  <a:cubicBezTo>
                    <a:pt x="146" y="69"/>
                    <a:pt x="142" y="74"/>
                    <a:pt x="142" y="86"/>
                  </a:cubicBezTo>
                  <a:cubicBezTo>
                    <a:pt x="142" y="100"/>
                    <a:pt x="151" y="106"/>
                    <a:pt x="157" y="108"/>
                  </a:cubicBezTo>
                  <a:cubicBezTo>
                    <a:pt x="162" y="110"/>
                    <a:pt x="167" y="112"/>
                    <a:pt x="168" y="120"/>
                  </a:cubicBezTo>
                  <a:cubicBezTo>
                    <a:pt x="150" y="120"/>
                    <a:pt x="150" y="120"/>
                    <a:pt x="150" y="120"/>
                  </a:cubicBezTo>
                  <a:cubicBezTo>
                    <a:pt x="152" y="122"/>
                    <a:pt x="153" y="125"/>
                    <a:pt x="154" y="128"/>
                  </a:cubicBezTo>
                  <a:cubicBezTo>
                    <a:pt x="172" y="128"/>
                    <a:pt x="172" y="128"/>
                    <a:pt x="172" y="128"/>
                  </a:cubicBezTo>
                  <a:cubicBezTo>
                    <a:pt x="176" y="128"/>
                    <a:pt x="176" y="124"/>
                    <a:pt x="176" y="124"/>
                  </a:cubicBezTo>
                  <a:cubicBezTo>
                    <a:pt x="176" y="108"/>
                    <a:pt x="166" y="103"/>
                    <a:pt x="159" y="100"/>
                  </a:cubicBezTo>
                  <a:moveTo>
                    <a:pt x="120" y="109"/>
                  </a:moveTo>
                  <a:cubicBezTo>
                    <a:pt x="120" y="109"/>
                    <a:pt x="106" y="105"/>
                    <a:pt x="106" y="90"/>
                  </a:cubicBezTo>
                  <a:cubicBezTo>
                    <a:pt x="106" y="77"/>
                    <a:pt x="111" y="73"/>
                    <a:pt x="114" y="69"/>
                  </a:cubicBezTo>
                  <a:cubicBezTo>
                    <a:pt x="114" y="69"/>
                    <a:pt x="118" y="65"/>
                    <a:pt x="115" y="52"/>
                  </a:cubicBezTo>
                  <a:cubicBezTo>
                    <a:pt x="120" y="45"/>
                    <a:pt x="122" y="33"/>
                    <a:pt x="116" y="19"/>
                  </a:cubicBezTo>
                  <a:cubicBezTo>
                    <a:pt x="112" y="10"/>
                    <a:pt x="109" y="5"/>
                    <a:pt x="104" y="3"/>
                  </a:cubicBezTo>
                  <a:cubicBezTo>
                    <a:pt x="101" y="1"/>
                    <a:pt x="97" y="0"/>
                    <a:pt x="93" y="0"/>
                  </a:cubicBezTo>
                  <a:cubicBezTo>
                    <a:pt x="86" y="0"/>
                    <a:pt x="79" y="3"/>
                    <a:pt x="76" y="4"/>
                  </a:cubicBezTo>
                  <a:cubicBezTo>
                    <a:pt x="68" y="8"/>
                    <a:pt x="63" y="11"/>
                    <a:pt x="58" y="24"/>
                  </a:cubicBezTo>
                  <a:cubicBezTo>
                    <a:pt x="53" y="34"/>
                    <a:pt x="58" y="46"/>
                    <a:pt x="61" y="52"/>
                  </a:cubicBezTo>
                  <a:cubicBezTo>
                    <a:pt x="58" y="65"/>
                    <a:pt x="62" y="69"/>
                    <a:pt x="62" y="69"/>
                  </a:cubicBezTo>
                  <a:cubicBezTo>
                    <a:pt x="65" y="73"/>
                    <a:pt x="70" y="77"/>
                    <a:pt x="70" y="90"/>
                  </a:cubicBezTo>
                  <a:cubicBezTo>
                    <a:pt x="70" y="105"/>
                    <a:pt x="56" y="109"/>
                    <a:pt x="56" y="109"/>
                  </a:cubicBezTo>
                  <a:cubicBezTo>
                    <a:pt x="47" y="112"/>
                    <a:pt x="28" y="118"/>
                    <a:pt x="28" y="140"/>
                  </a:cubicBezTo>
                  <a:cubicBezTo>
                    <a:pt x="28" y="140"/>
                    <a:pt x="28" y="144"/>
                    <a:pt x="32" y="144"/>
                  </a:cubicBezTo>
                  <a:cubicBezTo>
                    <a:pt x="144" y="144"/>
                    <a:pt x="144" y="144"/>
                    <a:pt x="144" y="144"/>
                  </a:cubicBezTo>
                  <a:cubicBezTo>
                    <a:pt x="148" y="144"/>
                    <a:pt x="148" y="140"/>
                    <a:pt x="148" y="140"/>
                  </a:cubicBezTo>
                  <a:cubicBezTo>
                    <a:pt x="148" y="118"/>
                    <a:pt x="129" y="112"/>
                    <a:pt x="120" y="109"/>
                  </a:cubicBezTo>
                  <a:moveTo>
                    <a:pt x="36" y="136"/>
                  </a:moveTo>
                  <a:cubicBezTo>
                    <a:pt x="38" y="125"/>
                    <a:pt x="48" y="120"/>
                    <a:pt x="58" y="117"/>
                  </a:cubicBezTo>
                  <a:cubicBezTo>
                    <a:pt x="58" y="117"/>
                    <a:pt x="58" y="117"/>
                    <a:pt x="58" y="117"/>
                  </a:cubicBezTo>
                  <a:cubicBezTo>
                    <a:pt x="66" y="115"/>
                    <a:pt x="78" y="107"/>
                    <a:pt x="78" y="90"/>
                  </a:cubicBezTo>
                  <a:cubicBezTo>
                    <a:pt x="78" y="76"/>
                    <a:pt x="73" y="70"/>
                    <a:pt x="70" y="66"/>
                  </a:cubicBezTo>
                  <a:cubicBezTo>
                    <a:pt x="69" y="65"/>
                    <a:pt x="68" y="64"/>
                    <a:pt x="69" y="65"/>
                  </a:cubicBezTo>
                  <a:cubicBezTo>
                    <a:pt x="68" y="64"/>
                    <a:pt x="67" y="61"/>
                    <a:pt x="69" y="54"/>
                  </a:cubicBezTo>
                  <a:cubicBezTo>
                    <a:pt x="70" y="50"/>
                    <a:pt x="68" y="48"/>
                    <a:pt x="68" y="48"/>
                  </a:cubicBezTo>
                  <a:cubicBezTo>
                    <a:pt x="66" y="43"/>
                    <a:pt x="62" y="34"/>
                    <a:pt x="65" y="27"/>
                  </a:cubicBezTo>
                  <a:cubicBezTo>
                    <a:pt x="69" y="17"/>
                    <a:pt x="73" y="15"/>
                    <a:pt x="79" y="12"/>
                  </a:cubicBezTo>
                  <a:cubicBezTo>
                    <a:pt x="80" y="11"/>
                    <a:pt x="80" y="11"/>
                    <a:pt x="80" y="11"/>
                  </a:cubicBezTo>
                  <a:cubicBezTo>
                    <a:pt x="82" y="10"/>
                    <a:pt x="87" y="8"/>
                    <a:pt x="93" y="8"/>
                  </a:cubicBezTo>
                  <a:cubicBezTo>
                    <a:pt x="96" y="8"/>
                    <a:pt x="98" y="9"/>
                    <a:pt x="100" y="10"/>
                  </a:cubicBezTo>
                  <a:cubicBezTo>
                    <a:pt x="103" y="11"/>
                    <a:pt x="105" y="14"/>
                    <a:pt x="108" y="22"/>
                  </a:cubicBezTo>
                  <a:cubicBezTo>
                    <a:pt x="115" y="36"/>
                    <a:pt x="111" y="45"/>
                    <a:pt x="109" y="47"/>
                  </a:cubicBezTo>
                  <a:cubicBezTo>
                    <a:pt x="107" y="49"/>
                    <a:pt x="107" y="52"/>
                    <a:pt x="107" y="54"/>
                  </a:cubicBezTo>
                  <a:cubicBezTo>
                    <a:pt x="109" y="61"/>
                    <a:pt x="108" y="64"/>
                    <a:pt x="108" y="64"/>
                  </a:cubicBezTo>
                  <a:cubicBezTo>
                    <a:pt x="108" y="64"/>
                    <a:pt x="107" y="65"/>
                    <a:pt x="106" y="66"/>
                  </a:cubicBezTo>
                  <a:cubicBezTo>
                    <a:pt x="103" y="70"/>
                    <a:pt x="98" y="76"/>
                    <a:pt x="98" y="90"/>
                  </a:cubicBezTo>
                  <a:cubicBezTo>
                    <a:pt x="98" y="107"/>
                    <a:pt x="110" y="115"/>
                    <a:pt x="118" y="117"/>
                  </a:cubicBezTo>
                  <a:cubicBezTo>
                    <a:pt x="118" y="117"/>
                    <a:pt x="118" y="117"/>
                    <a:pt x="118" y="117"/>
                  </a:cubicBezTo>
                  <a:cubicBezTo>
                    <a:pt x="128" y="120"/>
                    <a:pt x="138" y="125"/>
                    <a:pt x="140" y="136"/>
                  </a:cubicBezTo>
                  <a:lnTo>
                    <a:pt x="36" y="136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n-US" sz="3733" b="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27" name="Grupo 126">
            <a:extLst>
              <a:ext uri="{FF2B5EF4-FFF2-40B4-BE49-F238E27FC236}">
                <a16:creationId xmlns:a16="http://schemas.microsoft.com/office/drawing/2014/main" id="{F2B6E97B-365D-434F-AC13-15EAA92670E9}"/>
              </a:ext>
            </a:extLst>
          </p:cNvPr>
          <p:cNvGrpSpPr/>
          <p:nvPr/>
        </p:nvGrpSpPr>
        <p:grpSpPr>
          <a:xfrm>
            <a:off x="13652856" y="9881423"/>
            <a:ext cx="9058889" cy="647070"/>
            <a:chOff x="13652857" y="11396048"/>
            <a:chExt cx="8334590" cy="647070"/>
          </a:xfrm>
        </p:grpSpPr>
        <p:sp>
          <p:nvSpPr>
            <p:cNvPr id="128" name="Rounded Rectangle 12">
              <a:extLst>
                <a:ext uri="{FF2B5EF4-FFF2-40B4-BE49-F238E27FC236}">
                  <a16:creationId xmlns:a16="http://schemas.microsoft.com/office/drawing/2014/main" id="{848C1AD2-1D65-4BA7-AA57-1FB22429E976}"/>
                </a:ext>
              </a:extLst>
            </p:cNvPr>
            <p:cNvSpPr/>
            <p:nvPr/>
          </p:nvSpPr>
          <p:spPr>
            <a:xfrm>
              <a:off x="13652857" y="11396048"/>
              <a:ext cx="8334590" cy="647070"/>
            </a:xfrm>
            <a:prstGeom prst="roundRect">
              <a:avLst>
                <a:gd name="adj" fmla="val 12821"/>
              </a:avLst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n-US" sz="3733" b="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Lato Light" panose="020F0502020204030203" pitchFamily="34" charset="0"/>
                <a:ea typeface="+mn-ea"/>
                <a:cs typeface="+mn-cs"/>
                <a:sym typeface="Arial"/>
              </a:endParaRPr>
            </a:p>
          </p:txBody>
        </p:sp>
        <p:sp>
          <p:nvSpPr>
            <p:cNvPr id="129" name="TextBox 15">
              <a:extLst>
                <a:ext uri="{FF2B5EF4-FFF2-40B4-BE49-F238E27FC236}">
                  <a16:creationId xmlns:a16="http://schemas.microsoft.com/office/drawing/2014/main" id="{6107E501-529F-42CB-AB3E-70269B05C783}"/>
                </a:ext>
              </a:extLst>
            </p:cNvPr>
            <p:cNvSpPr txBox="1"/>
            <p:nvPr/>
          </p:nvSpPr>
          <p:spPr>
            <a:xfrm>
              <a:off x="14664496" y="11465886"/>
              <a:ext cx="6601659" cy="52322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lvl="0">
                <a:defRPr/>
              </a:pPr>
              <a:r>
                <a:rPr lang="en-US" sz="2800" err="1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Protocolos</a:t>
              </a:r>
              <a:r>
                <a:rPr lang="en-US" sz="2800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 de </a:t>
              </a:r>
              <a:r>
                <a:rPr lang="en-US" sz="2800" err="1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Atención</a:t>
              </a:r>
              <a:r>
                <a:rPr lang="en-US" sz="2800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 y </a:t>
              </a:r>
              <a:r>
                <a:rPr lang="en-US" sz="2800" err="1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Servicio</a:t>
              </a:r>
              <a:r>
                <a:rPr lang="en-US" sz="2800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 – 617</a:t>
              </a:r>
              <a:r>
                <a:rPr kumimoji="0" lang="en-US" sz="2800" i="0" u="none" strike="noStrike" kern="0" cap="none" spc="0" normalizeH="0" baseline="0" noProof="0">
                  <a:ln>
                    <a:noFill/>
                  </a:ln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 </a:t>
              </a:r>
            </a:p>
          </p:txBody>
        </p:sp>
        <p:sp>
          <p:nvSpPr>
            <p:cNvPr id="130" name="Oval 21">
              <a:extLst>
                <a:ext uri="{FF2B5EF4-FFF2-40B4-BE49-F238E27FC236}">
                  <a16:creationId xmlns:a16="http://schemas.microsoft.com/office/drawing/2014/main" id="{691615C0-4F94-4F86-876E-AFA9925D3053}"/>
                </a:ext>
              </a:extLst>
            </p:cNvPr>
            <p:cNvSpPr/>
            <p:nvPr/>
          </p:nvSpPr>
          <p:spPr>
            <a:xfrm>
              <a:off x="13896062" y="11431555"/>
              <a:ext cx="532836" cy="573211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n-US" sz="3733" b="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Lato Light" panose="020F0502020204030203" pitchFamily="34" charset="0"/>
                <a:ea typeface="+mn-ea"/>
                <a:cs typeface="+mn-cs"/>
                <a:sym typeface="Arial"/>
              </a:endParaRPr>
            </a:p>
          </p:txBody>
        </p:sp>
        <p:grpSp>
          <p:nvGrpSpPr>
            <p:cNvPr id="131" name="Group 30">
              <a:extLst>
                <a:ext uri="{FF2B5EF4-FFF2-40B4-BE49-F238E27FC236}">
                  <a16:creationId xmlns:a16="http://schemas.microsoft.com/office/drawing/2014/main" id="{3D498A98-7FEF-4240-848A-277EDE5410DB}"/>
                </a:ext>
              </a:extLst>
            </p:cNvPr>
            <p:cNvGrpSpPr/>
            <p:nvPr/>
          </p:nvGrpSpPr>
          <p:grpSpPr>
            <a:xfrm>
              <a:off x="14008940" y="11576351"/>
              <a:ext cx="301784" cy="289214"/>
              <a:chOff x="6726246" y="1268583"/>
              <a:chExt cx="301784" cy="289214"/>
            </a:xfrm>
            <a:solidFill>
              <a:schemeClr val="tx2"/>
            </a:solidFill>
          </p:grpSpPr>
          <p:sp>
            <p:nvSpPr>
              <p:cNvPr id="132" name="Freeform 274">
                <a:extLst>
                  <a:ext uri="{FF2B5EF4-FFF2-40B4-BE49-F238E27FC236}">
                    <a16:creationId xmlns:a16="http://schemas.microsoft.com/office/drawing/2014/main" id="{6E213A90-6B68-48A9-849B-4AA98DC2999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960966" y="1268583"/>
                <a:ext cx="67064" cy="289214"/>
              </a:xfrm>
              <a:custGeom>
                <a:avLst/>
                <a:gdLst>
                  <a:gd name="T0" fmla="*/ 32 w 32"/>
                  <a:gd name="T1" fmla="*/ 0 h 138"/>
                  <a:gd name="T2" fmla="*/ 9 w 32"/>
                  <a:gd name="T3" fmla="*/ 0 h 138"/>
                  <a:gd name="T4" fmla="*/ 9 w 32"/>
                  <a:gd name="T5" fmla="*/ 9 h 138"/>
                  <a:gd name="T6" fmla="*/ 0 w 32"/>
                  <a:gd name="T7" fmla="*/ 9 h 138"/>
                  <a:gd name="T8" fmla="*/ 0 w 32"/>
                  <a:gd name="T9" fmla="*/ 33 h 138"/>
                  <a:gd name="T10" fmla="*/ 5 w 32"/>
                  <a:gd name="T11" fmla="*/ 33 h 138"/>
                  <a:gd name="T12" fmla="*/ 5 w 32"/>
                  <a:gd name="T13" fmla="*/ 13 h 138"/>
                  <a:gd name="T14" fmla="*/ 9 w 32"/>
                  <a:gd name="T15" fmla="*/ 13 h 138"/>
                  <a:gd name="T16" fmla="*/ 9 w 32"/>
                  <a:gd name="T17" fmla="*/ 115 h 138"/>
                  <a:gd name="T18" fmla="*/ 21 w 32"/>
                  <a:gd name="T19" fmla="*/ 138 h 138"/>
                  <a:gd name="T20" fmla="*/ 32 w 32"/>
                  <a:gd name="T21" fmla="*/ 115 h 138"/>
                  <a:gd name="T22" fmla="*/ 32 w 32"/>
                  <a:gd name="T23" fmla="*/ 0 h 138"/>
                  <a:gd name="T24" fmla="*/ 27 w 32"/>
                  <a:gd name="T25" fmla="*/ 114 h 138"/>
                  <a:gd name="T26" fmla="*/ 21 w 32"/>
                  <a:gd name="T27" fmla="*/ 127 h 138"/>
                  <a:gd name="T28" fmla="*/ 14 w 32"/>
                  <a:gd name="T29" fmla="*/ 114 h 138"/>
                  <a:gd name="T30" fmla="*/ 14 w 32"/>
                  <a:gd name="T31" fmla="*/ 4 h 138"/>
                  <a:gd name="T32" fmla="*/ 27 w 32"/>
                  <a:gd name="T33" fmla="*/ 4 h 138"/>
                  <a:gd name="T34" fmla="*/ 27 w 32"/>
                  <a:gd name="T35" fmla="*/ 114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32" h="138">
                    <a:moveTo>
                      <a:pt x="32" y="0"/>
                    </a:moveTo>
                    <a:lnTo>
                      <a:pt x="9" y="0"/>
                    </a:lnTo>
                    <a:lnTo>
                      <a:pt x="9" y="9"/>
                    </a:lnTo>
                    <a:lnTo>
                      <a:pt x="0" y="9"/>
                    </a:lnTo>
                    <a:lnTo>
                      <a:pt x="0" y="33"/>
                    </a:lnTo>
                    <a:lnTo>
                      <a:pt x="5" y="33"/>
                    </a:lnTo>
                    <a:lnTo>
                      <a:pt x="5" y="13"/>
                    </a:lnTo>
                    <a:lnTo>
                      <a:pt x="9" y="13"/>
                    </a:lnTo>
                    <a:lnTo>
                      <a:pt x="9" y="115"/>
                    </a:lnTo>
                    <a:lnTo>
                      <a:pt x="21" y="138"/>
                    </a:lnTo>
                    <a:lnTo>
                      <a:pt x="32" y="115"/>
                    </a:lnTo>
                    <a:lnTo>
                      <a:pt x="32" y="0"/>
                    </a:lnTo>
                    <a:close/>
                    <a:moveTo>
                      <a:pt x="27" y="114"/>
                    </a:moveTo>
                    <a:lnTo>
                      <a:pt x="21" y="127"/>
                    </a:lnTo>
                    <a:lnTo>
                      <a:pt x="14" y="114"/>
                    </a:lnTo>
                    <a:lnTo>
                      <a:pt x="14" y="4"/>
                    </a:lnTo>
                    <a:lnTo>
                      <a:pt x="27" y="4"/>
                    </a:lnTo>
                    <a:lnTo>
                      <a:pt x="27" y="114"/>
                    </a:ln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lang="uk-UA" sz="3733" b="0" i="0" u="none" strike="noStrike" kern="0" cap="none" spc="0" normalizeH="0" baseline="0" noProof="0">
                  <a:ln>
                    <a:noFill/>
                  </a:ln>
                  <a:solidFill>
                    <a:schemeClr val="bg2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33" name="Freeform 275">
                <a:extLst>
                  <a:ext uri="{FF2B5EF4-FFF2-40B4-BE49-F238E27FC236}">
                    <a16:creationId xmlns:a16="http://schemas.microsoft.com/office/drawing/2014/main" id="{3E0232B9-A3B9-4D21-BBA4-9FFDEF6F0EC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726246" y="1268583"/>
                <a:ext cx="203288" cy="282927"/>
              </a:xfrm>
              <a:custGeom>
                <a:avLst/>
                <a:gdLst>
                  <a:gd name="T0" fmla="*/ 97 w 97"/>
                  <a:gd name="T1" fmla="*/ 28 h 135"/>
                  <a:gd name="T2" fmla="*/ 68 w 97"/>
                  <a:gd name="T3" fmla="*/ 0 h 135"/>
                  <a:gd name="T4" fmla="*/ 0 w 97"/>
                  <a:gd name="T5" fmla="*/ 0 h 135"/>
                  <a:gd name="T6" fmla="*/ 0 w 97"/>
                  <a:gd name="T7" fmla="*/ 135 h 135"/>
                  <a:gd name="T8" fmla="*/ 97 w 97"/>
                  <a:gd name="T9" fmla="*/ 135 h 135"/>
                  <a:gd name="T10" fmla="*/ 97 w 97"/>
                  <a:gd name="T11" fmla="*/ 28 h 135"/>
                  <a:gd name="T12" fmla="*/ 70 w 97"/>
                  <a:gd name="T13" fmla="*/ 7 h 135"/>
                  <a:gd name="T14" fmla="*/ 89 w 97"/>
                  <a:gd name="T15" fmla="*/ 27 h 135"/>
                  <a:gd name="T16" fmla="*/ 70 w 97"/>
                  <a:gd name="T17" fmla="*/ 27 h 135"/>
                  <a:gd name="T18" fmla="*/ 70 w 97"/>
                  <a:gd name="T19" fmla="*/ 7 h 135"/>
                  <a:gd name="T20" fmla="*/ 4 w 97"/>
                  <a:gd name="T21" fmla="*/ 130 h 135"/>
                  <a:gd name="T22" fmla="*/ 4 w 97"/>
                  <a:gd name="T23" fmla="*/ 4 h 135"/>
                  <a:gd name="T24" fmla="*/ 65 w 97"/>
                  <a:gd name="T25" fmla="*/ 4 h 135"/>
                  <a:gd name="T26" fmla="*/ 65 w 97"/>
                  <a:gd name="T27" fmla="*/ 31 h 135"/>
                  <a:gd name="T28" fmla="*/ 92 w 97"/>
                  <a:gd name="T29" fmla="*/ 31 h 135"/>
                  <a:gd name="T30" fmla="*/ 92 w 97"/>
                  <a:gd name="T31" fmla="*/ 130 h 135"/>
                  <a:gd name="T32" fmla="*/ 4 w 97"/>
                  <a:gd name="T33" fmla="*/ 130 h 1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7" h="135">
                    <a:moveTo>
                      <a:pt x="97" y="28"/>
                    </a:moveTo>
                    <a:lnTo>
                      <a:pt x="68" y="0"/>
                    </a:lnTo>
                    <a:lnTo>
                      <a:pt x="0" y="0"/>
                    </a:lnTo>
                    <a:lnTo>
                      <a:pt x="0" y="135"/>
                    </a:lnTo>
                    <a:lnTo>
                      <a:pt x="97" y="135"/>
                    </a:lnTo>
                    <a:lnTo>
                      <a:pt x="97" y="28"/>
                    </a:lnTo>
                    <a:close/>
                    <a:moveTo>
                      <a:pt x="70" y="7"/>
                    </a:moveTo>
                    <a:lnTo>
                      <a:pt x="89" y="27"/>
                    </a:lnTo>
                    <a:lnTo>
                      <a:pt x="70" y="27"/>
                    </a:lnTo>
                    <a:lnTo>
                      <a:pt x="70" y="7"/>
                    </a:lnTo>
                    <a:close/>
                    <a:moveTo>
                      <a:pt x="4" y="130"/>
                    </a:moveTo>
                    <a:lnTo>
                      <a:pt x="4" y="4"/>
                    </a:lnTo>
                    <a:lnTo>
                      <a:pt x="65" y="4"/>
                    </a:lnTo>
                    <a:lnTo>
                      <a:pt x="65" y="31"/>
                    </a:lnTo>
                    <a:lnTo>
                      <a:pt x="92" y="31"/>
                    </a:lnTo>
                    <a:lnTo>
                      <a:pt x="92" y="130"/>
                    </a:lnTo>
                    <a:lnTo>
                      <a:pt x="4" y="130"/>
                    </a:ln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lang="uk-UA" sz="3733" b="0" i="0" u="none" strike="noStrike" kern="0" cap="none" spc="0" normalizeH="0" baseline="0" noProof="0">
                  <a:ln>
                    <a:noFill/>
                  </a:ln>
                  <a:solidFill>
                    <a:schemeClr val="bg2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34" name="Rectangle 276">
                <a:extLst>
                  <a:ext uri="{FF2B5EF4-FFF2-40B4-BE49-F238E27FC236}">
                    <a16:creationId xmlns:a16="http://schemas.microsoft.com/office/drawing/2014/main" id="{A60B29E3-5A93-4241-A1CE-96ECEA46B4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27167" y="1313314"/>
                <a:ext cx="56586" cy="1047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lang="uk-UA" sz="3733" b="0" i="0" u="none" strike="noStrike" kern="0" cap="none" spc="0" normalizeH="0" baseline="0" noProof="0">
                  <a:ln>
                    <a:noFill/>
                  </a:ln>
                  <a:solidFill>
                    <a:schemeClr val="bg2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35" name="Rectangle 277">
                <a:extLst>
                  <a:ext uri="{FF2B5EF4-FFF2-40B4-BE49-F238E27FC236}">
                    <a16:creationId xmlns:a16="http://schemas.microsoft.com/office/drawing/2014/main" id="{82949362-402D-4B5D-ABBF-677C1066A9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27167" y="1361517"/>
                <a:ext cx="127841" cy="8383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lang="uk-UA" sz="3733" b="0" i="0" u="none" strike="noStrike" kern="0" cap="none" spc="0" normalizeH="0" baseline="0" noProof="0">
                  <a:ln>
                    <a:noFill/>
                  </a:ln>
                  <a:solidFill>
                    <a:schemeClr val="bg2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36" name="Rectangle 278">
                <a:extLst>
                  <a:ext uri="{FF2B5EF4-FFF2-40B4-BE49-F238E27FC236}">
                    <a16:creationId xmlns:a16="http://schemas.microsoft.com/office/drawing/2014/main" id="{547959DE-3B28-4949-ABBB-296D24EFF6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27167" y="1399240"/>
                <a:ext cx="127841" cy="8383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lang="uk-UA" sz="3733" b="0" i="0" u="none" strike="noStrike" kern="0" cap="none" spc="0" normalizeH="0" baseline="0" noProof="0">
                  <a:ln>
                    <a:noFill/>
                  </a:ln>
                  <a:solidFill>
                    <a:schemeClr val="bg2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37" name="Rectangle 279">
                <a:extLst>
                  <a:ext uri="{FF2B5EF4-FFF2-40B4-BE49-F238E27FC236}">
                    <a16:creationId xmlns:a16="http://schemas.microsoft.com/office/drawing/2014/main" id="{5C027297-4824-47FD-853B-B1208C03559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27167" y="1436964"/>
                <a:ext cx="127841" cy="8383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lang="uk-UA" sz="3733" b="0" i="0" u="none" strike="noStrike" kern="0" cap="none" spc="0" normalizeH="0" baseline="0" noProof="0">
                  <a:ln>
                    <a:noFill/>
                  </a:ln>
                  <a:solidFill>
                    <a:schemeClr val="bg2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38" name="Rectangle 280">
                <a:extLst>
                  <a:ext uri="{FF2B5EF4-FFF2-40B4-BE49-F238E27FC236}">
                    <a16:creationId xmlns:a16="http://schemas.microsoft.com/office/drawing/2014/main" id="{9A7FC09B-8C85-426B-92AB-EEB027AA2CF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27167" y="1474687"/>
                <a:ext cx="127841" cy="8383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lang="uk-UA" sz="3733" b="0" i="0" u="none" strike="noStrike" kern="0" cap="none" spc="0" normalizeH="0" baseline="0" noProof="0">
                  <a:ln>
                    <a:noFill/>
                  </a:ln>
                  <a:solidFill>
                    <a:schemeClr val="bg2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139" name="Grupo 138">
            <a:extLst>
              <a:ext uri="{FF2B5EF4-FFF2-40B4-BE49-F238E27FC236}">
                <a16:creationId xmlns:a16="http://schemas.microsoft.com/office/drawing/2014/main" id="{4DFC042F-C37C-490E-B421-9903F5538B42}"/>
              </a:ext>
            </a:extLst>
          </p:cNvPr>
          <p:cNvGrpSpPr/>
          <p:nvPr/>
        </p:nvGrpSpPr>
        <p:grpSpPr>
          <a:xfrm>
            <a:off x="13636597" y="11584913"/>
            <a:ext cx="7122033" cy="647070"/>
            <a:chOff x="13652857" y="12139630"/>
            <a:chExt cx="7122033" cy="647070"/>
          </a:xfrm>
        </p:grpSpPr>
        <p:sp>
          <p:nvSpPr>
            <p:cNvPr id="140" name="Rounded Rectangle 12">
              <a:extLst>
                <a:ext uri="{FF2B5EF4-FFF2-40B4-BE49-F238E27FC236}">
                  <a16:creationId xmlns:a16="http://schemas.microsoft.com/office/drawing/2014/main" id="{A502ECB4-1549-48CF-9DFD-912024F03166}"/>
                </a:ext>
              </a:extLst>
            </p:cNvPr>
            <p:cNvSpPr/>
            <p:nvPr/>
          </p:nvSpPr>
          <p:spPr>
            <a:xfrm>
              <a:off x="13652857" y="12139630"/>
              <a:ext cx="7122033" cy="647070"/>
            </a:xfrm>
            <a:prstGeom prst="roundRect">
              <a:avLst>
                <a:gd name="adj" fmla="val 12821"/>
              </a:avLst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n-US" sz="3733" b="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Lato Light" panose="020F0502020204030203" pitchFamily="34" charset="0"/>
                <a:ea typeface="+mn-ea"/>
                <a:cs typeface="+mn-cs"/>
                <a:sym typeface="Arial"/>
              </a:endParaRPr>
            </a:p>
          </p:txBody>
        </p:sp>
        <p:sp>
          <p:nvSpPr>
            <p:cNvPr id="141" name="TextBox 15">
              <a:extLst>
                <a:ext uri="{FF2B5EF4-FFF2-40B4-BE49-F238E27FC236}">
                  <a16:creationId xmlns:a16="http://schemas.microsoft.com/office/drawing/2014/main" id="{71F3FFAE-6EB1-4A79-ADF4-BC7A0FA1DF5B}"/>
                </a:ext>
              </a:extLst>
            </p:cNvPr>
            <p:cNvSpPr txBox="1"/>
            <p:nvPr/>
          </p:nvSpPr>
          <p:spPr>
            <a:xfrm>
              <a:off x="14664496" y="12209468"/>
              <a:ext cx="4408579" cy="523220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lvl="0">
                <a:defRPr/>
              </a:pPr>
              <a:r>
                <a:rPr lang="en-US" sz="2800" err="1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Cómputo</a:t>
              </a:r>
              <a:r>
                <a:rPr lang="en-US" sz="2800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 </a:t>
              </a:r>
              <a:r>
                <a:rPr lang="en-US" sz="2800" err="1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básico</a:t>
              </a:r>
              <a:r>
                <a:rPr lang="en-US" sz="2800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 – 486</a:t>
              </a:r>
              <a:r>
                <a:rPr kumimoji="0" lang="en-US" sz="2800" i="0" u="none" strike="noStrike" kern="0" cap="none" spc="0" normalizeH="0" baseline="0" noProof="0">
                  <a:ln>
                    <a:noFill/>
                  </a:ln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 </a:t>
              </a:r>
            </a:p>
          </p:txBody>
        </p:sp>
        <p:sp>
          <p:nvSpPr>
            <p:cNvPr id="142" name="Oval 21">
              <a:extLst>
                <a:ext uri="{FF2B5EF4-FFF2-40B4-BE49-F238E27FC236}">
                  <a16:creationId xmlns:a16="http://schemas.microsoft.com/office/drawing/2014/main" id="{899C6471-91F8-4F98-9A9B-0872A872BE9F}"/>
                </a:ext>
              </a:extLst>
            </p:cNvPr>
            <p:cNvSpPr/>
            <p:nvPr/>
          </p:nvSpPr>
          <p:spPr>
            <a:xfrm>
              <a:off x="13932191" y="12197577"/>
              <a:ext cx="533291" cy="535111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n-US" sz="3733" b="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Lato Light" panose="020F0502020204030203" pitchFamily="34" charset="0"/>
                <a:ea typeface="+mn-ea"/>
                <a:cs typeface="+mn-cs"/>
                <a:sym typeface="Arial"/>
              </a:endParaRPr>
            </a:p>
          </p:txBody>
        </p:sp>
        <p:grpSp>
          <p:nvGrpSpPr>
            <p:cNvPr id="143" name="Group 294">
              <a:extLst>
                <a:ext uri="{FF2B5EF4-FFF2-40B4-BE49-F238E27FC236}">
                  <a16:creationId xmlns:a16="http://schemas.microsoft.com/office/drawing/2014/main" id="{099D0377-7967-4DD7-94A9-90B771DEF9B2}"/>
                </a:ext>
              </a:extLst>
            </p:cNvPr>
            <p:cNvGrpSpPr/>
            <p:nvPr/>
          </p:nvGrpSpPr>
          <p:grpSpPr>
            <a:xfrm>
              <a:off x="14039338" y="12355587"/>
              <a:ext cx="317500" cy="215900"/>
              <a:chOff x="5886451" y="4391276"/>
              <a:chExt cx="317500" cy="215900"/>
            </a:xfrm>
            <a:solidFill>
              <a:schemeClr val="tx2"/>
            </a:solidFill>
          </p:grpSpPr>
          <p:sp>
            <p:nvSpPr>
              <p:cNvPr id="144" name="Freeform 164">
                <a:extLst>
                  <a:ext uri="{FF2B5EF4-FFF2-40B4-BE49-F238E27FC236}">
                    <a16:creationId xmlns:a16="http://schemas.microsoft.com/office/drawing/2014/main" id="{EE0DF1CC-2B4C-4DCD-B294-A48065C88C8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886451" y="4391276"/>
                <a:ext cx="317500" cy="215900"/>
              </a:xfrm>
              <a:custGeom>
                <a:avLst/>
                <a:gdLst>
                  <a:gd name="T0" fmla="*/ 7 w 215"/>
                  <a:gd name="T1" fmla="*/ 147 h 147"/>
                  <a:gd name="T2" fmla="*/ 208 w 215"/>
                  <a:gd name="T3" fmla="*/ 147 h 147"/>
                  <a:gd name="T4" fmla="*/ 215 w 215"/>
                  <a:gd name="T5" fmla="*/ 140 h 147"/>
                  <a:gd name="T6" fmla="*/ 215 w 215"/>
                  <a:gd name="T7" fmla="*/ 120 h 147"/>
                  <a:gd name="T8" fmla="*/ 208 w 215"/>
                  <a:gd name="T9" fmla="*/ 114 h 147"/>
                  <a:gd name="T10" fmla="*/ 195 w 215"/>
                  <a:gd name="T11" fmla="*/ 114 h 147"/>
                  <a:gd name="T12" fmla="*/ 195 w 215"/>
                  <a:gd name="T13" fmla="*/ 6 h 147"/>
                  <a:gd name="T14" fmla="*/ 188 w 215"/>
                  <a:gd name="T15" fmla="*/ 0 h 147"/>
                  <a:gd name="T16" fmla="*/ 27 w 215"/>
                  <a:gd name="T17" fmla="*/ 0 h 147"/>
                  <a:gd name="T18" fmla="*/ 20 w 215"/>
                  <a:gd name="T19" fmla="*/ 6 h 147"/>
                  <a:gd name="T20" fmla="*/ 20 w 215"/>
                  <a:gd name="T21" fmla="*/ 114 h 147"/>
                  <a:gd name="T22" fmla="*/ 7 w 215"/>
                  <a:gd name="T23" fmla="*/ 114 h 147"/>
                  <a:gd name="T24" fmla="*/ 0 w 215"/>
                  <a:gd name="T25" fmla="*/ 120 h 147"/>
                  <a:gd name="T26" fmla="*/ 0 w 215"/>
                  <a:gd name="T27" fmla="*/ 140 h 147"/>
                  <a:gd name="T28" fmla="*/ 7 w 215"/>
                  <a:gd name="T29" fmla="*/ 147 h 147"/>
                  <a:gd name="T30" fmla="*/ 34 w 215"/>
                  <a:gd name="T31" fmla="*/ 13 h 147"/>
                  <a:gd name="T32" fmla="*/ 181 w 215"/>
                  <a:gd name="T33" fmla="*/ 13 h 147"/>
                  <a:gd name="T34" fmla="*/ 181 w 215"/>
                  <a:gd name="T35" fmla="*/ 114 h 147"/>
                  <a:gd name="T36" fmla="*/ 34 w 215"/>
                  <a:gd name="T37" fmla="*/ 114 h 147"/>
                  <a:gd name="T38" fmla="*/ 34 w 215"/>
                  <a:gd name="T39" fmla="*/ 13 h 147"/>
                  <a:gd name="T40" fmla="*/ 13 w 215"/>
                  <a:gd name="T41" fmla="*/ 127 h 147"/>
                  <a:gd name="T42" fmla="*/ 27 w 215"/>
                  <a:gd name="T43" fmla="*/ 127 h 147"/>
                  <a:gd name="T44" fmla="*/ 188 w 215"/>
                  <a:gd name="T45" fmla="*/ 127 h 147"/>
                  <a:gd name="T46" fmla="*/ 201 w 215"/>
                  <a:gd name="T47" fmla="*/ 127 h 147"/>
                  <a:gd name="T48" fmla="*/ 201 w 215"/>
                  <a:gd name="T49" fmla="*/ 134 h 147"/>
                  <a:gd name="T50" fmla="*/ 13 w 215"/>
                  <a:gd name="T51" fmla="*/ 134 h 147"/>
                  <a:gd name="T52" fmla="*/ 13 w 215"/>
                  <a:gd name="T53" fmla="*/ 127 h 1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15" h="147">
                    <a:moveTo>
                      <a:pt x="7" y="147"/>
                    </a:moveTo>
                    <a:cubicBezTo>
                      <a:pt x="208" y="147"/>
                      <a:pt x="208" y="147"/>
                      <a:pt x="208" y="147"/>
                    </a:cubicBezTo>
                    <a:cubicBezTo>
                      <a:pt x="212" y="147"/>
                      <a:pt x="215" y="144"/>
                      <a:pt x="215" y="140"/>
                    </a:cubicBezTo>
                    <a:cubicBezTo>
                      <a:pt x="215" y="120"/>
                      <a:pt x="215" y="120"/>
                      <a:pt x="215" y="120"/>
                    </a:cubicBezTo>
                    <a:cubicBezTo>
                      <a:pt x="215" y="117"/>
                      <a:pt x="212" y="114"/>
                      <a:pt x="208" y="114"/>
                    </a:cubicBezTo>
                    <a:cubicBezTo>
                      <a:pt x="195" y="114"/>
                      <a:pt x="195" y="114"/>
                      <a:pt x="195" y="114"/>
                    </a:cubicBezTo>
                    <a:cubicBezTo>
                      <a:pt x="195" y="6"/>
                      <a:pt x="195" y="6"/>
                      <a:pt x="195" y="6"/>
                    </a:cubicBezTo>
                    <a:cubicBezTo>
                      <a:pt x="195" y="3"/>
                      <a:pt x="192" y="0"/>
                      <a:pt x="188" y="0"/>
                    </a:cubicBezTo>
                    <a:cubicBezTo>
                      <a:pt x="27" y="0"/>
                      <a:pt x="27" y="0"/>
                      <a:pt x="27" y="0"/>
                    </a:cubicBezTo>
                    <a:cubicBezTo>
                      <a:pt x="23" y="0"/>
                      <a:pt x="20" y="3"/>
                      <a:pt x="20" y="6"/>
                    </a:cubicBezTo>
                    <a:cubicBezTo>
                      <a:pt x="20" y="114"/>
                      <a:pt x="20" y="114"/>
                      <a:pt x="20" y="114"/>
                    </a:cubicBezTo>
                    <a:cubicBezTo>
                      <a:pt x="7" y="114"/>
                      <a:pt x="7" y="114"/>
                      <a:pt x="7" y="114"/>
                    </a:cubicBezTo>
                    <a:cubicBezTo>
                      <a:pt x="3" y="114"/>
                      <a:pt x="0" y="117"/>
                      <a:pt x="0" y="120"/>
                    </a:cubicBezTo>
                    <a:cubicBezTo>
                      <a:pt x="0" y="140"/>
                      <a:pt x="0" y="140"/>
                      <a:pt x="0" y="140"/>
                    </a:cubicBezTo>
                    <a:cubicBezTo>
                      <a:pt x="0" y="144"/>
                      <a:pt x="3" y="147"/>
                      <a:pt x="7" y="147"/>
                    </a:cubicBezTo>
                    <a:close/>
                    <a:moveTo>
                      <a:pt x="34" y="13"/>
                    </a:moveTo>
                    <a:cubicBezTo>
                      <a:pt x="181" y="13"/>
                      <a:pt x="181" y="13"/>
                      <a:pt x="181" y="13"/>
                    </a:cubicBezTo>
                    <a:cubicBezTo>
                      <a:pt x="181" y="114"/>
                      <a:pt x="181" y="114"/>
                      <a:pt x="181" y="114"/>
                    </a:cubicBezTo>
                    <a:cubicBezTo>
                      <a:pt x="34" y="114"/>
                      <a:pt x="34" y="114"/>
                      <a:pt x="34" y="114"/>
                    </a:cubicBezTo>
                    <a:lnTo>
                      <a:pt x="34" y="13"/>
                    </a:lnTo>
                    <a:close/>
                    <a:moveTo>
                      <a:pt x="13" y="127"/>
                    </a:moveTo>
                    <a:cubicBezTo>
                      <a:pt x="27" y="127"/>
                      <a:pt x="27" y="127"/>
                      <a:pt x="27" y="127"/>
                    </a:cubicBezTo>
                    <a:cubicBezTo>
                      <a:pt x="188" y="127"/>
                      <a:pt x="188" y="127"/>
                      <a:pt x="188" y="127"/>
                    </a:cubicBezTo>
                    <a:cubicBezTo>
                      <a:pt x="201" y="127"/>
                      <a:pt x="201" y="127"/>
                      <a:pt x="201" y="127"/>
                    </a:cubicBezTo>
                    <a:cubicBezTo>
                      <a:pt x="201" y="134"/>
                      <a:pt x="201" y="134"/>
                      <a:pt x="201" y="134"/>
                    </a:cubicBezTo>
                    <a:cubicBezTo>
                      <a:pt x="13" y="134"/>
                      <a:pt x="13" y="134"/>
                      <a:pt x="13" y="134"/>
                    </a:cubicBezTo>
                    <a:lnTo>
                      <a:pt x="13" y="127"/>
                    </a:lnTo>
                    <a:close/>
                  </a:path>
                </a:pathLst>
              </a:custGeom>
              <a:solidFill>
                <a:schemeClr val="tx1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lang="uk-UA" sz="3733" b="0" i="0" u="none" strike="noStrike" kern="0" cap="none" spc="0" normalizeH="0" baseline="0" noProof="0">
                  <a:ln>
                    <a:noFill/>
                  </a:ln>
                  <a:solidFill>
                    <a:schemeClr val="bg2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45" name="Freeform 165">
                <a:extLst>
                  <a:ext uri="{FF2B5EF4-FFF2-40B4-BE49-F238E27FC236}">
                    <a16:creationId xmlns:a16="http://schemas.microsoft.com/office/drawing/2014/main" id="{0575BE17-D45E-4536-B32C-15AF86EF381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035676" y="4394200"/>
                <a:ext cx="19050" cy="20637"/>
              </a:xfrm>
              <a:custGeom>
                <a:avLst/>
                <a:gdLst>
                  <a:gd name="T0" fmla="*/ 2 w 13"/>
                  <a:gd name="T1" fmla="*/ 3 h 14"/>
                  <a:gd name="T2" fmla="*/ 0 w 13"/>
                  <a:gd name="T3" fmla="*/ 7 h 14"/>
                  <a:gd name="T4" fmla="*/ 2 w 13"/>
                  <a:gd name="T5" fmla="*/ 12 h 14"/>
                  <a:gd name="T6" fmla="*/ 6 w 13"/>
                  <a:gd name="T7" fmla="*/ 14 h 14"/>
                  <a:gd name="T8" fmla="*/ 11 w 13"/>
                  <a:gd name="T9" fmla="*/ 12 h 14"/>
                  <a:gd name="T10" fmla="*/ 13 w 13"/>
                  <a:gd name="T11" fmla="*/ 7 h 14"/>
                  <a:gd name="T12" fmla="*/ 11 w 13"/>
                  <a:gd name="T13" fmla="*/ 3 h 14"/>
                  <a:gd name="T14" fmla="*/ 2 w 13"/>
                  <a:gd name="T15" fmla="*/ 3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3" h="14">
                    <a:moveTo>
                      <a:pt x="2" y="3"/>
                    </a:moveTo>
                    <a:cubicBezTo>
                      <a:pt x="0" y="4"/>
                      <a:pt x="0" y="6"/>
                      <a:pt x="0" y="7"/>
                    </a:cubicBezTo>
                    <a:cubicBezTo>
                      <a:pt x="0" y="9"/>
                      <a:pt x="0" y="11"/>
                      <a:pt x="2" y="12"/>
                    </a:cubicBezTo>
                    <a:cubicBezTo>
                      <a:pt x="3" y="13"/>
                      <a:pt x="5" y="14"/>
                      <a:pt x="6" y="14"/>
                    </a:cubicBezTo>
                    <a:cubicBezTo>
                      <a:pt x="8" y="14"/>
                      <a:pt x="10" y="13"/>
                      <a:pt x="11" y="12"/>
                    </a:cubicBezTo>
                    <a:cubicBezTo>
                      <a:pt x="12" y="11"/>
                      <a:pt x="13" y="9"/>
                      <a:pt x="13" y="7"/>
                    </a:cubicBezTo>
                    <a:cubicBezTo>
                      <a:pt x="13" y="6"/>
                      <a:pt x="12" y="4"/>
                      <a:pt x="11" y="3"/>
                    </a:cubicBezTo>
                    <a:cubicBezTo>
                      <a:pt x="9" y="0"/>
                      <a:pt x="4" y="0"/>
                      <a:pt x="2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lang="uk-UA" sz="3733" b="0" i="0" u="none" strike="noStrike" kern="0" cap="none" spc="0" normalizeH="0" baseline="0" noProof="0">
                  <a:ln>
                    <a:noFill/>
                  </a:ln>
                  <a:solidFill>
                    <a:schemeClr val="bg2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</p:grpSp>
      </p:grpSp>
      <p:sp>
        <p:nvSpPr>
          <p:cNvPr id="146" name="TextBox 214">
            <a:extLst>
              <a:ext uri="{FF2B5EF4-FFF2-40B4-BE49-F238E27FC236}">
                <a16:creationId xmlns:a16="http://schemas.microsoft.com/office/drawing/2014/main" id="{94C3F6AA-A41D-4460-BC47-6994877B0296}"/>
              </a:ext>
            </a:extLst>
          </p:cNvPr>
          <p:cNvSpPr txBox="1"/>
          <p:nvPr/>
        </p:nvSpPr>
        <p:spPr>
          <a:xfrm>
            <a:off x="2273856" y="973687"/>
            <a:ext cx="199993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60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Ejecución UNIDAD DE FORMACIÓN A DISTANCIA</a:t>
            </a:r>
            <a:endParaRPr kumimoji="0" lang="es-419" sz="6000" b="1" i="0" u="none" strike="noStrike" kern="0" cap="none" spc="0" normalizeH="0" baseline="0" noProof="0">
              <a:ln>
                <a:noFill/>
              </a:ln>
              <a:solidFill>
                <a:srgbClr val="F6F6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Libre Franklin" charset="0"/>
              <a:cs typeface="Arial"/>
              <a:sym typeface="Baloo 2 ExtraBold"/>
            </a:endParaRPr>
          </a:p>
        </p:txBody>
      </p:sp>
      <p:sp>
        <p:nvSpPr>
          <p:cNvPr id="147" name="TextBox 214">
            <a:extLst>
              <a:ext uri="{FF2B5EF4-FFF2-40B4-BE49-F238E27FC236}">
                <a16:creationId xmlns:a16="http://schemas.microsoft.com/office/drawing/2014/main" id="{1E0AE02F-60DD-48CF-B1E4-7D5BAA762153}"/>
              </a:ext>
            </a:extLst>
          </p:cNvPr>
          <p:cNvSpPr txBox="1"/>
          <p:nvPr/>
        </p:nvSpPr>
        <p:spPr>
          <a:xfrm>
            <a:off x="1839460" y="1912729"/>
            <a:ext cx="19999390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n-US" sz="48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Resultados</a:t>
            </a:r>
            <a:r>
              <a:rPr lang="en-US" sz="48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al 3° </a:t>
            </a:r>
            <a:r>
              <a:rPr lang="en-US" sz="48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Trimestre</a:t>
            </a:r>
            <a:r>
              <a:rPr lang="en-US" sz="48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POA 2021 / “</a:t>
            </a:r>
            <a:r>
              <a:rPr lang="en-US" sz="48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Capacítate</a:t>
            </a:r>
            <a:r>
              <a:rPr lang="en-US" sz="48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para </a:t>
            </a:r>
            <a:r>
              <a:rPr lang="en-US" sz="48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el</a:t>
            </a:r>
            <a:r>
              <a:rPr lang="en-US" sz="48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</a:t>
            </a:r>
            <a:r>
              <a:rPr lang="en-US" sz="48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empleo</a:t>
            </a:r>
            <a:r>
              <a:rPr lang="en-US" sz="48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”</a:t>
            </a:r>
          </a:p>
        </p:txBody>
      </p:sp>
      <p:grpSp>
        <p:nvGrpSpPr>
          <p:cNvPr id="149" name="Google Shape;10890;p79">
            <a:extLst>
              <a:ext uri="{FF2B5EF4-FFF2-40B4-BE49-F238E27FC236}">
                <a16:creationId xmlns:a16="http://schemas.microsoft.com/office/drawing/2014/main" id="{8ED0E3A7-0B45-475C-930E-BE7E639CED06}"/>
              </a:ext>
            </a:extLst>
          </p:cNvPr>
          <p:cNvGrpSpPr/>
          <p:nvPr/>
        </p:nvGrpSpPr>
        <p:grpSpPr>
          <a:xfrm>
            <a:off x="18643661" y="3509246"/>
            <a:ext cx="732896" cy="793548"/>
            <a:chOff x="1333682" y="3344330"/>
            <a:chExt cx="271214" cy="383088"/>
          </a:xfrm>
          <a:solidFill>
            <a:schemeClr val="bg2"/>
          </a:solidFill>
        </p:grpSpPr>
        <p:sp>
          <p:nvSpPr>
            <p:cNvPr id="150" name="Google Shape;10891;p79">
              <a:extLst>
                <a:ext uri="{FF2B5EF4-FFF2-40B4-BE49-F238E27FC236}">
                  <a16:creationId xmlns:a16="http://schemas.microsoft.com/office/drawing/2014/main" id="{D3631666-7AB5-4775-8E9B-888D0F912E29}"/>
                </a:ext>
              </a:extLst>
            </p:cNvPr>
            <p:cNvSpPr/>
            <p:nvPr/>
          </p:nvSpPr>
          <p:spPr>
            <a:xfrm>
              <a:off x="1334065" y="3377332"/>
              <a:ext cx="270831" cy="350086"/>
            </a:xfrm>
            <a:custGeom>
              <a:avLst/>
              <a:gdLst/>
              <a:ahLst/>
              <a:cxnLst/>
              <a:rect l="l" t="t" r="r" b="b"/>
              <a:pathLst>
                <a:path w="8502" h="10990" extrusionOk="0">
                  <a:moveTo>
                    <a:pt x="6502" y="0"/>
                  </a:moveTo>
                  <a:cubicBezTo>
                    <a:pt x="6406" y="0"/>
                    <a:pt x="6323" y="84"/>
                    <a:pt x="6323" y="191"/>
                  </a:cubicBezTo>
                  <a:cubicBezTo>
                    <a:pt x="6323" y="286"/>
                    <a:pt x="6406" y="369"/>
                    <a:pt x="6502" y="369"/>
                  </a:cubicBezTo>
                  <a:lnTo>
                    <a:pt x="7276" y="369"/>
                  </a:lnTo>
                  <a:cubicBezTo>
                    <a:pt x="7383" y="369"/>
                    <a:pt x="7454" y="441"/>
                    <a:pt x="7454" y="548"/>
                  </a:cubicBezTo>
                  <a:lnTo>
                    <a:pt x="7454" y="9490"/>
                  </a:lnTo>
                  <a:cubicBezTo>
                    <a:pt x="7454" y="9597"/>
                    <a:pt x="7383" y="9668"/>
                    <a:pt x="7276" y="9668"/>
                  </a:cubicBezTo>
                  <a:lnTo>
                    <a:pt x="537" y="9668"/>
                  </a:lnTo>
                  <a:cubicBezTo>
                    <a:pt x="429" y="9668"/>
                    <a:pt x="358" y="9597"/>
                    <a:pt x="358" y="9490"/>
                  </a:cubicBezTo>
                  <a:lnTo>
                    <a:pt x="358" y="8775"/>
                  </a:lnTo>
                  <a:cubicBezTo>
                    <a:pt x="358" y="8668"/>
                    <a:pt x="287" y="8597"/>
                    <a:pt x="179" y="8597"/>
                  </a:cubicBezTo>
                  <a:cubicBezTo>
                    <a:pt x="72" y="8597"/>
                    <a:pt x="1" y="8668"/>
                    <a:pt x="1" y="8775"/>
                  </a:cubicBezTo>
                  <a:lnTo>
                    <a:pt x="1" y="9490"/>
                  </a:lnTo>
                  <a:cubicBezTo>
                    <a:pt x="1" y="9787"/>
                    <a:pt x="239" y="10013"/>
                    <a:pt x="525" y="10013"/>
                  </a:cubicBezTo>
                  <a:lnTo>
                    <a:pt x="703" y="10013"/>
                  </a:lnTo>
                  <a:lnTo>
                    <a:pt x="703" y="10466"/>
                  </a:lnTo>
                  <a:cubicBezTo>
                    <a:pt x="703" y="10763"/>
                    <a:pt x="941" y="10990"/>
                    <a:pt x="1227" y="10990"/>
                  </a:cubicBezTo>
                  <a:lnTo>
                    <a:pt x="7966" y="10990"/>
                  </a:lnTo>
                  <a:cubicBezTo>
                    <a:pt x="8264" y="10990"/>
                    <a:pt x="8490" y="10752"/>
                    <a:pt x="8490" y="10466"/>
                  </a:cubicBezTo>
                  <a:lnTo>
                    <a:pt x="8490" y="10252"/>
                  </a:lnTo>
                  <a:cubicBezTo>
                    <a:pt x="8490" y="10144"/>
                    <a:pt x="8407" y="10073"/>
                    <a:pt x="8311" y="10073"/>
                  </a:cubicBezTo>
                  <a:cubicBezTo>
                    <a:pt x="8204" y="10073"/>
                    <a:pt x="8133" y="10144"/>
                    <a:pt x="8133" y="10252"/>
                  </a:cubicBezTo>
                  <a:lnTo>
                    <a:pt x="8133" y="10466"/>
                  </a:lnTo>
                  <a:cubicBezTo>
                    <a:pt x="8133" y="10573"/>
                    <a:pt x="8049" y="10644"/>
                    <a:pt x="7954" y="10644"/>
                  </a:cubicBezTo>
                  <a:lnTo>
                    <a:pt x="1203" y="10644"/>
                  </a:lnTo>
                  <a:cubicBezTo>
                    <a:pt x="1108" y="10644"/>
                    <a:pt x="1025" y="10573"/>
                    <a:pt x="1025" y="10466"/>
                  </a:cubicBezTo>
                  <a:lnTo>
                    <a:pt x="1025" y="10013"/>
                  </a:lnTo>
                  <a:lnTo>
                    <a:pt x="7264" y="10013"/>
                  </a:lnTo>
                  <a:cubicBezTo>
                    <a:pt x="7561" y="10013"/>
                    <a:pt x="7788" y="9775"/>
                    <a:pt x="7788" y="9490"/>
                  </a:cubicBezTo>
                  <a:lnTo>
                    <a:pt x="7788" y="1358"/>
                  </a:lnTo>
                  <a:lnTo>
                    <a:pt x="7966" y="1358"/>
                  </a:lnTo>
                  <a:cubicBezTo>
                    <a:pt x="8061" y="1358"/>
                    <a:pt x="8145" y="1441"/>
                    <a:pt x="8145" y="1536"/>
                  </a:cubicBezTo>
                  <a:lnTo>
                    <a:pt x="8145" y="9501"/>
                  </a:lnTo>
                  <a:cubicBezTo>
                    <a:pt x="8145" y="9573"/>
                    <a:pt x="8228" y="9656"/>
                    <a:pt x="8323" y="9656"/>
                  </a:cubicBezTo>
                  <a:cubicBezTo>
                    <a:pt x="8430" y="9656"/>
                    <a:pt x="8502" y="9573"/>
                    <a:pt x="8502" y="9478"/>
                  </a:cubicBezTo>
                  <a:lnTo>
                    <a:pt x="8502" y="1512"/>
                  </a:lnTo>
                  <a:cubicBezTo>
                    <a:pt x="8502" y="1215"/>
                    <a:pt x="8264" y="988"/>
                    <a:pt x="7978" y="988"/>
                  </a:cubicBezTo>
                  <a:lnTo>
                    <a:pt x="7799" y="988"/>
                  </a:lnTo>
                  <a:lnTo>
                    <a:pt x="7799" y="524"/>
                  </a:lnTo>
                  <a:cubicBezTo>
                    <a:pt x="7799" y="226"/>
                    <a:pt x="7561" y="0"/>
                    <a:pt x="72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51" name="Google Shape;10892;p79">
              <a:extLst>
                <a:ext uri="{FF2B5EF4-FFF2-40B4-BE49-F238E27FC236}">
                  <a16:creationId xmlns:a16="http://schemas.microsoft.com/office/drawing/2014/main" id="{85492396-125A-43B9-AC46-A1DECFB6CF27}"/>
                </a:ext>
              </a:extLst>
            </p:cNvPr>
            <p:cNvSpPr/>
            <p:nvPr/>
          </p:nvSpPr>
          <p:spPr>
            <a:xfrm>
              <a:off x="1333682" y="3344330"/>
              <a:ext cx="189697" cy="292461"/>
            </a:xfrm>
            <a:custGeom>
              <a:avLst/>
              <a:gdLst/>
              <a:ahLst/>
              <a:cxnLst/>
              <a:rect l="l" t="t" r="r" b="b"/>
              <a:pathLst>
                <a:path w="5955" h="9181" extrusionOk="0">
                  <a:moveTo>
                    <a:pt x="2430" y="370"/>
                  </a:moveTo>
                  <a:cubicBezTo>
                    <a:pt x="2489" y="370"/>
                    <a:pt x="2549" y="429"/>
                    <a:pt x="2549" y="489"/>
                  </a:cubicBezTo>
                  <a:lnTo>
                    <a:pt x="2549" y="727"/>
                  </a:lnTo>
                  <a:lnTo>
                    <a:pt x="1858" y="727"/>
                  </a:lnTo>
                  <a:lnTo>
                    <a:pt x="1858" y="489"/>
                  </a:lnTo>
                  <a:cubicBezTo>
                    <a:pt x="1858" y="429"/>
                    <a:pt x="1918" y="370"/>
                    <a:pt x="1977" y="370"/>
                  </a:cubicBezTo>
                  <a:close/>
                  <a:moveTo>
                    <a:pt x="3037" y="1072"/>
                  </a:moveTo>
                  <a:cubicBezTo>
                    <a:pt x="3120" y="1072"/>
                    <a:pt x="3216" y="1143"/>
                    <a:pt x="3216" y="1251"/>
                  </a:cubicBezTo>
                  <a:lnTo>
                    <a:pt x="3216" y="1953"/>
                  </a:lnTo>
                  <a:lnTo>
                    <a:pt x="1215" y="1953"/>
                  </a:lnTo>
                  <a:lnTo>
                    <a:pt x="1215" y="1251"/>
                  </a:lnTo>
                  <a:cubicBezTo>
                    <a:pt x="1203" y="1167"/>
                    <a:pt x="1299" y="1072"/>
                    <a:pt x="1382" y="1072"/>
                  </a:cubicBezTo>
                  <a:close/>
                  <a:moveTo>
                    <a:pt x="1977" y="0"/>
                  </a:moveTo>
                  <a:cubicBezTo>
                    <a:pt x="1727" y="0"/>
                    <a:pt x="1501" y="203"/>
                    <a:pt x="1501" y="477"/>
                  </a:cubicBezTo>
                  <a:lnTo>
                    <a:pt x="1501" y="715"/>
                  </a:lnTo>
                  <a:lnTo>
                    <a:pt x="1370" y="715"/>
                  </a:lnTo>
                  <a:cubicBezTo>
                    <a:pt x="1156" y="715"/>
                    <a:pt x="977" y="834"/>
                    <a:pt x="894" y="1012"/>
                  </a:cubicBezTo>
                  <a:lnTo>
                    <a:pt x="525" y="1012"/>
                  </a:lnTo>
                  <a:cubicBezTo>
                    <a:pt x="227" y="1012"/>
                    <a:pt x="1" y="1251"/>
                    <a:pt x="1" y="1536"/>
                  </a:cubicBezTo>
                  <a:lnTo>
                    <a:pt x="1" y="8990"/>
                  </a:lnTo>
                  <a:cubicBezTo>
                    <a:pt x="13" y="9109"/>
                    <a:pt x="84" y="9180"/>
                    <a:pt x="191" y="9180"/>
                  </a:cubicBezTo>
                  <a:cubicBezTo>
                    <a:pt x="299" y="9180"/>
                    <a:pt x="370" y="9109"/>
                    <a:pt x="370" y="9002"/>
                  </a:cubicBezTo>
                  <a:lnTo>
                    <a:pt x="370" y="1548"/>
                  </a:lnTo>
                  <a:cubicBezTo>
                    <a:pt x="370" y="1441"/>
                    <a:pt x="441" y="1370"/>
                    <a:pt x="549" y="1370"/>
                  </a:cubicBezTo>
                  <a:lnTo>
                    <a:pt x="858" y="1370"/>
                  </a:lnTo>
                  <a:lnTo>
                    <a:pt x="858" y="1965"/>
                  </a:lnTo>
                  <a:cubicBezTo>
                    <a:pt x="858" y="2144"/>
                    <a:pt x="1013" y="2310"/>
                    <a:pt x="1203" y="2310"/>
                  </a:cubicBezTo>
                  <a:lnTo>
                    <a:pt x="3228" y="2310"/>
                  </a:lnTo>
                  <a:cubicBezTo>
                    <a:pt x="3406" y="2310"/>
                    <a:pt x="3573" y="2155"/>
                    <a:pt x="3573" y="1965"/>
                  </a:cubicBezTo>
                  <a:lnTo>
                    <a:pt x="3573" y="1370"/>
                  </a:lnTo>
                  <a:lnTo>
                    <a:pt x="5775" y="1370"/>
                  </a:lnTo>
                  <a:cubicBezTo>
                    <a:pt x="5883" y="1370"/>
                    <a:pt x="5954" y="1298"/>
                    <a:pt x="5954" y="1191"/>
                  </a:cubicBezTo>
                  <a:cubicBezTo>
                    <a:pt x="5954" y="1084"/>
                    <a:pt x="5883" y="1012"/>
                    <a:pt x="5775" y="1012"/>
                  </a:cubicBezTo>
                  <a:lnTo>
                    <a:pt x="3513" y="1012"/>
                  </a:lnTo>
                  <a:cubicBezTo>
                    <a:pt x="3418" y="834"/>
                    <a:pt x="3239" y="715"/>
                    <a:pt x="3037" y="715"/>
                  </a:cubicBezTo>
                  <a:lnTo>
                    <a:pt x="2906" y="715"/>
                  </a:lnTo>
                  <a:lnTo>
                    <a:pt x="2906" y="477"/>
                  </a:lnTo>
                  <a:cubicBezTo>
                    <a:pt x="2906" y="227"/>
                    <a:pt x="2692" y="0"/>
                    <a:pt x="243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52" name="Google Shape;10893;p79">
              <a:extLst>
                <a:ext uri="{FF2B5EF4-FFF2-40B4-BE49-F238E27FC236}">
                  <a16:creationId xmlns:a16="http://schemas.microsoft.com/office/drawing/2014/main" id="{956608BC-EAF8-45AE-BF29-C3DA3E0D6D23}"/>
                </a:ext>
              </a:extLst>
            </p:cNvPr>
            <p:cNvSpPr/>
            <p:nvPr/>
          </p:nvSpPr>
          <p:spPr>
            <a:xfrm>
              <a:off x="1444060" y="3469488"/>
              <a:ext cx="100917" cy="11404"/>
            </a:xfrm>
            <a:custGeom>
              <a:avLst/>
              <a:gdLst/>
              <a:ahLst/>
              <a:cxnLst/>
              <a:rect l="l" t="t" r="r" b="b"/>
              <a:pathLst>
                <a:path w="3168" h="358" extrusionOk="0">
                  <a:moveTo>
                    <a:pt x="179" y="0"/>
                  </a:moveTo>
                  <a:cubicBezTo>
                    <a:pt x="72" y="0"/>
                    <a:pt x="1" y="72"/>
                    <a:pt x="1" y="179"/>
                  </a:cubicBezTo>
                  <a:cubicBezTo>
                    <a:pt x="1" y="286"/>
                    <a:pt x="72" y="358"/>
                    <a:pt x="179" y="358"/>
                  </a:cubicBezTo>
                  <a:lnTo>
                    <a:pt x="2989" y="358"/>
                  </a:lnTo>
                  <a:cubicBezTo>
                    <a:pt x="3096" y="358"/>
                    <a:pt x="3168" y="286"/>
                    <a:pt x="3168" y="179"/>
                  </a:cubicBezTo>
                  <a:cubicBezTo>
                    <a:pt x="3168" y="72"/>
                    <a:pt x="3084" y="0"/>
                    <a:pt x="298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53" name="Google Shape;10894;p79">
              <a:extLst>
                <a:ext uri="{FF2B5EF4-FFF2-40B4-BE49-F238E27FC236}">
                  <a16:creationId xmlns:a16="http://schemas.microsoft.com/office/drawing/2014/main" id="{5CE211E9-1F06-4839-9E43-D4ED0B295FFD}"/>
                </a:ext>
              </a:extLst>
            </p:cNvPr>
            <p:cNvSpPr/>
            <p:nvPr/>
          </p:nvSpPr>
          <p:spPr>
            <a:xfrm>
              <a:off x="1444060" y="3493762"/>
              <a:ext cx="100917" cy="11404"/>
            </a:xfrm>
            <a:custGeom>
              <a:avLst/>
              <a:gdLst/>
              <a:ahLst/>
              <a:cxnLst/>
              <a:rect l="l" t="t" r="r" b="b"/>
              <a:pathLst>
                <a:path w="3168" h="358" extrusionOk="0">
                  <a:moveTo>
                    <a:pt x="179" y="0"/>
                  </a:moveTo>
                  <a:cubicBezTo>
                    <a:pt x="72" y="0"/>
                    <a:pt x="1" y="72"/>
                    <a:pt x="1" y="179"/>
                  </a:cubicBezTo>
                  <a:cubicBezTo>
                    <a:pt x="1" y="286"/>
                    <a:pt x="72" y="358"/>
                    <a:pt x="179" y="358"/>
                  </a:cubicBezTo>
                  <a:lnTo>
                    <a:pt x="2989" y="358"/>
                  </a:lnTo>
                  <a:cubicBezTo>
                    <a:pt x="3096" y="358"/>
                    <a:pt x="3168" y="286"/>
                    <a:pt x="3168" y="179"/>
                  </a:cubicBezTo>
                  <a:cubicBezTo>
                    <a:pt x="3168" y="72"/>
                    <a:pt x="3084" y="0"/>
                    <a:pt x="298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54" name="Google Shape;10895;p79">
              <a:extLst>
                <a:ext uri="{FF2B5EF4-FFF2-40B4-BE49-F238E27FC236}">
                  <a16:creationId xmlns:a16="http://schemas.microsoft.com/office/drawing/2014/main" id="{4B7DF541-FD55-4BD7-9505-3308417F46F4}"/>
                </a:ext>
              </a:extLst>
            </p:cNvPr>
            <p:cNvSpPr/>
            <p:nvPr/>
          </p:nvSpPr>
          <p:spPr>
            <a:xfrm>
              <a:off x="1444060" y="3541927"/>
              <a:ext cx="100917" cy="11404"/>
            </a:xfrm>
            <a:custGeom>
              <a:avLst/>
              <a:gdLst/>
              <a:ahLst/>
              <a:cxnLst/>
              <a:rect l="l" t="t" r="r" b="b"/>
              <a:pathLst>
                <a:path w="3168" h="358" extrusionOk="0">
                  <a:moveTo>
                    <a:pt x="179" y="1"/>
                  </a:moveTo>
                  <a:cubicBezTo>
                    <a:pt x="72" y="1"/>
                    <a:pt x="1" y="84"/>
                    <a:pt x="1" y="179"/>
                  </a:cubicBezTo>
                  <a:cubicBezTo>
                    <a:pt x="1" y="286"/>
                    <a:pt x="72" y="358"/>
                    <a:pt x="179" y="358"/>
                  </a:cubicBezTo>
                  <a:lnTo>
                    <a:pt x="2989" y="358"/>
                  </a:lnTo>
                  <a:cubicBezTo>
                    <a:pt x="3096" y="358"/>
                    <a:pt x="3168" y="286"/>
                    <a:pt x="3168" y="179"/>
                  </a:cubicBezTo>
                  <a:cubicBezTo>
                    <a:pt x="3168" y="84"/>
                    <a:pt x="3084" y="1"/>
                    <a:pt x="298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55" name="Google Shape;10896;p79">
              <a:extLst>
                <a:ext uri="{FF2B5EF4-FFF2-40B4-BE49-F238E27FC236}">
                  <a16:creationId xmlns:a16="http://schemas.microsoft.com/office/drawing/2014/main" id="{096A8585-C4DC-4EEF-BCB9-B6F11E9819F5}"/>
                </a:ext>
              </a:extLst>
            </p:cNvPr>
            <p:cNvSpPr/>
            <p:nvPr/>
          </p:nvSpPr>
          <p:spPr>
            <a:xfrm>
              <a:off x="1444060" y="3565818"/>
              <a:ext cx="100917" cy="11404"/>
            </a:xfrm>
            <a:custGeom>
              <a:avLst/>
              <a:gdLst/>
              <a:ahLst/>
              <a:cxnLst/>
              <a:rect l="l" t="t" r="r" b="b"/>
              <a:pathLst>
                <a:path w="3168" h="358" extrusionOk="0">
                  <a:moveTo>
                    <a:pt x="179" y="1"/>
                  </a:moveTo>
                  <a:cubicBezTo>
                    <a:pt x="72" y="1"/>
                    <a:pt x="1" y="72"/>
                    <a:pt x="1" y="179"/>
                  </a:cubicBezTo>
                  <a:cubicBezTo>
                    <a:pt x="1" y="286"/>
                    <a:pt x="72" y="358"/>
                    <a:pt x="179" y="358"/>
                  </a:cubicBezTo>
                  <a:lnTo>
                    <a:pt x="2989" y="358"/>
                  </a:lnTo>
                  <a:cubicBezTo>
                    <a:pt x="3096" y="358"/>
                    <a:pt x="3168" y="286"/>
                    <a:pt x="3168" y="179"/>
                  </a:cubicBezTo>
                  <a:cubicBezTo>
                    <a:pt x="3168" y="72"/>
                    <a:pt x="3084" y="1"/>
                    <a:pt x="298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56" name="Google Shape;10897;p79">
              <a:extLst>
                <a:ext uri="{FF2B5EF4-FFF2-40B4-BE49-F238E27FC236}">
                  <a16:creationId xmlns:a16="http://schemas.microsoft.com/office/drawing/2014/main" id="{AED93F09-7B10-4104-97B5-FC3063F407DA}"/>
                </a:ext>
              </a:extLst>
            </p:cNvPr>
            <p:cNvSpPr/>
            <p:nvPr/>
          </p:nvSpPr>
          <p:spPr>
            <a:xfrm>
              <a:off x="1444060" y="3614747"/>
              <a:ext cx="100917" cy="11404"/>
            </a:xfrm>
            <a:custGeom>
              <a:avLst/>
              <a:gdLst/>
              <a:ahLst/>
              <a:cxnLst/>
              <a:rect l="l" t="t" r="r" b="b"/>
              <a:pathLst>
                <a:path w="3168" h="358" extrusionOk="0">
                  <a:moveTo>
                    <a:pt x="179" y="1"/>
                  </a:moveTo>
                  <a:cubicBezTo>
                    <a:pt x="72" y="1"/>
                    <a:pt x="1" y="72"/>
                    <a:pt x="1" y="179"/>
                  </a:cubicBezTo>
                  <a:cubicBezTo>
                    <a:pt x="1" y="274"/>
                    <a:pt x="72" y="358"/>
                    <a:pt x="179" y="358"/>
                  </a:cubicBezTo>
                  <a:lnTo>
                    <a:pt x="2989" y="358"/>
                  </a:lnTo>
                  <a:cubicBezTo>
                    <a:pt x="3096" y="358"/>
                    <a:pt x="3168" y="274"/>
                    <a:pt x="3168" y="179"/>
                  </a:cubicBezTo>
                  <a:cubicBezTo>
                    <a:pt x="3168" y="72"/>
                    <a:pt x="3084" y="1"/>
                    <a:pt x="298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57" name="Google Shape;10898;p79">
              <a:extLst>
                <a:ext uri="{FF2B5EF4-FFF2-40B4-BE49-F238E27FC236}">
                  <a16:creationId xmlns:a16="http://schemas.microsoft.com/office/drawing/2014/main" id="{42183E8E-259B-4DAA-A81B-940683FCE79A}"/>
                </a:ext>
              </a:extLst>
            </p:cNvPr>
            <p:cNvSpPr/>
            <p:nvPr/>
          </p:nvSpPr>
          <p:spPr>
            <a:xfrm>
              <a:off x="1444060" y="3638256"/>
              <a:ext cx="100917" cy="11404"/>
            </a:xfrm>
            <a:custGeom>
              <a:avLst/>
              <a:gdLst/>
              <a:ahLst/>
              <a:cxnLst/>
              <a:rect l="l" t="t" r="r" b="b"/>
              <a:pathLst>
                <a:path w="3168" h="358" extrusionOk="0">
                  <a:moveTo>
                    <a:pt x="179" y="1"/>
                  </a:moveTo>
                  <a:cubicBezTo>
                    <a:pt x="72" y="1"/>
                    <a:pt x="1" y="72"/>
                    <a:pt x="1" y="179"/>
                  </a:cubicBezTo>
                  <a:cubicBezTo>
                    <a:pt x="1" y="287"/>
                    <a:pt x="72" y="358"/>
                    <a:pt x="179" y="358"/>
                  </a:cubicBezTo>
                  <a:lnTo>
                    <a:pt x="2989" y="358"/>
                  </a:lnTo>
                  <a:cubicBezTo>
                    <a:pt x="3096" y="358"/>
                    <a:pt x="3168" y="287"/>
                    <a:pt x="3168" y="179"/>
                  </a:cubicBezTo>
                  <a:cubicBezTo>
                    <a:pt x="3168" y="72"/>
                    <a:pt x="3084" y="1"/>
                    <a:pt x="298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58" name="Google Shape;10899;p79">
              <a:extLst>
                <a:ext uri="{FF2B5EF4-FFF2-40B4-BE49-F238E27FC236}">
                  <a16:creationId xmlns:a16="http://schemas.microsoft.com/office/drawing/2014/main" id="{8B992E41-2AAD-47A4-8F0C-740F94519B9D}"/>
                </a:ext>
              </a:extLst>
            </p:cNvPr>
            <p:cNvSpPr/>
            <p:nvPr/>
          </p:nvSpPr>
          <p:spPr>
            <a:xfrm>
              <a:off x="1371622" y="3459454"/>
              <a:ext cx="70208" cy="57084"/>
            </a:xfrm>
            <a:custGeom>
              <a:avLst/>
              <a:gdLst/>
              <a:ahLst/>
              <a:cxnLst/>
              <a:rect l="l" t="t" r="r" b="b"/>
              <a:pathLst>
                <a:path w="2204" h="1792" extrusionOk="0">
                  <a:moveTo>
                    <a:pt x="1417" y="387"/>
                  </a:moveTo>
                  <a:lnTo>
                    <a:pt x="1417" y="470"/>
                  </a:lnTo>
                  <a:lnTo>
                    <a:pt x="1072" y="768"/>
                  </a:lnTo>
                  <a:lnTo>
                    <a:pt x="905" y="589"/>
                  </a:lnTo>
                  <a:cubicBezTo>
                    <a:pt x="873" y="544"/>
                    <a:pt x="823" y="523"/>
                    <a:pt x="773" y="523"/>
                  </a:cubicBezTo>
                  <a:cubicBezTo>
                    <a:pt x="731" y="523"/>
                    <a:pt x="688" y="538"/>
                    <a:pt x="655" y="566"/>
                  </a:cubicBezTo>
                  <a:cubicBezTo>
                    <a:pt x="584" y="625"/>
                    <a:pt x="584" y="744"/>
                    <a:pt x="632" y="827"/>
                  </a:cubicBezTo>
                  <a:lnTo>
                    <a:pt x="917" y="1125"/>
                  </a:lnTo>
                  <a:cubicBezTo>
                    <a:pt x="953" y="1161"/>
                    <a:pt x="989" y="1185"/>
                    <a:pt x="1048" y="1185"/>
                  </a:cubicBezTo>
                  <a:cubicBezTo>
                    <a:pt x="1096" y="1185"/>
                    <a:pt x="1132" y="1161"/>
                    <a:pt x="1167" y="1137"/>
                  </a:cubicBezTo>
                  <a:lnTo>
                    <a:pt x="1429" y="923"/>
                  </a:lnTo>
                  <a:lnTo>
                    <a:pt x="1417" y="1447"/>
                  </a:lnTo>
                  <a:lnTo>
                    <a:pt x="358" y="1447"/>
                  </a:lnTo>
                  <a:lnTo>
                    <a:pt x="358" y="387"/>
                  </a:lnTo>
                  <a:close/>
                  <a:moveTo>
                    <a:pt x="2007" y="1"/>
                  </a:moveTo>
                  <a:cubicBezTo>
                    <a:pt x="1966" y="1"/>
                    <a:pt x="1925" y="17"/>
                    <a:pt x="1894" y="54"/>
                  </a:cubicBezTo>
                  <a:lnTo>
                    <a:pt x="1727" y="185"/>
                  </a:lnTo>
                  <a:cubicBezTo>
                    <a:pt x="1679" y="89"/>
                    <a:pt x="1596" y="30"/>
                    <a:pt x="1489" y="30"/>
                  </a:cubicBezTo>
                  <a:lnTo>
                    <a:pt x="263" y="30"/>
                  </a:lnTo>
                  <a:cubicBezTo>
                    <a:pt x="120" y="30"/>
                    <a:pt x="1" y="149"/>
                    <a:pt x="1" y="304"/>
                  </a:cubicBezTo>
                  <a:lnTo>
                    <a:pt x="1" y="1518"/>
                  </a:lnTo>
                  <a:cubicBezTo>
                    <a:pt x="1" y="1673"/>
                    <a:pt x="120" y="1792"/>
                    <a:pt x="263" y="1792"/>
                  </a:cubicBezTo>
                  <a:lnTo>
                    <a:pt x="1489" y="1792"/>
                  </a:lnTo>
                  <a:cubicBezTo>
                    <a:pt x="1632" y="1792"/>
                    <a:pt x="1751" y="1673"/>
                    <a:pt x="1751" y="1518"/>
                  </a:cubicBezTo>
                  <a:lnTo>
                    <a:pt x="1751" y="613"/>
                  </a:lnTo>
                  <a:lnTo>
                    <a:pt x="2108" y="304"/>
                  </a:lnTo>
                  <a:cubicBezTo>
                    <a:pt x="2203" y="256"/>
                    <a:pt x="2203" y="137"/>
                    <a:pt x="2144" y="65"/>
                  </a:cubicBezTo>
                  <a:cubicBezTo>
                    <a:pt x="2111" y="26"/>
                    <a:pt x="2059" y="1"/>
                    <a:pt x="200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59" name="Google Shape;10900;p79">
              <a:extLst>
                <a:ext uri="{FF2B5EF4-FFF2-40B4-BE49-F238E27FC236}">
                  <a16:creationId xmlns:a16="http://schemas.microsoft.com/office/drawing/2014/main" id="{1AFDF44D-683B-4C31-A2E2-8522FE995B65}"/>
                </a:ext>
              </a:extLst>
            </p:cNvPr>
            <p:cNvSpPr/>
            <p:nvPr/>
          </p:nvSpPr>
          <p:spPr>
            <a:xfrm>
              <a:off x="1371622" y="3532434"/>
              <a:ext cx="70208" cy="56543"/>
            </a:xfrm>
            <a:custGeom>
              <a:avLst/>
              <a:gdLst/>
              <a:ahLst/>
              <a:cxnLst/>
              <a:rect l="l" t="t" r="r" b="b"/>
              <a:pathLst>
                <a:path w="2204" h="1775" extrusionOk="0">
                  <a:moveTo>
                    <a:pt x="1417" y="382"/>
                  </a:moveTo>
                  <a:lnTo>
                    <a:pt x="1417" y="465"/>
                  </a:lnTo>
                  <a:lnTo>
                    <a:pt x="1072" y="763"/>
                  </a:lnTo>
                  <a:lnTo>
                    <a:pt x="905" y="584"/>
                  </a:lnTo>
                  <a:cubicBezTo>
                    <a:pt x="874" y="547"/>
                    <a:pt x="827" y="529"/>
                    <a:pt x="779" y="529"/>
                  </a:cubicBezTo>
                  <a:cubicBezTo>
                    <a:pt x="734" y="529"/>
                    <a:pt x="690" y="544"/>
                    <a:pt x="655" y="572"/>
                  </a:cubicBezTo>
                  <a:cubicBezTo>
                    <a:pt x="584" y="632"/>
                    <a:pt x="584" y="751"/>
                    <a:pt x="632" y="822"/>
                  </a:cubicBezTo>
                  <a:lnTo>
                    <a:pt x="917" y="1120"/>
                  </a:lnTo>
                  <a:cubicBezTo>
                    <a:pt x="953" y="1168"/>
                    <a:pt x="989" y="1180"/>
                    <a:pt x="1048" y="1180"/>
                  </a:cubicBezTo>
                  <a:cubicBezTo>
                    <a:pt x="1096" y="1180"/>
                    <a:pt x="1132" y="1168"/>
                    <a:pt x="1167" y="1132"/>
                  </a:cubicBezTo>
                  <a:lnTo>
                    <a:pt x="1429" y="930"/>
                  </a:lnTo>
                  <a:lnTo>
                    <a:pt x="1417" y="1430"/>
                  </a:lnTo>
                  <a:lnTo>
                    <a:pt x="358" y="1430"/>
                  </a:lnTo>
                  <a:lnTo>
                    <a:pt x="358" y="382"/>
                  </a:lnTo>
                  <a:close/>
                  <a:moveTo>
                    <a:pt x="2012" y="1"/>
                  </a:moveTo>
                  <a:cubicBezTo>
                    <a:pt x="1969" y="1"/>
                    <a:pt x="1926" y="16"/>
                    <a:pt x="1894" y="49"/>
                  </a:cubicBezTo>
                  <a:lnTo>
                    <a:pt x="1727" y="180"/>
                  </a:lnTo>
                  <a:cubicBezTo>
                    <a:pt x="1679" y="96"/>
                    <a:pt x="1596" y="13"/>
                    <a:pt x="1489" y="13"/>
                  </a:cubicBezTo>
                  <a:lnTo>
                    <a:pt x="263" y="13"/>
                  </a:lnTo>
                  <a:cubicBezTo>
                    <a:pt x="120" y="13"/>
                    <a:pt x="1" y="132"/>
                    <a:pt x="1" y="287"/>
                  </a:cubicBezTo>
                  <a:lnTo>
                    <a:pt x="1" y="1501"/>
                  </a:lnTo>
                  <a:cubicBezTo>
                    <a:pt x="1" y="1656"/>
                    <a:pt x="120" y="1775"/>
                    <a:pt x="263" y="1775"/>
                  </a:cubicBezTo>
                  <a:lnTo>
                    <a:pt x="1489" y="1775"/>
                  </a:lnTo>
                  <a:cubicBezTo>
                    <a:pt x="1632" y="1775"/>
                    <a:pt x="1751" y="1656"/>
                    <a:pt x="1751" y="1501"/>
                  </a:cubicBezTo>
                  <a:lnTo>
                    <a:pt x="1751" y="608"/>
                  </a:lnTo>
                  <a:lnTo>
                    <a:pt x="2108" y="299"/>
                  </a:lnTo>
                  <a:cubicBezTo>
                    <a:pt x="2203" y="239"/>
                    <a:pt x="2203" y="144"/>
                    <a:pt x="2144" y="60"/>
                  </a:cubicBezTo>
                  <a:cubicBezTo>
                    <a:pt x="2111" y="22"/>
                    <a:pt x="2062" y="1"/>
                    <a:pt x="201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60" name="Google Shape;10901;p79">
              <a:extLst>
                <a:ext uri="{FF2B5EF4-FFF2-40B4-BE49-F238E27FC236}">
                  <a16:creationId xmlns:a16="http://schemas.microsoft.com/office/drawing/2014/main" id="{A2BFB534-7FEC-4974-80CD-A0A22DE06448}"/>
                </a:ext>
              </a:extLst>
            </p:cNvPr>
            <p:cNvSpPr/>
            <p:nvPr/>
          </p:nvSpPr>
          <p:spPr>
            <a:xfrm>
              <a:off x="1371622" y="3605254"/>
              <a:ext cx="70208" cy="55810"/>
            </a:xfrm>
            <a:custGeom>
              <a:avLst/>
              <a:gdLst/>
              <a:ahLst/>
              <a:cxnLst/>
              <a:rect l="l" t="t" r="r" b="b"/>
              <a:pathLst>
                <a:path w="2204" h="1752" extrusionOk="0">
                  <a:moveTo>
                    <a:pt x="1417" y="358"/>
                  </a:moveTo>
                  <a:lnTo>
                    <a:pt x="1417" y="489"/>
                  </a:lnTo>
                  <a:lnTo>
                    <a:pt x="1072" y="787"/>
                  </a:lnTo>
                  <a:lnTo>
                    <a:pt x="905" y="608"/>
                  </a:lnTo>
                  <a:cubicBezTo>
                    <a:pt x="874" y="571"/>
                    <a:pt x="827" y="553"/>
                    <a:pt x="779" y="553"/>
                  </a:cubicBezTo>
                  <a:cubicBezTo>
                    <a:pt x="734" y="553"/>
                    <a:pt x="690" y="568"/>
                    <a:pt x="655" y="596"/>
                  </a:cubicBezTo>
                  <a:cubicBezTo>
                    <a:pt x="584" y="644"/>
                    <a:pt x="584" y="775"/>
                    <a:pt x="632" y="846"/>
                  </a:cubicBezTo>
                  <a:lnTo>
                    <a:pt x="917" y="1144"/>
                  </a:lnTo>
                  <a:cubicBezTo>
                    <a:pt x="953" y="1192"/>
                    <a:pt x="989" y="1203"/>
                    <a:pt x="1048" y="1203"/>
                  </a:cubicBezTo>
                  <a:cubicBezTo>
                    <a:pt x="1096" y="1203"/>
                    <a:pt x="1132" y="1192"/>
                    <a:pt x="1167" y="1156"/>
                  </a:cubicBezTo>
                  <a:lnTo>
                    <a:pt x="1429" y="953"/>
                  </a:lnTo>
                  <a:lnTo>
                    <a:pt x="1417" y="1406"/>
                  </a:lnTo>
                  <a:lnTo>
                    <a:pt x="358" y="1406"/>
                  </a:lnTo>
                  <a:lnTo>
                    <a:pt x="358" y="358"/>
                  </a:lnTo>
                  <a:close/>
                  <a:moveTo>
                    <a:pt x="263" y="1"/>
                  </a:moveTo>
                  <a:cubicBezTo>
                    <a:pt x="120" y="1"/>
                    <a:pt x="1" y="120"/>
                    <a:pt x="1" y="263"/>
                  </a:cubicBezTo>
                  <a:lnTo>
                    <a:pt x="1" y="1489"/>
                  </a:lnTo>
                  <a:cubicBezTo>
                    <a:pt x="1" y="1632"/>
                    <a:pt x="120" y="1751"/>
                    <a:pt x="263" y="1751"/>
                  </a:cubicBezTo>
                  <a:lnTo>
                    <a:pt x="1489" y="1751"/>
                  </a:lnTo>
                  <a:cubicBezTo>
                    <a:pt x="1632" y="1751"/>
                    <a:pt x="1751" y="1632"/>
                    <a:pt x="1751" y="1489"/>
                  </a:cubicBezTo>
                  <a:lnTo>
                    <a:pt x="1751" y="632"/>
                  </a:lnTo>
                  <a:lnTo>
                    <a:pt x="2108" y="322"/>
                  </a:lnTo>
                  <a:cubicBezTo>
                    <a:pt x="2191" y="263"/>
                    <a:pt x="2203" y="144"/>
                    <a:pt x="2132" y="72"/>
                  </a:cubicBezTo>
                  <a:cubicBezTo>
                    <a:pt x="2107" y="47"/>
                    <a:pt x="2062" y="32"/>
                    <a:pt x="2014" y="32"/>
                  </a:cubicBezTo>
                  <a:cubicBezTo>
                    <a:pt x="1972" y="32"/>
                    <a:pt x="1927" y="44"/>
                    <a:pt x="1894" y="72"/>
                  </a:cubicBezTo>
                  <a:lnTo>
                    <a:pt x="1739" y="191"/>
                  </a:lnTo>
                  <a:cubicBezTo>
                    <a:pt x="1715" y="84"/>
                    <a:pt x="1608" y="1"/>
                    <a:pt x="148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61" name="Google Shape;11487;p80">
            <a:extLst>
              <a:ext uri="{FF2B5EF4-FFF2-40B4-BE49-F238E27FC236}">
                <a16:creationId xmlns:a16="http://schemas.microsoft.com/office/drawing/2014/main" id="{33551271-660A-441B-AF01-702D4BB03D86}"/>
              </a:ext>
            </a:extLst>
          </p:cNvPr>
          <p:cNvGrpSpPr/>
          <p:nvPr/>
        </p:nvGrpSpPr>
        <p:grpSpPr>
          <a:xfrm>
            <a:off x="14811780" y="3612836"/>
            <a:ext cx="738302" cy="454664"/>
            <a:chOff x="2705794" y="2534394"/>
            <a:chExt cx="233837" cy="142142"/>
          </a:xfrm>
          <a:solidFill>
            <a:srgbClr val="FFFFFF"/>
          </a:solidFill>
        </p:grpSpPr>
        <p:sp>
          <p:nvSpPr>
            <p:cNvPr id="162" name="Google Shape;11488;p80">
              <a:extLst>
                <a:ext uri="{FF2B5EF4-FFF2-40B4-BE49-F238E27FC236}">
                  <a16:creationId xmlns:a16="http://schemas.microsoft.com/office/drawing/2014/main" id="{9CB4E8AF-D4B1-44A8-8044-618634BFCAC6}"/>
                </a:ext>
              </a:extLst>
            </p:cNvPr>
            <p:cNvSpPr/>
            <p:nvPr/>
          </p:nvSpPr>
          <p:spPr>
            <a:xfrm>
              <a:off x="2868751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20" y="334"/>
                    <a:pt x="1346" y="548"/>
                    <a:pt x="1346" y="834"/>
                  </a:cubicBezTo>
                  <a:cubicBezTo>
                    <a:pt x="1346" y="1120"/>
                    <a:pt x="1120" y="1334"/>
                    <a:pt x="834" y="1334"/>
                  </a:cubicBezTo>
                  <a:cubicBezTo>
                    <a:pt x="560" y="1334"/>
                    <a:pt x="334" y="1120"/>
                    <a:pt x="334" y="834"/>
                  </a:cubicBezTo>
                  <a:cubicBezTo>
                    <a:pt x="334" y="548"/>
                    <a:pt x="572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81" y="0"/>
                    <a:pt x="0" y="370"/>
                    <a:pt x="0" y="834"/>
                  </a:cubicBezTo>
                  <a:cubicBezTo>
                    <a:pt x="0" y="1298"/>
                    <a:pt x="381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63" name="Google Shape;11489;p80">
              <a:extLst>
                <a:ext uri="{FF2B5EF4-FFF2-40B4-BE49-F238E27FC236}">
                  <a16:creationId xmlns:a16="http://schemas.microsoft.com/office/drawing/2014/main" id="{D2612081-FBE8-4190-8F98-375DBD1BB921}"/>
                </a:ext>
              </a:extLst>
            </p:cNvPr>
            <p:cNvSpPr/>
            <p:nvPr/>
          </p:nvSpPr>
          <p:spPr>
            <a:xfrm>
              <a:off x="2870661" y="2611703"/>
              <a:ext cx="68970" cy="49301"/>
            </a:xfrm>
            <a:custGeom>
              <a:avLst/>
              <a:gdLst/>
              <a:ahLst/>
              <a:cxnLst/>
              <a:rect l="l" t="t" r="r" b="b"/>
              <a:pathLst>
                <a:path w="2167" h="1549" extrusionOk="0">
                  <a:moveTo>
                    <a:pt x="774" y="1"/>
                  </a:moveTo>
                  <a:cubicBezTo>
                    <a:pt x="560" y="1"/>
                    <a:pt x="333" y="60"/>
                    <a:pt x="119" y="167"/>
                  </a:cubicBezTo>
                  <a:cubicBezTo>
                    <a:pt x="48" y="203"/>
                    <a:pt x="0" y="310"/>
                    <a:pt x="48" y="382"/>
                  </a:cubicBezTo>
                  <a:cubicBezTo>
                    <a:pt x="83" y="443"/>
                    <a:pt x="150" y="479"/>
                    <a:pt x="212" y="479"/>
                  </a:cubicBezTo>
                  <a:cubicBezTo>
                    <a:pt x="234" y="479"/>
                    <a:pt x="255" y="474"/>
                    <a:pt x="274" y="465"/>
                  </a:cubicBezTo>
                  <a:cubicBezTo>
                    <a:pt x="417" y="382"/>
                    <a:pt x="595" y="346"/>
                    <a:pt x="762" y="346"/>
                  </a:cubicBezTo>
                  <a:cubicBezTo>
                    <a:pt x="1286" y="346"/>
                    <a:pt x="1715" y="727"/>
                    <a:pt x="1786" y="1215"/>
                  </a:cubicBezTo>
                  <a:lnTo>
                    <a:pt x="762" y="1215"/>
                  </a:lnTo>
                  <a:cubicBezTo>
                    <a:pt x="679" y="1215"/>
                    <a:pt x="595" y="1298"/>
                    <a:pt x="595" y="1382"/>
                  </a:cubicBezTo>
                  <a:cubicBezTo>
                    <a:pt x="595" y="1477"/>
                    <a:pt x="679" y="1548"/>
                    <a:pt x="762" y="1548"/>
                  </a:cubicBezTo>
                  <a:lnTo>
                    <a:pt x="1988" y="1548"/>
                  </a:lnTo>
                  <a:cubicBezTo>
                    <a:pt x="2072" y="1548"/>
                    <a:pt x="2143" y="1477"/>
                    <a:pt x="2143" y="1382"/>
                  </a:cubicBezTo>
                  <a:cubicBezTo>
                    <a:pt x="2167" y="608"/>
                    <a:pt x="1536" y="1"/>
                    <a:pt x="7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64" name="Google Shape;11490;p80">
              <a:extLst>
                <a:ext uri="{FF2B5EF4-FFF2-40B4-BE49-F238E27FC236}">
                  <a16:creationId xmlns:a16="http://schemas.microsoft.com/office/drawing/2014/main" id="{735BF4E1-F873-49A9-9B8F-EBDDF5288164}"/>
                </a:ext>
              </a:extLst>
            </p:cNvPr>
            <p:cNvSpPr/>
            <p:nvPr/>
          </p:nvSpPr>
          <p:spPr>
            <a:xfrm>
              <a:off x="2705794" y="2611321"/>
              <a:ext cx="68620" cy="49301"/>
            </a:xfrm>
            <a:custGeom>
              <a:avLst/>
              <a:gdLst/>
              <a:ahLst/>
              <a:cxnLst/>
              <a:rect l="l" t="t" r="r" b="b"/>
              <a:pathLst>
                <a:path w="2156" h="1549" extrusionOk="0">
                  <a:moveTo>
                    <a:pt x="1394" y="1"/>
                  </a:moveTo>
                  <a:cubicBezTo>
                    <a:pt x="632" y="1"/>
                    <a:pt x="1" y="620"/>
                    <a:pt x="1" y="1382"/>
                  </a:cubicBezTo>
                  <a:cubicBezTo>
                    <a:pt x="1" y="1465"/>
                    <a:pt x="84" y="1548"/>
                    <a:pt x="167" y="1548"/>
                  </a:cubicBezTo>
                  <a:lnTo>
                    <a:pt x="1406" y="1548"/>
                  </a:lnTo>
                  <a:cubicBezTo>
                    <a:pt x="1489" y="1548"/>
                    <a:pt x="1572" y="1465"/>
                    <a:pt x="1572" y="1382"/>
                  </a:cubicBezTo>
                  <a:cubicBezTo>
                    <a:pt x="1572" y="1287"/>
                    <a:pt x="1501" y="1215"/>
                    <a:pt x="1418" y="1215"/>
                  </a:cubicBezTo>
                  <a:lnTo>
                    <a:pt x="382" y="1215"/>
                  </a:lnTo>
                  <a:cubicBezTo>
                    <a:pt x="453" y="727"/>
                    <a:pt x="882" y="334"/>
                    <a:pt x="1406" y="334"/>
                  </a:cubicBezTo>
                  <a:cubicBezTo>
                    <a:pt x="1584" y="334"/>
                    <a:pt x="1751" y="382"/>
                    <a:pt x="1894" y="453"/>
                  </a:cubicBezTo>
                  <a:cubicBezTo>
                    <a:pt x="1918" y="469"/>
                    <a:pt x="1945" y="477"/>
                    <a:pt x="1974" y="477"/>
                  </a:cubicBezTo>
                  <a:cubicBezTo>
                    <a:pt x="2030" y="477"/>
                    <a:pt x="2088" y="445"/>
                    <a:pt x="2120" y="382"/>
                  </a:cubicBezTo>
                  <a:cubicBezTo>
                    <a:pt x="2156" y="310"/>
                    <a:pt x="2132" y="203"/>
                    <a:pt x="2049" y="155"/>
                  </a:cubicBezTo>
                  <a:cubicBezTo>
                    <a:pt x="1846" y="60"/>
                    <a:pt x="1632" y="1"/>
                    <a:pt x="13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65" name="Google Shape;11491;p80">
              <a:extLst>
                <a:ext uri="{FF2B5EF4-FFF2-40B4-BE49-F238E27FC236}">
                  <a16:creationId xmlns:a16="http://schemas.microsoft.com/office/drawing/2014/main" id="{FBE5B3EC-14A1-4135-9CEA-81AB1390F643}"/>
                </a:ext>
              </a:extLst>
            </p:cNvPr>
            <p:cNvSpPr/>
            <p:nvPr/>
          </p:nvSpPr>
          <p:spPr>
            <a:xfrm>
              <a:off x="2724000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19" y="334"/>
                    <a:pt x="1334" y="548"/>
                    <a:pt x="1334" y="834"/>
                  </a:cubicBezTo>
                  <a:cubicBezTo>
                    <a:pt x="1334" y="1120"/>
                    <a:pt x="1119" y="1334"/>
                    <a:pt x="834" y="1334"/>
                  </a:cubicBezTo>
                  <a:cubicBezTo>
                    <a:pt x="548" y="1334"/>
                    <a:pt x="322" y="1120"/>
                    <a:pt x="322" y="834"/>
                  </a:cubicBezTo>
                  <a:cubicBezTo>
                    <a:pt x="322" y="548"/>
                    <a:pt x="548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69" y="0"/>
                    <a:pt x="0" y="370"/>
                    <a:pt x="0" y="834"/>
                  </a:cubicBezTo>
                  <a:cubicBezTo>
                    <a:pt x="0" y="1298"/>
                    <a:pt x="369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66" name="Google Shape;11492;p80">
              <a:extLst>
                <a:ext uri="{FF2B5EF4-FFF2-40B4-BE49-F238E27FC236}">
                  <a16:creationId xmlns:a16="http://schemas.microsoft.com/office/drawing/2014/main" id="{C701CD87-E01F-4957-8B15-4D5239772C51}"/>
                </a:ext>
              </a:extLst>
            </p:cNvPr>
            <p:cNvSpPr/>
            <p:nvPr/>
          </p:nvSpPr>
          <p:spPr>
            <a:xfrm>
              <a:off x="2788800" y="2534394"/>
              <a:ext cx="68238" cy="68238"/>
            </a:xfrm>
            <a:custGeom>
              <a:avLst/>
              <a:gdLst/>
              <a:ahLst/>
              <a:cxnLst/>
              <a:rect l="l" t="t" r="r" b="b"/>
              <a:pathLst>
                <a:path w="2144" h="2144" extrusionOk="0">
                  <a:moveTo>
                    <a:pt x="1072" y="334"/>
                  </a:moveTo>
                  <a:cubicBezTo>
                    <a:pt x="1489" y="334"/>
                    <a:pt x="1822" y="656"/>
                    <a:pt x="1822" y="1072"/>
                  </a:cubicBezTo>
                  <a:cubicBezTo>
                    <a:pt x="1822" y="1489"/>
                    <a:pt x="1489" y="1822"/>
                    <a:pt x="1072" y="1822"/>
                  </a:cubicBezTo>
                  <a:cubicBezTo>
                    <a:pt x="655" y="1822"/>
                    <a:pt x="334" y="1489"/>
                    <a:pt x="334" y="1072"/>
                  </a:cubicBezTo>
                  <a:cubicBezTo>
                    <a:pt x="334" y="656"/>
                    <a:pt x="667" y="334"/>
                    <a:pt x="1072" y="334"/>
                  </a:cubicBezTo>
                  <a:close/>
                  <a:moveTo>
                    <a:pt x="1072" y="1"/>
                  </a:moveTo>
                  <a:cubicBezTo>
                    <a:pt x="477" y="1"/>
                    <a:pt x="0" y="477"/>
                    <a:pt x="0" y="1072"/>
                  </a:cubicBezTo>
                  <a:cubicBezTo>
                    <a:pt x="0" y="1668"/>
                    <a:pt x="477" y="2144"/>
                    <a:pt x="1072" y="2144"/>
                  </a:cubicBezTo>
                  <a:cubicBezTo>
                    <a:pt x="1667" y="2144"/>
                    <a:pt x="2143" y="1668"/>
                    <a:pt x="2143" y="1072"/>
                  </a:cubicBezTo>
                  <a:cubicBezTo>
                    <a:pt x="2143" y="477"/>
                    <a:pt x="1667" y="1"/>
                    <a:pt x="1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67" name="Google Shape;11493;p80">
              <a:extLst>
                <a:ext uri="{FF2B5EF4-FFF2-40B4-BE49-F238E27FC236}">
                  <a16:creationId xmlns:a16="http://schemas.microsoft.com/office/drawing/2014/main" id="{1A4972C5-A2AC-48D3-A678-B4A470621249}"/>
                </a:ext>
              </a:extLst>
            </p:cNvPr>
            <p:cNvSpPr/>
            <p:nvPr/>
          </p:nvSpPr>
          <p:spPr>
            <a:xfrm>
              <a:off x="2764930" y="2613613"/>
              <a:ext cx="115979" cy="62923"/>
            </a:xfrm>
            <a:custGeom>
              <a:avLst/>
              <a:gdLst/>
              <a:ahLst/>
              <a:cxnLst/>
              <a:rect l="l" t="t" r="r" b="b"/>
              <a:pathLst>
                <a:path w="3644" h="1977" extrusionOk="0">
                  <a:moveTo>
                    <a:pt x="1822" y="345"/>
                  </a:moveTo>
                  <a:cubicBezTo>
                    <a:pt x="2584" y="345"/>
                    <a:pt x="3203" y="917"/>
                    <a:pt x="3298" y="1655"/>
                  </a:cubicBezTo>
                  <a:lnTo>
                    <a:pt x="345" y="1655"/>
                  </a:lnTo>
                  <a:cubicBezTo>
                    <a:pt x="441" y="905"/>
                    <a:pt x="1060" y="345"/>
                    <a:pt x="1822" y="345"/>
                  </a:cubicBezTo>
                  <a:close/>
                  <a:moveTo>
                    <a:pt x="1822" y="0"/>
                  </a:moveTo>
                  <a:cubicBezTo>
                    <a:pt x="822" y="0"/>
                    <a:pt x="0" y="822"/>
                    <a:pt x="0" y="1810"/>
                  </a:cubicBezTo>
                  <a:cubicBezTo>
                    <a:pt x="0" y="1905"/>
                    <a:pt x="84" y="1977"/>
                    <a:pt x="167" y="1977"/>
                  </a:cubicBezTo>
                  <a:lnTo>
                    <a:pt x="3477" y="1977"/>
                  </a:lnTo>
                  <a:cubicBezTo>
                    <a:pt x="3560" y="1977"/>
                    <a:pt x="3643" y="1905"/>
                    <a:pt x="3643" y="1810"/>
                  </a:cubicBezTo>
                  <a:cubicBezTo>
                    <a:pt x="3643" y="798"/>
                    <a:pt x="2822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pic>
        <p:nvPicPr>
          <p:cNvPr id="168" name="Imagen 167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05B1E40A-8559-435C-BC56-5293684C52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600" y="831912"/>
            <a:ext cx="1686485" cy="921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360434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6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" name="Google Shape;618;p39"/>
          <p:cNvSpPr txBox="1">
            <a:spLocks noGrp="1"/>
          </p:cNvSpPr>
          <p:nvPr>
            <p:ph type="title"/>
          </p:nvPr>
        </p:nvSpPr>
        <p:spPr>
          <a:xfrm>
            <a:off x="3033101" y="7953849"/>
            <a:ext cx="13608862" cy="2999219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Técnica</a:t>
            </a:r>
            <a:endParaRPr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19" name="Google Shape;619;p39"/>
          <p:cNvSpPr txBox="1">
            <a:spLocks noGrp="1"/>
          </p:cNvSpPr>
          <p:nvPr>
            <p:ph type="subTitle" idx="1"/>
          </p:nvPr>
        </p:nvSpPr>
        <p:spPr>
          <a:xfrm>
            <a:off x="4666592" y="6858000"/>
            <a:ext cx="13328528" cy="1478015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n" sz="80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</a:t>
            </a:r>
            <a:endParaRPr sz="800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Imagen 5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E14EACC8-523A-4338-93DE-1848DF72B0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24546" y="967903"/>
            <a:ext cx="1686485" cy="921989"/>
          </a:xfrm>
          <a:prstGeom prst="rect">
            <a:avLst/>
          </a:prstGeom>
        </p:spPr>
      </p:pic>
      <p:pic>
        <p:nvPicPr>
          <p:cNvPr id="5" name="Imagen 4" descr="Imagen que contiene persona, edificio, exterior, hombre&#10;&#10;Descripción generada automáticamente">
            <a:extLst>
              <a:ext uri="{FF2B5EF4-FFF2-40B4-BE49-F238E27FC236}">
                <a16:creationId xmlns:a16="http://schemas.microsoft.com/office/drawing/2014/main" id="{5DF2B038-0E1F-4A86-B580-9554491D762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4165" r="19958"/>
          <a:stretch/>
        </p:blipFill>
        <p:spPr>
          <a:xfrm>
            <a:off x="16427088" y="3555909"/>
            <a:ext cx="3430842" cy="3014406"/>
          </a:xfrm>
          <a:prstGeom prst="rect">
            <a:avLst/>
          </a:prstGeom>
          <a:ln w="57150">
            <a:solidFill>
              <a:schemeClr val="accent3"/>
            </a:solidFill>
          </a:ln>
        </p:spPr>
      </p:pic>
      <p:pic>
        <p:nvPicPr>
          <p:cNvPr id="7" name="Imagen 6" descr="Hombre con uniforme azul&#10;&#10;Descripción generada automáticamente con confianza baja">
            <a:extLst>
              <a:ext uri="{FF2B5EF4-FFF2-40B4-BE49-F238E27FC236}">
                <a16:creationId xmlns:a16="http://schemas.microsoft.com/office/drawing/2014/main" id="{E41CB2D6-0343-427C-AE00-F7C2C247FAD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34050" b="2771"/>
          <a:stretch/>
        </p:blipFill>
        <p:spPr>
          <a:xfrm>
            <a:off x="9837532" y="3571096"/>
            <a:ext cx="3051535" cy="2999219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8" name="Imagen 7" descr="Hombre parado junto a un niño&#10;&#10;Descripción generada automáticamente con confianza media">
            <a:extLst>
              <a:ext uri="{FF2B5EF4-FFF2-40B4-BE49-F238E27FC236}">
                <a16:creationId xmlns:a16="http://schemas.microsoft.com/office/drawing/2014/main" id="{FDB83669-5ABE-4B18-B253-1DEB4287C74E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310" r="30917"/>
          <a:stretch/>
        </p:blipFill>
        <p:spPr>
          <a:xfrm>
            <a:off x="13125895" y="3533211"/>
            <a:ext cx="3064365" cy="3014406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9" name="Imagen 8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ADD78A3D-D79D-4856-A5CD-80D5CD70316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642409" y="1050763"/>
            <a:ext cx="1392790" cy="1392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40359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TextBox 15">
            <a:extLst>
              <a:ext uri="{FF2B5EF4-FFF2-40B4-BE49-F238E27FC236}">
                <a16:creationId xmlns:a16="http://schemas.microsoft.com/office/drawing/2014/main" id="{799E1441-E7B0-4003-979C-7C67892AF9B0}"/>
              </a:ext>
            </a:extLst>
          </p:cNvPr>
          <p:cNvSpPr txBox="1"/>
          <p:nvPr/>
        </p:nvSpPr>
        <p:spPr>
          <a:xfrm>
            <a:off x="991729" y="2658883"/>
            <a:ext cx="8566736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DISEÑO CURRICULAR (DOCUMENTOS)</a:t>
            </a:r>
          </a:p>
        </p:txBody>
      </p:sp>
      <p:sp>
        <p:nvSpPr>
          <p:cNvPr id="70" name="TextBox 17">
            <a:extLst>
              <a:ext uri="{FF2B5EF4-FFF2-40B4-BE49-F238E27FC236}">
                <a16:creationId xmlns:a16="http://schemas.microsoft.com/office/drawing/2014/main" id="{82F40D01-4D61-4093-87E9-811C9B022138}"/>
              </a:ext>
            </a:extLst>
          </p:cNvPr>
          <p:cNvSpPr txBox="1"/>
          <p:nvPr/>
        </p:nvSpPr>
        <p:spPr>
          <a:xfrm>
            <a:off x="14962522" y="3330800"/>
            <a:ext cx="5678614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MX" sz="2800" b="1" i="0" u="none" strike="noStrike" kern="1200" cap="none" spc="0" normalizeH="0" baseline="0" noProof="0">
                <a:ln>
                  <a:noFill/>
                </a:ln>
                <a:solidFill>
                  <a:srgbClr val="BCD3EC">
                    <a:lumMod val="10000"/>
                  </a:srgbClr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ACCIONES DE MEJORA CONTINUA</a:t>
            </a:r>
          </a:p>
        </p:txBody>
      </p:sp>
      <p:graphicFrame>
        <p:nvGraphicFramePr>
          <p:cNvPr id="84" name="Chart 25">
            <a:extLst>
              <a:ext uri="{FF2B5EF4-FFF2-40B4-BE49-F238E27FC236}">
                <a16:creationId xmlns:a16="http://schemas.microsoft.com/office/drawing/2014/main" id="{6538CA85-530D-46DB-B476-D711A1BC6EE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33502916"/>
              </p:ext>
            </p:extLst>
          </p:nvPr>
        </p:nvGraphicFramePr>
        <p:xfrm>
          <a:off x="750166" y="3509602"/>
          <a:ext cx="9483293" cy="34778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6" name="TextBox 52">
            <a:extLst>
              <a:ext uri="{FF2B5EF4-FFF2-40B4-BE49-F238E27FC236}">
                <a16:creationId xmlns:a16="http://schemas.microsoft.com/office/drawing/2014/main" id="{735A6658-2E5E-4E0C-8773-9050CEBC3D7C}"/>
              </a:ext>
            </a:extLst>
          </p:cNvPr>
          <p:cNvSpPr txBox="1"/>
          <p:nvPr/>
        </p:nvSpPr>
        <p:spPr>
          <a:xfrm>
            <a:off x="16443707" y="8997278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MONTO EJECUTADO</a:t>
            </a:r>
          </a:p>
        </p:txBody>
      </p:sp>
      <p:sp>
        <p:nvSpPr>
          <p:cNvPr id="87" name="TextBox 16">
            <a:extLst>
              <a:ext uri="{FF2B5EF4-FFF2-40B4-BE49-F238E27FC236}">
                <a16:creationId xmlns:a16="http://schemas.microsoft.com/office/drawing/2014/main" id="{3016EE2A-79C6-4AE3-8CA0-234DFDBF6504}"/>
              </a:ext>
            </a:extLst>
          </p:cNvPr>
          <p:cNvSpPr txBox="1"/>
          <p:nvPr/>
        </p:nvSpPr>
        <p:spPr>
          <a:xfrm>
            <a:off x="1631079" y="8190230"/>
            <a:ext cx="6850418" cy="523220"/>
          </a:xfrm>
          <a:prstGeom prst="rect">
            <a:avLst/>
          </a:prstGeom>
          <a:noFill/>
        </p:spPr>
        <p:txBody>
          <a:bodyPr wrap="square" lIns="91440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CERTIFICACIÓN DE COMPETENCIAS </a:t>
            </a:r>
          </a:p>
        </p:txBody>
      </p:sp>
      <p:graphicFrame>
        <p:nvGraphicFramePr>
          <p:cNvPr id="88" name="Chart 41">
            <a:extLst>
              <a:ext uri="{FF2B5EF4-FFF2-40B4-BE49-F238E27FC236}">
                <a16:creationId xmlns:a16="http://schemas.microsoft.com/office/drawing/2014/main" id="{8EC28285-04DD-4392-82B9-98CA82DC94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0530162"/>
              </p:ext>
            </p:extLst>
          </p:nvPr>
        </p:nvGraphicFramePr>
        <p:xfrm>
          <a:off x="1126444" y="9064137"/>
          <a:ext cx="9118941" cy="405168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pSp>
        <p:nvGrpSpPr>
          <p:cNvPr id="89" name="Grupo 88">
            <a:extLst>
              <a:ext uri="{FF2B5EF4-FFF2-40B4-BE49-F238E27FC236}">
                <a16:creationId xmlns:a16="http://schemas.microsoft.com/office/drawing/2014/main" id="{56A5324E-45BE-48A1-82BE-02DABEA85E65}"/>
              </a:ext>
            </a:extLst>
          </p:cNvPr>
          <p:cNvGrpSpPr/>
          <p:nvPr/>
        </p:nvGrpSpPr>
        <p:grpSpPr>
          <a:xfrm>
            <a:off x="20472751" y="9388850"/>
            <a:ext cx="2436121" cy="687160"/>
            <a:chOff x="19423075" y="9912894"/>
            <a:chExt cx="2436121" cy="687160"/>
          </a:xfrm>
        </p:grpSpPr>
        <p:sp>
          <p:nvSpPr>
            <p:cNvPr id="90" name="TextBox 18">
              <a:extLst>
                <a:ext uri="{FF2B5EF4-FFF2-40B4-BE49-F238E27FC236}">
                  <a16:creationId xmlns:a16="http://schemas.microsoft.com/office/drawing/2014/main" id="{B9B2915F-54E7-4706-A2BC-BB5C010197B7}"/>
                </a:ext>
              </a:extLst>
            </p:cNvPr>
            <p:cNvSpPr txBox="1"/>
            <p:nvPr/>
          </p:nvSpPr>
          <p:spPr>
            <a:xfrm>
              <a:off x="20214578" y="9912894"/>
              <a:ext cx="1432194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l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accent6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73.5%</a:t>
              </a:r>
            </a:p>
          </p:txBody>
        </p:sp>
        <p:sp>
          <p:nvSpPr>
            <p:cNvPr id="91" name="TextBox 15">
              <a:extLst>
                <a:ext uri="{FF2B5EF4-FFF2-40B4-BE49-F238E27FC236}">
                  <a16:creationId xmlns:a16="http://schemas.microsoft.com/office/drawing/2014/main" id="{34FB2E99-906A-4F4C-9793-FCE9E6960FDD}"/>
                </a:ext>
              </a:extLst>
            </p:cNvPr>
            <p:cNvSpPr txBox="1"/>
            <p:nvPr/>
          </p:nvSpPr>
          <p:spPr>
            <a:xfrm>
              <a:off x="19423075" y="10199944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EJECUCIÓN</a:t>
              </a:r>
            </a:p>
          </p:txBody>
        </p:sp>
      </p:grpSp>
      <p:grpSp>
        <p:nvGrpSpPr>
          <p:cNvPr id="92" name="Grupo 91">
            <a:extLst>
              <a:ext uri="{FF2B5EF4-FFF2-40B4-BE49-F238E27FC236}">
                <a16:creationId xmlns:a16="http://schemas.microsoft.com/office/drawing/2014/main" id="{F2CA845A-9C19-40ED-BB01-52FD5C7442D1}"/>
              </a:ext>
            </a:extLst>
          </p:cNvPr>
          <p:cNvGrpSpPr/>
          <p:nvPr/>
        </p:nvGrpSpPr>
        <p:grpSpPr>
          <a:xfrm>
            <a:off x="7856316" y="8058820"/>
            <a:ext cx="4047026" cy="674812"/>
            <a:chOff x="8600196" y="8372884"/>
            <a:chExt cx="4047026" cy="674812"/>
          </a:xfrm>
        </p:grpSpPr>
        <p:sp>
          <p:nvSpPr>
            <p:cNvPr id="93" name="TextBox 18">
              <a:extLst>
                <a:ext uri="{FF2B5EF4-FFF2-40B4-BE49-F238E27FC236}">
                  <a16:creationId xmlns:a16="http://schemas.microsoft.com/office/drawing/2014/main" id="{3912D99F-214B-4285-BC89-63121F447866}"/>
                </a:ext>
              </a:extLst>
            </p:cNvPr>
            <p:cNvSpPr txBox="1"/>
            <p:nvPr/>
          </p:nvSpPr>
          <p:spPr>
            <a:xfrm>
              <a:off x="9449521" y="8372884"/>
              <a:ext cx="537436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l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000" b="1" kern="1200">
                  <a:solidFill>
                    <a:schemeClr val="accent6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10</a:t>
              </a:r>
              <a:endPara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endParaRPr>
            </a:p>
          </p:txBody>
        </p:sp>
        <p:sp>
          <p:nvSpPr>
            <p:cNvPr id="94" name="TextBox 15">
              <a:extLst>
                <a:ext uri="{FF2B5EF4-FFF2-40B4-BE49-F238E27FC236}">
                  <a16:creationId xmlns:a16="http://schemas.microsoft.com/office/drawing/2014/main" id="{3742C114-B916-43FF-8AF9-B11E327CD22C}"/>
                </a:ext>
              </a:extLst>
            </p:cNvPr>
            <p:cNvSpPr txBox="1"/>
            <p:nvPr/>
          </p:nvSpPr>
          <p:spPr>
            <a:xfrm>
              <a:off x="8600196" y="8647586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META</a:t>
              </a:r>
            </a:p>
          </p:txBody>
        </p:sp>
        <p:sp>
          <p:nvSpPr>
            <p:cNvPr id="95" name="TextBox 18">
              <a:extLst>
                <a:ext uri="{FF2B5EF4-FFF2-40B4-BE49-F238E27FC236}">
                  <a16:creationId xmlns:a16="http://schemas.microsoft.com/office/drawing/2014/main" id="{AF910898-136B-4529-A7D4-822CF5ED0240}"/>
                </a:ext>
              </a:extLst>
            </p:cNvPr>
            <p:cNvSpPr txBox="1"/>
            <p:nvPr/>
          </p:nvSpPr>
          <p:spPr>
            <a:xfrm>
              <a:off x="10910169" y="8372884"/>
              <a:ext cx="1358064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marL="0" marR="0" lvl="0" indent="0" algn="l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en-US" sz="2000" b="1" kern="1200">
                  <a:solidFill>
                    <a:schemeClr val="accent6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10</a:t>
              </a: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accent6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 - 100%</a:t>
              </a:r>
            </a:p>
          </p:txBody>
        </p:sp>
        <p:sp>
          <p:nvSpPr>
            <p:cNvPr id="96" name="TextBox 15">
              <a:extLst>
                <a:ext uri="{FF2B5EF4-FFF2-40B4-BE49-F238E27FC236}">
                  <a16:creationId xmlns:a16="http://schemas.microsoft.com/office/drawing/2014/main" id="{793D7755-91AF-452C-820E-706920BE17CD}"/>
                </a:ext>
              </a:extLst>
            </p:cNvPr>
            <p:cNvSpPr txBox="1"/>
            <p:nvPr/>
          </p:nvSpPr>
          <p:spPr>
            <a:xfrm>
              <a:off x="10211101" y="8647586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EJECUCIÓN</a:t>
              </a:r>
            </a:p>
          </p:txBody>
        </p:sp>
      </p:grpSp>
      <p:sp>
        <p:nvSpPr>
          <p:cNvPr id="97" name="TextBox 15">
            <a:extLst>
              <a:ext uri="{FF2B5EF4-FFF2-40B4-BE49-F238E27FC236}">
                <a16:creationId xmlns:a16="http://schemas.microsoft.com/office/drawing/2014/main" id="{16C369D9-958D-468B-BB49-739C5061B8E4}"/>
              </a:ext>
            </a:extLst>
          </p:cNvPr>
          <p:cNvSpPr txBox="1"/>
          <p:nvPr/>
        </p:nvSpPr>
        <p:spPr>
          <a:xfrm>
            <a:off x="6237515" y="5177786"/>
            <a:ext cx="6518584" cy="233910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just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i="1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ÁREAS DE DESEMPEÑO ATENDIDAS MEDIANTE DISEÑO CURRICULAR:</a:t>
            </a:r>
          </a:p>
          <a:p>
            <a:pPr marL="342900" marR="0" lvl="0" indent="-342900" algn="just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800" i="1" kern="1200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Ventas y </a:t>
            </a:r>
            <a:r>
              <a:rPr lang="en-US" sz="1800" i="1" kern="1200" err="1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Servicio</a:t>
            </a:r>
            <a:r>
              <a:rPr lang="en-US" sz="1800" i="1" kern="1200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.</a:t>
            </a:r>
          </a:p>
          <a:p>
            <a:pPr marL="342900" marR="0" lvl="0" indent="-342900" algn="just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i="1" u="none" strike="noStrike" kern="1200" cap="none" spc="0" normalizeH="0" baseline="0" noProof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Procesamiento</a:t>
            </a:r>
            <a:r>
              <a:rPr lang="en-US" sz="1800" i="1" kern="1200" noProof="0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, </a:t>
            </a:r>
            <a:r>
              <a:rPr kumimoji="0" lang="en-US" sz="1800" i="1" u="none" strike="noStrike" kern="1200" cap="none" spc="0" normalizeH="0" baseline="0" noProof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fabricación</a:t>
            </a:r>
            <a:r>
              <a:rPr kumimoji="0" lang="en-US" sz="1800" i="1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 y </a:t>
            </a:r>
            <a:r>
              <a:rPr kumimoji="0" lang="en-US" sz="1800" i="1" u="none" strike="noStrike" kern="1200" cap="none" spc="0" normalizeH="0" baseline="0" noProof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ensamble</a:t>
            </a:r>
            <a:r>
              <a:rPr kumimoji="0" lang="en-US" sz="1800" i="1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.</a:t>
            </a:r>
          </a:p>
          <a:p>
            <a:pPr marL="342900" marR="0" lvl="0" indent="-342900" algn="just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800" i="1" kern="1200" err="1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Ofimática</a:t>
            </a:r>
            <a:r>
              <a:rPr lang="en-US" sz="1800" i="1" kern="1200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.</a:t>
            </a:r>
          </a:p>
          <a:p>
            <a:pPr marL="342900" marR="0" lvl="0" indent="-342900" algn="just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i="1" u="none" strike="noStrike" kern="1200" cap="none" spc="0" normalizeH="0" baseline="0" noProof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Informática</a:t>
            </a:r>
            <a:r>
              <a:rPr kumimoji="0" lang="en-US" sz="1800" i="1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 </a:t>
            </a:r>
            <a:r>
              <a:rPr kumimoji="0" lang="en-US" sz="1800" i="1" u="none" strike="noStrike" kern="1200" cap="none" spc="0" normalizeH="0" baseline="0" noProof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avanzada</a:t>
            </a:r>
            <a:r>
              <a:rPr kumimoji="0" lang="en-US" sz="1800" i="1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.</a:t>
            </a:r>
          </a:p>
          <a:p>
            <a:pPr marL="342900" marR="0" lvl="0" indent="-342900" algn="just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800" i="1" kern="1200" err="1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Habilidades</a:t>
            </a:r>
            <a:r>
              <a:rPr lang="en-US" sz="1800" i="1" kern="1200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 </a:t>
            </a:r>
            <a:r>
              <a:rPr lang="en-US" sz="1800" i="1" kern="1200" err="1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interpersonales</a:t>
            </a:r>
            <a:r>
              <a:rPr lang="en-US" sz="1800" i="1" kern="1200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.</a:t>
            </a:r>
            <a:endParaRPr kumimoji="0" lang="en-US" sz="1800" i="1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Poppins" pitchFamily="2" charset="77"/>
              <a:ea typeface="League Spartan" charset="0"/>
              <a:cs typeface="Poppins" pitchFamily="2" charset="77"/>
              <a:sym typeface="Arial"/>
            </a:endParaRPr>
          </a:p>
          <a:p>
            <a:pPr marL="342900" marR="0" lvl="0" indent="-342900" algn="just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1" i="1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Poppins" pitchFamily="2" charset="77"/>
              <a:ea typeface="League Spartan" charset="0"/>
              <a:cs typeface="Poppins" pitchFamily="2" charset="77"/>
              <a:sym typeface="Arial"/>
            </a:endParaRPr>
          </a:p>
        </p:txBody>
      </p:sp>
      <p:sp>
        <p:nvSpPr>
          <p:cNvPr id="98" name="Rounded Rectangle 12">
            <a:extLst>
              <a:ext uri="{FF2B5EF4-FFF2-40B4-BE49-F238E27FC236}">
                <a16:creationId xmlns:a16="http://schemas.microsoft.com/office/drawing/2014/main" id="{4E1ACD72-E6BE-4140-B986-3A1AE894C708}"/>
              </a:ext>
            </a:extLst>
          </p:cNvPr>
          <p:cNvSpPr/>
          <p:nvPr/>
        </p:nvSpPr>
        <p:spPr>
          <a:xfrm>
            <a:off x="13334927" y="4022284"/>
            <a:ext cx="9118941" cy="983265"/>
          </a:xfrm>
          <a:prstGeom prst="roundRect">
            <a:avLst>
              <a:gd name="adj" fmla="val 12821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99" name="Rounded Rectangle 13">
            <a:extLst>
              <a:ext uri="{FF2B5EF4-FFF2-40B4-BE49-F238E27FC236}">
                <a16:creationId xmlns:a16="http://schemas.microsoft.com/office/drawing/2014/main" id="{3EAD0D0B-0C19-4033-B06C-A98009DD31BA}"/>
              </a:ext>
            </a:extLst>
          </p:cNvPr>
          <p:cNvSpPr/>
          <p:nvPr/>
        </p:nvSpPr>
        <p:spPr>
          <a:xfrm>
            <a:off x="13320071" y="6209849"/>
            <a:ext cx="9165938" cy="2331872"/>
          </a:xfrm>
          <a:prstGeom prst="roundRect">
            <a:avLst>
              <a:gd name="adj" fmla="val 12821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100" name="TextBox 15">
            <a:extLst>
              <a:ext uri="{FF2B5EF4-FFF2-40B4-BE49-F238E27FC236}">
                <a16:creationId xmlns:a16="http://schemas.microsoft.com/office/drawing/2014/main" id="{015F5883-5023-41AE-BD84-A203F3640145}"/>
              </a:ext>
            </a:extLst>
          </p:cNvPr>
          <p:cNvSpPr txBox="1"/>
          <p:nvPr/>
        </p:nvSpPr>
        <p:spPr>
          <a:xfrm>
            <a:off x="13669942" y="4027483"/>
            <a:ext cx="8219671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/>
                <a:cs typeface="Arial"/>
                <a:sym typeface="Arial"/>
              </a:rPr>
              <a:t>REGISTRO DE FACILITADORES,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/>
                <a:cs typeface="Arial"/>
                <a:sym typeface="Arial"/>
              </a:rPr>
              <a:t>INSTRUCTORES Y ENTIDADES</a:t>
            </a:r>
            <a:endParaRPr kumimoji="0" lang="es-ES" sz="4000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01" name="TextBox 15">
            <a:extLst>
              <a:ext uri="{FF2B5EF4-FFF2-40B4-BE49-F238E27FC236}">
                <a16:creationId xmlns:a16="http://schemas.microsoft.com/office/drawing/2014/main" id="{60491062-A00D-406D-8AC4-E0E1B8F683AD}"/>
              </a:ext>
            </a:extLst>
          </p:cNvPr>
          <p:cNvSpPr txBox="1"/>
          <p:nvPr/>
        </p:nvSpPr>
        <p:spPr>
          <a:xfrm>
            <a:off x="14497822" y="6270218"/>
            <a:ext cx="7831367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MX" sz="20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/>
                <a:cs typeface="Arial"/>
                <a:sym typeface="Arial"/>
              </a:rPr>
              <a:t>FORTALECIMIENTO ACTORES SFP: 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s-MX" sz="20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/>
                <a:cs typeface="Arial"/>
                <a:sym typeface="Arial"/>
              </a:rPr>
              <a:t>PROGRAMA FORMADOR DE FORMADORES.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s-MX" sz="20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/>
                <a:cs typeface="Arial"/>
                <a:sym typeface="Arial"/>
              </a:rPr>
              <a:t>PROGRAMA DE GESTIÓN DE RECURSOS HUMANOS - CIF/OIT.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s-MX" sz="20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/>
                <a:cs typeface="Arial"/>
                <a:sym typeface="Arial"/>
              </a:rPr>
              <a:t>FORMACIÓN DE INSTRUCTORES EN ORACLE.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s-MX" sz="20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/>
                <a:cs typeface="Arial"/>
                <a:sym typeface="Arial"/>
              </a:rPr>
              <a:t>TALLERES DE FORMACION  INSTRUCTORES Y EQUIPOS PSICOPEDAGÓGICOS DE LOS CENTROS DE FORMACIÓN.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s-MX" sz="20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/>
              </a:rPr>
              <a:t>MODALIDAD</a:t>
            </a:r>
            <a:r>
              <a:rPr kumimoji="0" lang="es-MX" sz="20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/>
                <a:cs typeface="Arial"/>
                <a:sym typeface="Arial"/>
              </a:rPr>
              <a:t> CURSOS EN LINEA.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s-SV" sz="2000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/>
              <a:cs typeface="Arial"/>
              <a:sym typeface="Arial"/>
            </a:endParaRPr>
          </a:p>
        </p:txBody>
      </p:sp>
      <p:sp>
        <p:nvSpPr>
          <p:cNvPr id="102" name="Freeform 77">
            <a:extLst>
              <a:ext uri="{FF2B5EF4-FFF2-40B4-BE49-F238E27FC236}">
                <a16:creationId xmlns:a16="http://schemas.microsoft.com/office/drawing/2014/main" id="{3696936C-311E-4F4F-A841-D7EB7D6D55A1}"/>
              </a:ext>
            </a:extLst>
          </p:cNvPr>
          <p:cNvSpPr>
            <a:spLocks noEditPoints="1"/>
          </p:cNvSpPr>
          <p:nvPr/>
        </p:nvSpPr>
        <p:spPr bwMode="auto">
          <a:xfrm>
            <a:off x="13544537" y="4100913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2"/>
          </a:solidFill>
          <a:ln>
            <a:solidFill>
              <a:schemeClr val="bg2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03" name="Freeform 77">
            <a:extLst>
              <a:ext uri="{FF2B5EF4-FFF2-40B4-BE49-F238E27FC236}">
                <a16:creationId xmlns:a16="http://schemas.microsoft.com/office/drawing/2014/main" id="{8BB38FA4-43DB-41E3-9E96-EE7DBB34EC1A}"/>
              </a:ext>
            </a:extLst>
          </p:cNvPr>
          <p:cNvSpPr>
            <a:spLocks noEditPoints="1"/>
          </p:cNvSpPr>
          <p:nvPr/>
        </p:nvSpPr>
        <p:spPr bwMode="auto">
          <a:xfrm>
            <a:off x="13544537" y="6951297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04" name="Rounded Rectangle 12">
            <a:extLst>
              <a:ext uri="{FF2B5EF4-FFF2-40B4-BE49-F238E27FC236}">
                <a16:creationId xmlns:a16="http://schemas.microsoft.com/office/drawing/2014/main" id="{5F53A604-6179-4260-8F8E-2849ECCEF224}"/>
              </a:ext>
            </a:extLst>
          </p:cNvPr>
          <p:cNvSpPr/>
          <p:nvPr/>
        </p:nvSpPr>
        <p:spPr>
          <a:xfrm>
            <a:off x="13367067" y="2864542"/>
            <a:ext cx="9118942" cy="1017620"/>
          </a:xfrm>
          <a:prstGeom prst="roundRect">
            <a:avLst>
              <a:gd name="adj" fmla="val 12821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25418D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105" name="TextBox 15">
            <a:extLst>
              <a:ext uri="{FF2B5EF4-FFF2-40B4-BE49-F238E27FC236}">
                <a16:creationId xmlns:a16="http://schemas.microsoft.com/office/drawing/2014/main" id="{5BC8C973-CFC4-415E-9784-BE35AC1ACAAF}"/>
              </a:ext>
            </a:extLst>
          </p:cNvPr>
          <p:cNvSpPr txBox="1"/>
          <p:nvPr/>
        </p:nvSpPr>
        <p:spPr>
          <a:xfrm>
            <a:off x="14007967" y="2918495"/>
            <a:ext cx="7735115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8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/>
                <a:ea typeface="Lato Light" panose="020F0502020204030203" pitchFamily="34" charset="0"/>
                <a:cs typeface="Poppins" pitchFamily="2" charset="77"/>
              </a:rPr>
              <a:t>3 </a:t>
            </a:r>
            <a:r>
              <a:rPr kumimoji="0" lang="en-US" sz="280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/>
                <a:ea typeface="Lato Light" panose="020F0502020204030203" pitchFamily="34" charset="0"/>
                <a:cs typeface="Poppins" pitchFamily="2" charset="77"/>
                <a:sym typeface="Arial"/>
              </a:rPr>
              <a:t>PROPUESTAS DE MEJORA PARA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/>
                <a:ea typeface="Lato Light" panose="020F0502020204030203" pitchFamily="34" charset="0"/>
                <a:cs typeface="Poppins" pitchFamily="2" charset="77"/>
                <a:sym typeface="Arial"/>
              </a:rPr>
              <a:t>LA FORMACIÓN PROFESIONAL</a:t>
            </a:r>
            <a:endParaRPr kumimoji="0" lang="en-US" sz="280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106" name="Freeform 77">
            <a:extLst>
              <a:ext uri="{FF2B5EF4-FFF2-40B4-BE49-F238E27FC236}">
                <a16:creationId xmlns:a16="http://schemas.microsoft.com/office/drawing/2014/main" id="{3C891989-682F-4995-A0CF-F59920C883CE}"/>
              </a:ext>
            </a:extLst>
          </p:cNvPr>
          <p:cNvSpPr>
            <a:spLocks noEditPoints="1"/>
          </p:cNvSpPr>
          <p:nvPr/>
        </p:nvSpPr>
        <p:spPr bwMode="auto">
          <a:xfrm>
            <a:off x="13544537" y="3006234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07" name="TextBox 52">
            <a:extLst>
              <a:ext uri="{FF2B5EF4-FFF2-40B4-BE49-F238E27FC236}">
                <a16:creationId xmlns:a16="http://schemas.microsoft.com/office/drawing/2014/main" id="{9C520C36-3EA5-46D0-954A-A6D70868A039}"/>
              </a:ext>
            </a:extLst>
          </p:cNvPr>
          <p:cNvSpPr txBox="1"/>
          <p:nvPr/>
        </p:nvSpPr>
        <p:spPr>
          <a:xfrm>
            <a:off x="13320071" y="2208552"/>
            <a:ext cx="7775242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ACCIONES DE MEJORA CONTINUA</a:t>
            </a:r>
          </a:p>
        </p:txBody>
      </p:sp>
      <p:sp>
        <p:nvSpPr>
          <p:cNvPr id="108" name="Rounded Rectangle 13">
            <a:extLst>
              <a:ext uri="{FF2B5EF4-FFF2-40B4-BE49-F238E27FC236}">
                <a16:creationId xmlns:a16="http://schemas.microsoft.com/office/drawing/2014/main" id="{B651F556-CB5D-494F-B455-A43B3C070183}"/>
              </a:ext>
            </a:extLst>
          </p:cNvPr>
          <p:cNvSpPr/>
          <p:nvPr/>
        </p:nvSpPr>
        <p:spPr>
          <a:xfrm>
            <a:off x="18831796" y="5120260"/>
            <a:ext cx="3622073" cy="964615"/>
          </a:xfrm>
          <a:prstGeom prst="roundRect">
            <a:avLst>
              <a:gd name="adj" fmla="val 12821"/>
            </a:avLst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6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/>
                <a:ea typeface="+mn-ea"/>
                <a:cs typeface="+mn-cs"/>
                <a:sym typeface="Arial"/>
              </a:rPr>
              <a:t>16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6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/>
                <a:ea typeface="+mn-ea"/>
                <a:cs typeface="+mn-cs"/>
                <a:sym typeface="Arial"/>
              </a:rPr>
              <a:t>ACTUALIZACIONES</a:t>
            </a:r>
          </a:p>
        </p:txBody>
      </p:sp>
      <p:sp>
        <p:nvSpPr>
          <p:cNvPr id="109" name="Rounded Rectangle 13">
            <a:extLst>
              <a:ext uri="{FF2B5EF4-FFF2-40B4-BE49-F238E27FC236}">
                <a16:creationId xmlns:a16="http://schemas.microsoft.com/office/drawing/2014/main" id="{18D3100B-09F3-4755-89AC-9B7930F4532F}"/>
              </a:ext>
            </a:extLst>
          </p:cNvPr>
          <p:cNvSpPr/>
          <p:nvPr/>
        </p:nvSpPr>
        <p:spPr>
          <a:xfrm>
            <a:off x="16381165" y="5120260"/>
            <a:ext cx="2315909" cy="942685"/>
          </a:xfrm>
          <a:prstGeom prst="roundRect">
            <a:avLst>
              <a:gd name="adj" fmla="val 12821"/>
            </a:avLst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6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/>
              </a:rPr>
              <a:t>13</a:t>
            </a:r>
            <a:endParaRPr kumimoji="0" lang="en-US" sz="2600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/>
              <a:ea typeface="+mn-ea"/>
              <a:cs typeface="+mn-cs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6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/>
                <a:ea typeface="+mn-ea"/>
                <a:cs typeface="+mn-cs"/>
                <a:sym typeface="Arial"/>
              </a:rPr>
              <a:t>ENTIDADES</a:t>
            </a:r>
          </a:p>
        </p:txBody>
      </p:sp>
      <p:sp>
        <p:nvSpPr>
          <p:cNvPr id="110" name="Rounded Rectangle 13">
            <a:extLst>
              <a:ext uri="{FF2B5EF4-FFF2-40B4-BE49-F238E27FC236}">
                <a16:creationId xmlns:a16="http://schemas.microsoft.com/office/drawing/2014/main" id="{0FE2D98B-D683-4D15-822F-24FBBEC973B5}"/>
              </a:ext>
            </a:extLst>
          </p:cNvPr>
          <p:cNvSpPr/>
          <p:nvPr/>
        </p:nvSpPr>
        <p:spPr>
          <a:xfrm>
            <a:off x="13320070" y="5120260"/>
            <a:ext cx="2871187" cy="958034"/>
          </a:xfrm>
          <a:prstGeom prst="roundRect">
            <a:avLst>
              <a:gd name="adj" fmla="val 12821"/>
            </a:avLst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6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/>
              </a:rPr>
              <a:t>243</a:t>
            </a:r>
            <a:endParaRPr kumimoji="0" lang="en-US" sz="2600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/>
              <a:ea typeface="+mn-ea"/>
              <a:cs typeface="+mn-cs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6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/>
                <a:ea typeface="+mn-ea"/>
                <a:cs typeface="+mn-cs"/>
                <a:sym typeface="Arial"/>
              </a:rPr>
              <a:t>FACILITADORES</a:t>
            </a:r>
          </a:p>
        </p:txBody>
      </p:sp>
      <p:sp>
        <p:nvSpPr>
          <p:cNvPr id="111" name="TextBox 15">
            <a:extLst>
              <a:ext uri="{FF2B5EF4-FFF2-40B4-BE49-F238E27FC236}">
                <a16:creationId xmlns:a16="http://schemas.microsoft.com/office/drawing/2014/main" id="{E8D07EEF-16CA-46E1-8E09-B8C69BFA7A90}"/>
              </a:ext>
            </a:extLst>
          </p:cNvPr>
          <p:cNvSpPr txBox="1"/>
          <p:nvPr/>
        </p:nvSpPr>
        <p:spPr>
          <a:xfrm>
            <a:off x="7576479" y="11182871"/>
            <a:ext cx="5179619" cy="1477328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indent="0" algn="just" defTabSz="1828434">
              <a:buClrTx/>
              <a:buFontTx/>
              <a:buNone/>
              <a:defRPr/>
            </a:pPr>
            <a:r>
              <a:rPr lang="en-US" sz="1800" i="1" kern="1200">
                <a:solidFill>
                  <a:schemeClr val="tx2"/>
                </a:solidFill>
                <a:latin typeface="Poppins" pitchFamily="2" charset="77"/>
                <a:cs typeface="Poppins" pitchFamily="2" charset="77"/>
              </a:rPr>
              <a:t>ACTIVIDADES ECONÓMICAS ATENDIDAS MEDIANTE CERTIFICACIÓN DE COMPETENCIAS </a:t>
            </a:r>
          </a:p>
          <a:p>
            <a:pPr marL="342900" indent="-342900" algn="just" defTabSz="1828434">
              <a:buClrTx/>
              <a:buFont typeface="Arial" panose="020B0604020202020204" pitchFamily="34" charset="0"/>
              <a:buChar char="•"/>
              <a:defRPr/>
            </a:pPr>
            <a:r>
              <a:rPr lang="en-US" sz="1800" i="1" kern="1200" err="1">
                <a:solidFill>
                  <a:schemeClr val="tx2"/>
                </a:solidFill>
                <a:latin typeface="Poppins" pitchFamily="2" charset="77"/>
                <a:cs typeface="Poppins" pitchFamily="2" charset="77"/>
              </a:rPr>
              <a:t>Farmacéutica</a:t>
            </a:r>
            <a:endParaRPr lang="en-US" sz="1800" i="1" kern="1200">
              <a:solidFill>
                <a:schemeClr val="tx2"/>
              </a:solidFill>
              <a:latin typeface="Poppins" pitchFamily="2" charset="77"/>
              <a:cs typeface="Poppins" pitchFamily="2" charset="77"/>
            </a:endParaRPr>
          </a:p>
          <a:p>
            <a:pPr marL="342900" indent="-342900" algn="just" defTabSz="1828434">
              <a:buClrTx/>
              <a:buFont typeface="Arial" panose="020B0604020202020204" pitchFamily="34" charset="0"/>
              <a:buChar char="•"/>
              <a:defRPr/>
            </a:pPr>
            <a:r>
              <a:rPr lang="en-US" sz="1800" i="1" kern="1200" err="1">
                <a:solidFill>
                  <a:schemeClr val="tx2"/>
                </a:solidFill>
                <a:latin typeface="Poppins" pitchFamily="2" charset="77"/>
                <a:cs typeface="Poppins" pitchFamily="2" charset="77"/>
              </a:rPr>
              <a:t>Electricidad</a:t>
            </a:r>
            <a:r>
              <a:rPr lang="en-US" sz="1800" i="1" kern="1200">
                <a:solidFill>
                  <a:schemeClr val="tx2"/>
                </a:solidFill>
                <a:latin typeface="Poppins" pitchFamily="2" charset="77"/>
                <a:cs typeface="Poppins" pitchFamily="2" charset="77"/>
              </a:rPr>
              <a:t> </a:t>
            </a:r>
          </a:p>
          <a:p>
            <a:pPr marL="342900" indent="-342900" algn="just" defTabSz="1828434">
              <a:buClrTx/>
              <a:buFont typeface="Arial" panose="020B0604020202020204" pitchFamily="34" charset="0"/>
              <a:buChar char="•"/>
              <a:defRPr/>
            </a:pPr>
            <a:r>
              <a:rPr lang="en-US" sz="1800" i="1" kern="1200">
                <a:solidFill>
                  <a:schemeClr val="tx2"/>
                </a:solidFill>
                <a:latin typeface="Poppins" pitchFamily="2" charset="77"/>
                <a:cs typeface="Poppins" pitchFamily="2" charset="77"/>
              </a:rPr>
              <a:t>Alimentos </a:t>
            </a:r>
          </a:p>
        </p:txBody>
      </p:sp>
      <p:graphicFrame>
        <p:nvGraphicFramePr>
          <p:cNvPr id="115" name="Chart 25">
            <a:extLst>
              <a:ext uri="{FF2B5EF4-FFF2-40B4-BE49-F238E27FC236}">
                <a16:creationId xmlns:a16="http://schemas.microsoft.com/office/drawing/2014/main" id="{5429ED33-689A-4532-B2B9-52CB105C64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84230914"/>
              </p:ext>
            </p:extLst>
          </p:nvPr>
        </p:nvGraphicFramePr>
        <p:xfrm>
          <a:off x="13380899" y="9413797"/>
          <a:ext cx="9476839" cy="474978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16" name="TextBox 214">
            <a:extLst>
              <a:ext uri="{FF2B5EF4-FFF2-40B4-BE49-F238E27FC236}">
                <a16:creationId xmlns:a16="http://schemas.microsoft.com/office/drawing/2014/main" id="{BC66B1D1-6067-488A-AF1E-84C51B19BDF2}"/>
              </a:ext>
            </a:extLst>
          </p:cNvPr>
          <p:cNvSpPr txBox="1"/>
          <p:nvPr/>
        </p:nvSpPr>
        <p:spPr>
          <a:xfrm>
            <a:off x="3121143" y="509334"/>
            <a:ext cx="199993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60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Ejecución </a:t>
            </a:r>
            <a:r>
              <a:rPr lang="es-SV" sz="6000" b="1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re Franklin" charset="0"/>
                <a:sym typeface="Baloo 2 ExtraBold"/>
              </a:rPr>
              <a:t>GERENCIA TÉCNICA</a:t>
            </a:r>
            <a:endParaRPr kumimoji="0" lang="es-419" sz="6000" b="1" i="0" u="none" strike="noStrike" kern="0" cap="none" spc="0" normalizeH="0" baseline="0" noProof="0">
              <a:ln>
                <a:noFill/>
              </a:ln>
              <a:solidFill>
                <a:srgbClr val="F6F6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Libre Franklin" charset="0"/>
              <a:cs typeface="Arial"/>
              <a:sym typeface="Baloo 2 ExtraBold"/>
            </a:endParaRPr>
          </a:p>
        </p:txBody>
      </p:sp>
      <p:sp>
        <p:nvSpPr>
          <p:cNvPr id="117" name="TextBox 214">
            <a:extLst>
              <a:ext uri="{FF2B5EF4-FFF2-40B4-BE49-F238E27FC236}">
                <a16:creationId xmlns:a16="http://schemas.microsoft.com/office/drawing/2014/main" id="{615016E4-B920-4739-86F5-7D8819C7819F}"/>
              </a:ext>
            </a:extLst>
          </p:cNvPr>
          <p:cNvSpPr txBox="1"/>
          <p:nvPr/>
        </p:nvSpPr>
        <p:spPr>
          <a:xfrm>
            <a:off x="2416964" y="1352677"/>
            <a:ext cx="13976917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algn="ctr" defTabSz="2437365" eaLnBrk="1" fontAlgn="auto" latinLnBrk="0" hangingPunct="1">
              <a:lnSpc>
                <a:spcPct val="80000"/>
              </a:lnSpc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n-US" sz="54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Resultados</a:t>
            </a:r>
            <a:r>
              <a:rPr lang="en-US" sz="54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POA </a:t>
            </a:r>
            <a:r>
              <a:rPr lang="en-US" sz="54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Tercer</a:t>
            </a:r>
            <a:r>
              <a:rPr lang="en-US" sz="54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</a:t>
            </a:r>
            <a:r>
              <a:rPr lang="en-US" sz="54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Trimestre</a:t>
            </a:r>
            <a:r>
              <a:rPr lang="en-US" sz="54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2021</a:t>
            </a:r>
          </a:p>
        </p:txBody>
      </p:sp>
      <p:pic>
        <p:nvPicPr>
          <p:cNvPr id="119" name="Imagen 11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3985D2B-391F-4226-8FAE-92392CF5560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9600" y="831912"/>
            <a:ext cx="1686485" cy="921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670818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6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" name="Google Shape;618;p39"/>
          <p:cNvSpPr txBox="1">
            <a:spLocks noGrp="1"/>
          </p:cNvSpPr>
          <p:nvPr>
            <p:ph type="title"/>
          </p:nvPr>
        </p:nvSpPr>
        <p:spPr>
          <a:xfrm>
            <a:off x="7499748" y="3801631"/>
            <a:ext cx="13608862" cy="2999219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s-SV" sz="158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</a:t>
            </a:r>
            <a:r>
              <a:rPr lang="en" sz="158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Estudios</a:t>
            </a:r>
            <a:endParaRPr sz="15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19" name="Google Shape;619;p39"/>
          <p:cNvSpPr txBox="1">
            <a:spLocks noGrp="1"/>
          </p:cNvSpPr>
          <p:nvPr>
            <p:ph type="subTitle" idx="1"/>
          </p:nvPr>
        </p:nvSpPr>
        <p:spPr>
          <a:xfrm>
            <a:off x="7639915" y="3319798"/>
            <a:ext cx="13328528" cy="1478015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/>
            <a:r>
              <a:rPr lang="en" sz="66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de Investigación</a:t>
            </a:r>
            <a:endParaRPr sz="660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Imagen 3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8B2FA6E4-83D2-4A51-B58C-B8F7449175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66719" y="910894"/>
            <a:ext cx="1686485" cy="921989"/>
          </a:xfrm>
          <a:prstGeom prst="rect">
            <a:avLst/>
          </a:prstGeom>
        </p:spPr>
      </p:pic>
      <p:pic>
        <p:nvPicPr>
          <p:cNvPr id="5" name="Imagen 4" descr="Imagen que contiene persona, edificio, exterior, hombre&#10;&#10;Descripción generada automáticamente">
            <a:extLst>
              <a:ext uri="{FF2B5EF4-FFF2-40B4-BE49-F238E27FC236}">
                <a16:creationId xmlns:a16="http://schemas.microsoft.com/office/drawing/2014/main" id="{CF7B82C3-FFBA-4BEC-98CA-E0CF9D52930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4165" r="19958"/>
          <a:stretch/>
        </p:blipFill>
        <p:spPr>
          <a:xfrm>
            <a:off x="10800941" y="7782314"/>
            <a:ext cx="3430842" cy="3014406"/>
          </a:xfrm>
          <a:prstGeom prst="rect">
            <a:avLst/>
          </a:prstGeom>
          <a:ln w="57150">
            <a:solidFill>
              <a:schemeClr val="accent3"/>
            </a:solidFill>
          </a:ln>
        </p:spPr>
      </p:pic>
      <p:pic>
        <p:nvPicPr>
          <p:cNvPr id="6" name="Imagen 5" descr="Hombre con uniforme azul&#10;&#10;Descripción generada automáticamente con confianza baja">
            <a:extLst>
              <a:ext uri="{FF2B5EF4-FFF2-40B4-BE49-F238E27FC236}">
                <a16:creationId xmlns:a16="http://schemas.microsoft.com/office/drawing/2014/main" id="{F56494B0-79E5-4A12-B4B5-CE3D780D11C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34050" b="2771"/>
          <a:stretch/>
        </p:blipFill>
        <p:spPr>
          <a:xfrm>
            <a:off x="4211385" y="7797501"/>
            <a:ext cx="3051535" cy="2999219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7" name="Imagen 6" descr="Hombre parado junto a un niño&#10;&#10;Descripción generada automáticamente con confianza media">
            <a:extLst>
              <a:ext uri="{FF2B5EF4-FFF2-40B4-BE49-F238E27FC236}">
                <a16:creationId xmlns:a16="http://schemas.microsoft.com/office/drawing/2014/main" id="{A7639BD3-D736-4B00-BB96-80AA98597D28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310" r="30917"/>
          <a:stretch/>
        </p:blipFill>
        <p:spPr>
          <a:xfrm>
            <a:off x="7499748" y="7759616"/>
            <a:ext cx="3064365" cy="3014406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8" name="Imagen 7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B4F903DA-88D5-4157-852C-7EA5D2A2DB3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642409" y="1050763"/>
            <a:ext cx="1392790" cy="1392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01340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TextBox 15">
            <a:extLst>
              <a:ext uri="{FF2B5EF4-FFF2-40B4-BE49-F238E27FC236}">
                <a16:creationId xmlns:a16="http://schemas.microsoft.com/office/drawing/2014/main" id="{1F77763E-910B-4FDC-9A19-340DF02349F4}"/>
              </a:ext>
            </a:extLst>
          </p:cNvPr>
          <p:cNvSpPr txBox="1"/>
          <p:nvPr/>
        </p:nvSpPr>
        <p:spPr>
          <a:xfrm>
            <a:off x="912494" y="3479976"/>
            <a:ext cx="9107713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ESTUDIOS, CONSULTAS E INVESTIGACIONES </a:t>
            </a:r>
          </a:p>
        </p:txBody>
      </p:sp>
      <p:sp>
        <p:nvSpPr>
          <p:cNvPr id="70" name="TextBox 17">
            <a:extLst>
              <a:ext uri="{FF2B5EF4-FFF2-40B4-BE49-F238E27FC236}">
                <a16:creationId xmlns:a16="http://schemas.microsoft.com/office/drawing/2014/main" id="{3DFFEB8F-50DA-4B9A-983D-B52CDBC6E49C}"/>
              </a:ext>
            </a:extLst>
          </p:cNvPr>
          <p:cNvSpPr txBox="1"/>
          <p:nvPr/>
        </p:nvSpPr>
        <p:spPr>
          <a:xfrm>
            <a:off x="13591095" y="3953788"/>
            <a:ext cx="9239764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MX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DIAGNÓSTICOS TERRITORIALES Y EMPRESARIALES</a:t>
            </a:r>
          </a:p>
        </p:txBody>
      </p:sp>
      <p:graphicFrame>
        <p:nvGraphicFramePr>
          <p:cNvPr id="86" name="Chart 25">
            <a:extLst>
              <a:ext uri="{FF2B5EF4-FFF2-40B4-BE49-F238E27FC236}">
                <a16:creationId xmlns:a16="http://schemas.microsoft.com/office/drawing/2014/main" id="{3F235696-030A-4230-BEC6-FDF6127AF3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4505513"/>
              </p:ext>
            </p:extLst>
          </p:nvPr>
        </p:nvGraphicFramePr>
        <p:xfrm>
          <a:off x="1887077" y="4270659"/>
          <a:ext cx="11383054" cy="35400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7" name="TextBox 40">
            <a:extLst>
              <a:ext uri="{FF2B5EF4-FFF2-40B4-BE49-F238E27FC236}">
                <a16:creationId xmlns:a16="http://schemas.microsoft.com/office/drawing/2014/main" id="{EAF485CB-A4A2-41B0-B611-A7E80F815F1B}"/>
              </a:ext>
            </a:extLst>
          </p:cNvPr>
          <p:cNvSpPr txBox="1"/>
          <p:nvPr/>
        </p:nvSpPr>
        <p:spPr>
          <a:xfrm>
            <a:off x="6552274" y="8316474"/>
            <a:ext cx="4788891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GESTIÓN DOCUMENTAL</a:t>
            </a:r>
          </a:p>
        </p:txBody>
      </p:sp>
      <p:sp>
        <p:nvSpPr>
          <p:cNvPr id="88" name="TextBox 52">
            <a:extLst>
              <a:ext uri="{FF2B5EF4-FFF2-40B4-BE49-F238E27FC236}">
                <a16:creationId xmlns:a16="http://schemas.microsoft.com/office/drawing/2014/main" id="{5A6DEA91-CFCF-49DC-8EBF-7CFF2EDD5A05}"/>
              </a:ext>
            </a:extLst>
          </p:cNvPr>
          <p:cNvSpPr txBox="1"/>
          <p:nvPr/>
        </p:nvSpPr>
        <p:spPr>
          <a:xfrm>
            <a:off x="17246925" y="7584593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MONTO 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 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EJECUTADO</a:t>
            </a:r>
          </a:p>
        </p:txBody>
      </p:sp>
      <p:graphicFrame>
        <p:nvGraphicFramePr>
          <p:cNvPr id="89" name="Chart 25">
            <a:extLst>
              <a:ext uri="{FF2B5EF4-FFF2-40B4-BE49-F238E27FC236}">
                <a16:creationId xmlns:a16="http://schemas.microsoft.com/office/drawing/2014/main" id="{BC208BA2-94C2-4D3A-B58C-60D0717D57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53453792"/>
              </p:ext>
            </p:extLst>
          </p:nvPr>
        </p:nvGraphicFramePr>
        <p:xfrm>
          <a:off x="13979316" y="8278709"/>
          <a:ext cx="9995367" cy="53172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pSp>
        <p:nvGrpSpPr>
          <p:cNvPr id="2" name="Grupo 1">
            <a:extLst>
              <a:ext uri="{FF2B5EF4-FFF2-40B4-BE49-F238E27FC236}">
                <a16:creationId xmlns:a16="http://schemas.microsoft.com/office/drawing/2014/main" id="{1CCBE386-C172-4A24-87C0-5CD573F99519}"/>
              </a:ext>
            </a:extLst>
          </p:cNvPr>
          <p:cNvGrpSpPr/>
          <p:nvPr/>
        </p:nvGrpSpPr>
        <p:grpSpPr>
          <a:xfrm>
            <a:off x="9034296" y="3435333"/>
            <a:ext cx="3765517" cy="717459"/>
            <a:chOff x="10620863" y="6572167"/>
            <a:chExt cx="3765517" cy="717459"/>
          </a:xfrm>
        </p:grpSpPr>
        <p:sp>
          <p:nvSpPr>
            <p:cNvPr id="84" name="TextBox 18">
              <a:extLst>
                <a:ext uri="{FF2B5EF4-FFF2-40B4-BE49-F238E27FC236}">
                  <a16:creationId xmlns:a16="http://schemas.microsoft.com/office/drawing/2014/main" id="{967E7C5A-DBCD-4C13-9773-00E336A962B2}"/>
                </a:ext>
              </a:extLst>
            </p:cNvPr>
            <p:cNvSpPr txBox="1"/>
            <p:nvPr/>
          </p:nvSpPr>
          <p:spPr>
            <a:xfrm>
              <a:off x="12541102" y="6578814"/>
              <a:ext cx="1335622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marL="0" marR="0" lvl="0" indent="0" algn="l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en-US" sz="2000" b="1" kern="1200">
                  <a:solidFill>
                    <a:schemeClr val="accent6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24</a:t>
              </a: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accent6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- 126%</a:t>
              </a:r>
            </a:p>
          </p:txBody>
        </p:sp>
        <p:sp>
          <p:nvSpPr>
            <p:cNvPr id="90" name="TextBox 18">
              <a:extLst>
                <a:ext uri="{FF2B5EF4-FFF2-40B4-BE49-F238E27FC236}">
                  <a16:creationId xmlns:a16="http://schemas.microsoft.com/office/drawing/2014/main" id="{4DAA9569-AB48-4724-93E8-3CB531B72572}"/>
                </a:ext>
              </a:extLst>
            </p:cNvPr>
            <p:cNvSpPr txBox="1"/>
            <p:nvPr/>
          </p:nvSpPr>
          <p:spPr>
            <a:xfrm>
              <a:off x="11608285" y="6572167"/>
              <a:ext cx="437940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marL="0" marR="0" lvl="0" indent="0" algn="l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accent6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19</a:t>
              </a:r>
            </a:p>
          </p:txBody>
        </p:sp>
        <p:sp>
          <p:nvSpPr>
            <p:cNvPr id="91" name="TextBox 15">
              <a:extLst>
                <a:ext uri="{FF2B5EF4-FFF2-40B4-BE49-F238E27FC236}">
                  <a16:creationId xmlns:a16="http://schemas.microsoft.com/office/drawing/2014/main" id="{0EBBFE18-B204-470A-BE30-67A8E7B711D3}"/>
                </a:ext>
              </a:extLst>
            </p:cNvPr>
            <p:cNvSpPr txBox="1"/>
            <p:nvPr/>
          </p:nvSpPr>
          <p:spPr>
            <a:xfrm>
              <a:off x="10620863" y="6889516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META</a:t>
              </a:r>
            </a:p>
          </p:txBody>
        </p:sp>
        <p:sp>
          <p:nvSpPr>
            <p:cNvPr id="92" name="TextBox 15">
              <a:extLst>
                <a:ext uri="{FF2B5EF4-FFF2-40B4-BE49-F238E27FC236}">
                  <a16:creationId xmlns:a16="http://schemas.microsoft.com/office/drawing/2014/main" id="{845714DE-9AE2-4624-9DD7-5714F80E6E54}"/>
                </a:ext>
              </a:extLst>
            </p:cNvPr>
            <p:cNvSpPr txBox="1"/>
            <p:nvPr/>
          </p:nvSpPr>
          <p:spPr>
            <a:xfrm>
              <a:off x="11950259" y="6885296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EJECUCIÓN</a:t>
              </a:r>
            </a:p>
          </p:txBody>
        </p:sp>
      </p:grpSp>
      <p:sp>
        <p:nvSpPr>
          <p:cNvPr id="93" name="Rounded Rectangle 12">
            <a:extLst>
              <a:ext uri="{FF2B5EF4-FFF2-40B4-BE49-F238E27FC236}">
                <a16:creationId xmlns:a16="http://schemas.microsoft.com/office/drawing/2014/main" id="{1CEB94D5-5660-44C8-A94A-7F0A5AEB58E8}"/>
              </a:ext>
            </a:extLst>
          </p:cNvPr>
          <p:cNvSpPr/>
          <p:nvPr/>
        </p:nvSpPr>
        <p:spPr>
          <a:xfrm>
            <a:off x="3425428" y="10414811"/>
            <a:ext cx="10497583" cy="1101713"/>
          </a:xfrm>
          <a:prstGeom prst="roundRect">
            <a:avLst>
              <a:gd name="adj" fmla="val 12821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94" name="TextBox 15">
            <a:extLst>
              <a:ext uri="{FF2B5EF4-FFF2-40B4-BE49-F238E27FC236}">
                <a16:creationId xmlns:a16="http://schemas.microsoft.com/office/drawing/2014/main" id="{D16DDD9D-6470-4E60-B738-266866EEEC82}"/>
              </a:ext>
            </a:extLst>
          </p:cNvPr>
          <p:cNvSpPr txBox="1"/>
          <p:nvPr/>
        </p:nvSpPr>
        <p:spPr>
          <a:xfrm>
            <a:off x="5029186" y="10542574"/>
            <a:ext cx="3539752" cy="1015663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60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3</a:t>
            </a:r>
          </a:p>
        </p:txBody>
      </p:sp>
      <p:sp>
        <p:nvSpPr>
          <p:cNvPr id="95" name="TextBox 57">
            <a:extLst>
              <a:ext uri="{FF2B5EF4-FFF2-40B4-BE49-F238E27FC236}">
                <a16:creationId xmlns:a16="http://schemas.microsoft.com/office/drawing/2014/main" id="{B6FDFF75-95D0-432A-AF31-0F3BA48396DD}"/>
              </a:ext>
            </a:extLst>
          </p:cNvPr>
          <p:cNvSpPr txBox="1"/>
          <p:nvPr/>
        </p:nvSpPr>
        <p:spPr>
          <a:xfrm>
            <a:off x="5940096" y="10673975"/>
            <a:ext cx="7799949" cy="75392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5A64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n-US" sz="2800" i="0" u="none" strike="noStrike" kern="120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Informe de la </a:t>
            </a:r>
            <a:r>
              <a:rPr kumimoji="0" lang="en-US" sz="2800" i="0" u="none" strike="noStrike" kern="1200" cap="none" spc="0" normalizeH="0" baseline="0" noProof="0" err="1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gestión</a:t>
            </a:r>
            <a:r>
              <a:rPr kumimoji="0" lang="en-US" sz="2800" i="0" u="none" strike="noStrike" kern="120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 del Centro de </a:t>
            </a:r>
            <a:r>
              <a:rPr kumimoji="0" lang="en-US" sz="2800" i="0" u="none" strike="noStrike" kern="1200" cap="none" spc="0" normalizeH="0" baseline="0" noProof="0" err="1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Documentación</a:t>
            </a:r>
            <a:r>
              <a:rPr kumimoji="0" lang="en-US" sz="2800" i="0" u="none" strike="noStrike" kern="120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 y </a:t>
            </a:r>
            <a:r>
              <a:rPr kumimoji="0" lang="en-US" sz="2800" i="0" u="none" strike="noStrike" kern="1200" cap="none" spc="0" normalizeH="0" baseline="0" noProof="0" err="1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el</a:t>
            </a:r>
            <a:r>
              <a:rPr kumimoji="0" lang="en-US" sz="2800" i="0" u="none" strike="noStrike" kern="120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 </a:t>
            </a:r>
            <a:r>
              <a:rPr kumimoji="0" lang="en-US" sz="2800" i="0" u="none" strike="noStrike" kern="1200" cap="none" spc="0" normalizeH="0" baseline="0" noProof="0" err="1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Archivo</a:t>
            </a:r>
            <a:r>
              <a:rPr kumimoji="0" lang="en-US" sz="2800" i="0" u="none" strike="noStrike" kern="120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 </a:t>
            </a:r>
            <a:r>
              <a:rPr kumimoji="0" lang="en-US" sz="2800" i="0" u="none" strike="noStrike" kern="1200" cap="none" spc="0" normalizeH="0" baseline="0" noProof="0" err="1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Institucional</a:t>
            </a:r>
            <a:endParaRPr kumimoji="0" lang="en-US" sz="2800" i="0" u="none" strike="noStrike" kern="1200" cap="none" spc="0" normalizeH="0" baseline="0" noProof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 SemiBold" pitchFamily="2" charset="77"/>
              <a:ea typeface="Open Sans Light" panose="020B0306030504020204" pitchFamily="34" charset="0"/>
              <a:cs typeface="Poppins SemiBold" pitchFamily="2" charset="77"/>
              <a:sym typeface="Arial"/>
            </a:endParaRPr>
          </a:p>
        </p:txBody>
      </p:sp>
      <p:sp>
        <p:nvSpPr>
          <p:cNvPr id="96" name="TextBox 18">
            <a:extLst>
              <a:ext uri="{FF2B5EF4-FFF2-40B4-BE49-F238E27FC236}">
                <a16:creationId xmlns:a16="http://schemas.microsoft.com/office/drawing/2014/main" id="{5CEA963E-1F87-4632-8BDD-87356AC8ECEF}"/>
              </a:ext>
            </a:extLst>
          </p:cNvPr>
          <p:cNvSpPr txBox="1"/>
          <p:nvPr/>
        </p:nvSpPr>
        <p:spPr>
          <a:xfrm>
            <a:off x="21442703" y="5067467"/>
            <a:ext cx="1337226" cy="400110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b="1" kern="1200">
                <a:solidFill>
                  <a:schemeClr val="accent6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10</a:t>
            </a: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 - 125%</a:t>
            </a:r>
          </a:p>
        </p:txBody>
      </p:sp>
      <p:sp>
        <p:nvSpPr>
          <p:cNvPr id="97" name="TextBox 18">
            <a:extLst>
              <a:ext uri="{FF2B5EF4-FFF2-40B4-BE49-F238E27FC236}">
                <a16:creationId xmlns:a16="http://schemas.microsoft.com/office/drawing/2014/main" id="{421C30DF-E15D-4B9F-AAF7-09FEBA0A6CCB}"/>
              </a:ext>
            </a:extLst>
          </p:cNvPr>
          <p:cNvSpPr txBox="1"/>
          <p:nvPr/>
        </p:nvSpPr>
        <p:spPr>
          <a:xfrm>
            <a:off x="20635732" y="5041335"/>
            <a:ext cx="351378" cy="400110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kern="1200">
                <a:solidFill>
                  <a:schemeClr val="accent6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8</a:t>
            </a:r>
            <a:endParaRPr kumimoji="0" lang="en-US" sz="2000" b="1" i="0" u="none" strike="noStrike" kern="1200" cap="none" spc="0" normalizeH="0" baseline="0" noProof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ppins" pitchFamily="2" charset="77"/>
              <a:ea typeface="League Spartan" charset="0"/>
              <a:cs typeface="Poppins" pitchFamily="2" charset="77"/>
              <a:sym typeface="Arial"/>
            </a:endParaRPr>
          </a:p>
        </p:txBody>
      </p:sp>
      <p:sp>
        <p:nvSpPr>
          <p:cNvPr id="98" name="TextBox 15">
            <a:extLst>
              <a:ext uri="{FF2B5EF4-FFF2-40B4-BE49-F238E27FC236}">
                <a16:creationId xmlns:a16="http://schemas.microsoft.com/office/drawing/2014/main" id="{445CAEF6-8875-41C1-A456-378B642CBDB9}"/>
              </a:ext>
            </a:extLst>
          </p:cNvPr>
          <p:cNvSpPr txBox="1"/>
          <p:nvPr/>
        </p:nvSpPr>
        <p:spPr>
          <a:xfrm>
            <a:off x="19578819" y="5358946"/>
            <a:ext cx="2436121" cy="40011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META</a:t>
            </a:r>
          </a:p>
        </p:txBody>
      </p:sp>
      <p:sp>
        <p:nvSpPr>
          <p:cNvPr id="99" name="TextBox 15">
            <a:extLst>
              <a:ext uri="{FF2B5EF4-FFF2-40B4-BE49-F238E27FC236}">
                <a16:creationId xmlns:a16="http://schemas.microsoft.com/office/drawing/2014/main" id="{5B000B80-FA62-46C9-ADDE-F36268FE82D0}"/>
              </a:ext>
            </a:extLst>
          </p:cNvPr>
          <p:cNvSpPr txBox="1"/>
          <p:nvPr/>
        </p:nvSpPr>
        <p:spPr>
          <a:xfrm>
            <a:off x="20796879" y="5358946"/>
            <a:ext cx="2436121" cy="40011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EJECUCIÓN</a:t>
            </a:r>
          </a:p>
        </p:txBody>
      </p:sp>
      <p:grpSp>
        <p:nvGrpSpPr>
          <p:cNvPr id="100" name="Grupo 99">
            <a:extLst>
              <a:ext uri="{FF2B5EF4-FFF2-40B4-BE49-F238E27FC236}">
                <a16:creationId xmlns:a16="http://schemas.microsoft.com/office/drawing/2014/main" id="{D69B5543-2385-4AA0-89F5-E467931832C5}"/>
              </a:ext>
            </a:extLst>
          </p:cNvPr>
          <p:cNvGrpSpPr/>
          <p:nvPr/>
        </p:nvGrpSpPr>
        <p:grpSpPr>
          <a:xfrm>
            <a:off x="21047011" y="8380494"/>
            <a:ext cx="2436121" cy="689297"/>
            <a:chOff x="19128322" y="8296785"/>
            <a:chExt cx="2436121" cy="689297"/>
          </a:xfrm>
        </p:grpSpPr>
        <p:sp>
          <p:nvSpPr>
            <p:cNvPr id="101" name="TextBox 18">
              <a:extLst>
                <a:ext uri="{FF2B5EF4-FFF2-40B4-BE49-F238E27FC236}">
                  <a16:creationId xmlns:a16="http://schemas.microsoft.com/office/drawing/2014/main" id="{E8371C7B-1C6F-41C1-A0B2-86B94F7C08A4}"/>
                </a:ext>
              </a:extLst>
            </p:cNvPr>
            <p:cNvSpPr txBox="1"/>
            <p:nvPr/>
          </p:nvSpPr>
          <p:spPr>
            <a:xfrm>
              <a:off x="19995164" y="8296785"/>
              <a:ext cx="922047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marL="0" marR="0" lvl="0" indent="0" algn="l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accent6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70.7%</a:t>
              </a:r>
            </a:p>
          </p:txBody>
        </p:sp>
        <p:sp>
          <p:nvSpPr>
            <p:cNvPr id="102" name="TextBox 15">
              <a:extLst>
                <a:ext uri="{FF2B5EF4-FFF2-40B4-BE49-F238E27FC236}">
                  <a16:creationId xmlns:a16="http://schemas.microsoft.com/office/drawing/2014/main" id="{1834F019-EE6D-4BAA-9DCB-6F71998ED464}"/>
                </a:ext>
              </a:extLst>
            </p:cNvPr>
            <p:cNvSpPr txBox="1"/>
            <p:nvPr/>
          </p:nvSpPr>
          <p:spPr>
            <a:xfrm>
              <a:off x="19128322" y="8585972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EJECUCIÓN</a:t>
              </a:r>
            </a:p>
          </p:txBody>
        </p:sp>
      </p:grpSp>
      <p:sp>
        <p:nvSpPr>
          <p:cNvPr id="103" name="Rounded Rectangle 12">
            <a:extLst>
              <a:ext uri="{FF2B5EF4-FFF2-40B4-BE49-F238E27FC236}">
                <a16:creationId xmlns:a16="http://schemas.microsoft.com/office/drawing/2014/main" id="{9F3CE85C-6408-4831-AB5B-4BA4CD5EDEBF}"/>
              </a:ext>
            </a:extLst>
          </p:cNvPr>
          <p:cNvSpPr/>
          <p:nvPr/>
        </p:nvSpPr>
        <p:spPr>
          <a:xfrm>
            <a:off x="13658202" y="4810898"/>
            <a:ext cx="6055961" cy="1509551"/>
          </a:xfrm>
          <a:prstGeom prst="roundRect">
            <a:avLst>
              <a:gd name="adj" fmla="val 12821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104" name="TextBox 15">
            <a:extLst>
              <a:ext uri="{FF2B5EF4-FFF2-40B4-BE49-F238E27FC236}">
                <a16:creationId xmlns:a16="http://schemas.microsoft.com/office/drawing/2014/main" id="{1C54055D-9324-45F8-8972-32AC5E5D834E}"/>
              </a:ext>
            </a:extLst>
          </p:cNvPr>
          <p:cNvSpPr txBox="1"/>
          <p:nvPr/>
        </p:nvSpPr>
        <p:spPr>
          <a:xfrm>
            <a:off x="15292018" y="5098389"/>
            <a:ext cx="3539752" cy="1015663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60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10</a:t>
            </a:r>
            <a:endParaRPr kumimoji="0" lang="en-US" sz="60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eague Spartan" charset="0"/>
              <a:cs typeface="Poppins" pitchFamily="2" charset="77"/>
              <a:sym typeface="Arial"/>
            </a:endParaRPr>
          </a:p>
        </p:txBody>
      </p:sp>
      <p:sp>
        <p:nvSpPr>
          <p:cNvPr id="105" name="TextBox 57">
            <a:extLst>
              <a:ext uri="{FF2B5EF4-FFF2-40B4-BE49-F238E27FC236}">
                <a16:creationId xmlns:a16="http://schemas.microsoft.com/office/drawing/2014/main" id="{304E3E9A-24AA-459C-8093-092CB7069EBF}"/>
              </a:ext>
            </a:extLst>
          </p:cNvPr>
          <p:cNvSpPr txBox="1"/>
          <p:nvPr/>
        </p:nvSpPr>
        <p:spPr>
          <a:xfrm>
            <a:off x="15281260" y="5239806"/>
            <a:ext cx="5281544" cy="44114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5A64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n-US" sz="3200" b="1" i="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Diagnósticos</a:t>
            </a:r>
            <a:r>
              <a: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 </a:t>
            </a:r>
            <a:r>
              <a:rPr lang="en-US" sz="3200" b="1" kern="12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E</a:t>
            </a:r>
            <a:r>
              <a:rPr kumimoji="0" lang="en-US" sz="3200" b="1" i="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mpresariales</a:t>
            </a:r>
            <a:endParaRPr kumimoji="0" lang="en-US" sz="3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 SemiBold" pitchFamily="2" charset="77"/>
              <a:ea typeface="Open Sans Light" panose="020B0306030504020204" pitchFamily="34" charset="0"/>
              <a:cs typeface="Poppins SemiBold" pitchFamily="2" charset="77"/>
              <a:sym typeface="Arial"/>
            </a:endParaRPr>
          </a:p>
        </p:txBody>
      </p:sp>
      <p:pic>
        <p:nvPicPr>
          <p:cNvPr id="106" name="Imagen 105">
            <a:extLst>
              <a:ext uri="{FF2B5EF4-FFF2-40B4-BE49-F238E27FC236}">
                <a16:creationId xmlns:a16="http://schemas.microsoft.com/office/drawing/2014/main" id="{4CF0C8ED-536D-47D3-9E47-023A6F7BE205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92485" y="5104008"/>
            <a:ext cx="887359" cy="887359"/>
          </a:xfrm>
          <a:prstGeom prst="rect">
            <a:avLst/>
          </a:prstGeom>
        </p:spPr>
      </p:pic>
      <p:sp>
        <p:nvSpPr>
          <p:cNvPr id="107" name="Rounded Rectangle 12">
            <a:extLst>
              <a:ext uri="{FF2B5EF4-FFF2-40B4-BE49-F238E27FC236}">
                <a16:creationId xmlns:a16="http://schemas.microsoft.com/office/drawing/2014/main" id="{441450B9-6A8B-452B-9F06-C67C8F1DDF7D}"/>
              </a:ext>
            </a:extLst>
          </p:cNvPr>
          <p:cNvSpPr/>
          <p:nvPr/>
        </p:nvSpPr>
        <p:spPr>
          <a:xfrm>
            <a:off x="3442197" y="9006393"/>
            <a:ext cx="10480815" cy="1239602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108" name="TextBox 15">
            <a:extLst>
              <a:ext uri="{FF2B5EF4-FFF2-40B4-BE49-F238E27FC236}">
                <a16:creationId xmlns:a16="http://schemas.microsoft.com/office/drawing/2014/main" id="{F44D9CEC-878B-4747-A329-C8133D2A0818}"/>
              </a:ext>
            </a:extLst>
          </p:cNvPr>
          <p:cNvSpPr txBox="1"/>
          <p:nvPr/>
        </p:nvSpPr>
        <p:spPr>
          <a:xfrm>
            <a:off x="4673894" y="9212648"/>
            <a:ext cx="1835737" cy="1015663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60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75%</a:t>
            </a:r>
          </a:p>
        </p:txBody>
      </p:sp>
      <p:sp>
        <p:nvSpPr>
          <p:cNvPr id="109" name="TextBox 57">
            <a:extLst>
              <a:ext uri="{FF2B5EF4-FFF2-40B4-BE49-F238E27FC236}">
                <a16:creationId xmlns:a16="http://schemas.microsoft.com/office/drawing/2014/main" id="{1C9E3293-D109-41D3-A0C1-FE169AD8BF3C}"/>
              </a:ext>
            </a:extLst>
          </p:cNvPr>
          <p:cNvSpPr txBox="1"/>
          <p:nvPr/>
        </p:nvSpPr>
        <p:spPr>
          <a:xfrm>
            <a:off x="6351961" y="9463210"/>
            <a:ext cx="7675802" cy="43332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5A64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s-MX" sz="28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Digitalización de expedientes  INSAFORP </a:t>
            </a:r>
            <a:endParaRPr kumimoji="0" lang="en-US" sz="28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 SemiBold" pitchFamily="2" charset="77"/>
              <a:ea typeface="Open Sans Light" panose="020B0306030504020204" pitchFamily="34" charset="0"/>
              <a:cs typeface="Poppins SemiBold" pitchFamily="2" charset="77"/>
              <a:sym typeface="Arial"/>
            </a:endParaRPr>
          </a:p>
        </p:txBody>
      </p:sp>
      <p:sp>
        <p:nvSpPr>
          <p:cNvPr id="111" name="TextBox 214">
            <a:extLst>
              <a:ext uri="{FF2B5EF4-FFF2-40B4-BE49-F238E27FC236}">
                <a16:creationId xmlns:a16="http://schemas.microsoft.com/office/drawing/2014/main" id="{B5C067C9-9F59-4B1E-9E06-0B513EEF17E8}"/>
              </a:ext>
            </a:extLst>
          </p:cNvPr>
          <p:cNvSpPr txBox="1"/>
          <p:nvPr/>
        </p:nvSpPr>
        <p:spPr>
          <a:xfrm>
            <a:off x="2859887" y="1129817"/>
            <a:ext cx="199993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5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Ejecución </a:t>
            </a:r>
            <a:r>
              <a:rPr lang="es-SV" sz="5800" b="1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re Franklin" charset="0"/>
                <a:sym typeface="Baloo 2 ExtraBold"/>
              </a:rPr>
              <a:t>GERENCIA INVESTIGACIÓN Y ESTUDIOS</a:t>
            </a:r>
            <a:endParaRPr kumimoji="0" lang="es-419" sz="5800" b="1" i="0" u="none" strike="noStrike" kern="0" cap="none" spc="0" normalizeH="0" baseline="0" noProof="0">
              <a:ln>
                <a:noFill/>
              </a:ln>
              <a:solidFill>
                <a:srgbClr val="F6F6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Libre Franklin" charset="0"/>
              <a:cs typeface="Arial"/>
              <a:sym typeface="Baloo 2 ExtraBold"/>
            </a:endParaRPr>
          </a:p>
        </p:txBody>
      </p:sp>
      <p:sp>
        <p:nvSpPr>
          <p:cNvPr id="112" name="TextBox 214">
            <a:extLst>
              <a:ext uri="{FF2B5EF4-FFF2-40B4-BE49-F238E27FC236}">
                <a16:creationId xmlns:a16="http://schemas.microsoft.com/office/drawing/2014/main" id="{D2665296-455C-40B3-8410-72166431CAE8}"/>
              </a:ext>
            </a:extLst>
          </p:cNvPr>
          <p:cNvSpPr txBox="1"/>
          <p:nvPr/>
        </p:nvSpPr>
        <p:spPr>
          <a:xfrm>
            <a:off x="2233883" y="2105542"/>
            <a:ext cx="13780974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n-US" sz="54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Resultados</a:t>
            </a:r>
            <a:r>
              <a:rPr lang="en-US" sz="54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POA </a:t>
            </a:r>
            <a:r>
              <a:rPr lang="en-US" sz="54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Tercer</a:t>
            </a:r>
            <a:r>
              <a:rPr lang="en-US" sz="54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</a:t>
            </a:r>
            <a:r>
              <a:rPr lang="en-US" sz="54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Trimestre</a:t>
            </a:r>
            <a:r>
              <a:rPr lang="en-US" sz="54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2021</a:t>
            </a:r>
          </a:p>
        </p:txBody>
      </p:sp>
      <p:sp>
        <p:nvSpPr>
          <p:cNvPr id="145" name="Rounded Rectangle 12">
            <a:extLst>
              <a:ext uri="{FF2B5EF4-FFF2-40B4-BE49-F238E27FC236}">
                <a16:creationId xmlns:a16="http://schemas.microsoft.com/office/drawing/2014/main" id="{D8365DD5-05C1-4871-B0E6-AF5FA806B15E}"/>
              </a:ext>
            </a:extLst>
          </p:cNvPr>
          <p:cNvSpPr/>
          <p:nvPr/>
        </p:nvSpPr>
        <p:spPr>
          <a:xfrm>
            <a:off x="3405969" y="11684060"/>
            <a:ext cx="10480814" cy="1101713"/>
          </a:xfrm>
          <a:prstGeom prst="roundRect">
            <a:avLst>
              <a:gd name="adj" fmla="val 12821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146" name="TextBox 15">
            <a:extLst>
              <a:ext uri="{FF2B5EF4-FFF2-40B4-BE49-F238E27FC236}">
                <a16:creationId xmlns:a16="http://schemas.microsoft.com/office/drawing/2014/main" id="{1003623B-231E-4048-882F-E10EDBA41126}"/>
              </a:ext>
            </a:extLst>
          </p:cNvPr>
          <p:cNvSpPr txBox="1"/>
          <p:nvPr/>
        </p:nvSpPr>
        <p:spPr>
          <a:xfrm>
            <a:off x="4703055" y="11796131"/>
            <a:ext cx="3539752" cy="1015663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60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75%</a:t>
            </a:r>
          </a:p>
        </p:txBody>
      </p:sp>
      <p:sp>
        <p:nvSpPr>
          <p:cNvPr id="147" name="TextBox 57">
            <a:extLst>
              <a:ext uri="{FF2B5EF4-FFF2-40B4-BE49-F238E27FC236}">
                <a16:creationId xmlns:a16="http://schemas.microsoft.com/office/drawing/2014/main" id="{7AADCF8E-4B8E-4A90-9745-F111949AC767}"/>
              </a:ext>
            </a:extLst>
          </p:cNvPr>
          <p:cNvSpPr txBox="1"/>
          <p:nvPr/>
        </p:nvSpPr>
        <p:spPr>
          <a:xfrm>
            <a:off x="6563654" y="12110247"/>
            <a:ext cx="6502350" cy="43332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 sz="2200" b="1" i="0" u="none" strike="noStrike" kern="1200" baseline="0">
                <a:solidFill>
                  <a:srgbClr val="455A64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kumimoji="0" lang="en-US" sz="2800" b="1" i="0" u="none" strike="noStrike" kern="1200" cap="none" spc="0" normalizeH="0" baseline="0" noProof="0" err="1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Conservacion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 </a:t>
            </a:r>
            <a:r>
              <a:rPr lang="en-US" sz="2800" b="1" kern="12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D</a:t>
            </a:r>
            <a:r>
              <a:rPr kumimoji="0" lang="en-US" sz="2800" b="1" i="0" u="none" strike="noStrike" kern="1200" cap="none" spc="0" normalizeH="0" baseline="0" noProof="0" err="1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  <a:sym typeface="Arial"/>
              </a:rPr>
              <a:t>ocumental</a:t>
            </a:r>
            <a:endParaRPr kumimoji="0" lang="en-US" sz="2800" b="1" i="0" u="none" strike="noStrike" kern="1200" cap="none" spc="0" normalizeH="0" baseline="0" noProof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 SemiBold" pitchFamily="2" charset="77"/>
              <a:ea typeface="Open Sans Light" panose="020B0306030504020204" pitchFamily="34" charset="0"/>
              <a:cs typeface="Poppins SemiBold" pitchFamily="2" charset="77"/>
              <a:sym typeface="Arial"/>
            </a:endParaRPr>
          </a:p>
        </p:txBody>
      </p:sp>
      <p:grpSp>
        <p:nvGrpSpPr>
          <p:cNvPr id="164" name="Google Shape;13143;p82">
            <a:extLst>
              <a:ext uri="{FF2B5EF4-FFF2-40B4-BE49-F238E27FC236}">
                <a16:creationId xmlns:a16="http://schemas.microsoft.com/office/drawing/2014/main" id="{E2A0AD4D-07B9-4B5B-832D-3E1E29FA458D}"/>
              </a:ext>
            </a:extLst>
          </p:cNvPr>
          <p:cNvGrpSpPr/>
          <p:nvPr/>
        </p:nvGrpSpPr>
        <p:grpSpPr>
          <a:xfrm>
            <a:off x="3652246" y="9290807"/>
            <a:ext cx="750657" cy="735712"/>
            <a:chOff x="1396957" y="4287365"/>
            <a:chExt cx="301862" cy="332871"/>
          </a:xfrm>
          <a:solidFill>
            <a:schemeClr val="tx1"/>
          </a:solidFill>
        </p:grpSpPr>
        <p:sp>
          <p:nvSpPr>
            <p:cNvPr id="165" name="Google Shape;13144;p82">
              <a:extLst>
                <a:ext uri="{FF2B5EF4-FFF2-40B4-BE49-F238E27FC236}">
                  <a16:creationId xmlns:a16="http://schemas.microsoft.com/office/drawing/2014/main" id="{355134BE-2A7D-4770-8CD1-1872C5753573}"/>
                </a:ext>
              </a:extLst>
            </p:cNvPr>
            <p:cNvSpPr/>
            <p:nvPr/>
          </p:nvSpPr>
          <p:spPr>
            <a:xfrm>
              <a:off x="1396957" y="4287365"/>
              <a:ext cx="301861" cy="332871"/>
            </a:xfrm>
            <a:custGeom>
              <a:avLst/>
              <a:gdLst/>
              <a:ahLst/>
              <a:cxnLst/>
              <a:rect l="l" t="t" r="r" b="b"/>
              <a:pathLst>
                <a:path w="9491" h="10466" extrusionOk="0">
                  <a:moveTo>
                    <a:pt x="751" y="2417"/>
                  </a:moveTo>
                  <a:lnTo>
                    <a:pt x="930" y="2619"/>
                  </a:lnTo>
                  <a:lnTo>
                    <a:pt x="513" y="2989"/>
                  </a:lnTo>
                  <a:lnTo>
                    <a:pt x="334" y="2786"/>
                  </a:lnTo>
                  <a:lnTo>
                    <a:pt x="751" y="2417"/>
                  </a:lnTo>
                  <a:close/>
                  <a:moveTo>
                    <a:pt x="1132" y="2834"/>
                  </a:moveTo>
                  <a:lnTo>
                    <a:pt x="3394" y="5346"/>
                  </a:lnTo>
                  <a:lnTo>
                    <a:pt x="3299" y="5429"/>
                  </a:lnTo>
                  <a:lnTo>
                    <a:pt x="1037" y="2917"/>
                  </a:lnTo>
                  <a:lnTo>
                    <a:pt x="1132" y="2834"/>
                  </a:lnTo>
                  <a:close/>
                  <a:moveTo>
                    <a:pt x="811" y="3131"/>
                  </a:moveTo>
                  <a:lnTo>
                    <a:pt x="3073" y="5644"/>
                  </a:lnTo>
                  <a:lnTo>
                    <a:pt x="2989" y="5727"/>
                  </a:lnTo>
                  <a:lnTo>
                    <a:pt x="727" y="3215"/>
                  </a:lnTo>
                  <a:lnTo>
                    <a:pt x="811" y="3131"/>
                  </a:lnTo>
                  <a:close/>
                  <a:moveTo>
                    <a:pt x="3478" y="5691"/>
                  </a:moveTo>
                  <a:lnTo>
                    <a:pt x="3597" y="5989"/>
                  </a:lnTo>
                  <a:lnTo>
                    <a:pt x="3299" y="5846"/>
                  </a:lnTo>
                  <a:lnTo>
                    <a:pt x="3478" y="5691"/>
                  </a:lnTo>
                  <a:close/>
                  <a:moveTo>
                    <a:pt x="3216" y="0"/>
                  </a:moveTo>
                  <a:cubicBezTo>
                    <a:pt x="3013" y="0"/>
                    <a:pt x="2858" y="167"/>
                    <a:pt x="2858" y="357"/>
                  </a:cubicBezTo>
                  <a:lnTo>
                    <a:pt x="2858" y="4286"/>
                  </a:lnTo>
                  <a:lnTo>
                    <a:pt x="977" y="2203"/>
                  </a:lnTo>
                  <a:cubicBezTo>
                    <a:pt x="918" y="2143"/>
                    <a:pt x="846" y="2119"/>
                    <a:pt x="775" y="2096"/>
                  </a:cubicBezTo>
                  <a:cubicBezTo>
                    <a:pt x="691" y="2096"/>
                    <a:pt x="608" y="2131"/>
                    <a:pt x="549" y="2167"/>
                  </a:cubicBezTo>
                  <a:lnTo>
                    <a:pt x="132" y="2548"/>
                  </a:lnTo>
                  <a:cubicBezTo>
                    <a:pt x="13" y="2667"/>
                    <a:pt x="1" y="2858"/>
                    <a:pt x="96" y="2977"/>
                  </a:cubicBezTo>
                  <a:lnTo>
                    <a:pt x="2751" y="5917"/>
                  </a:lnTo>
                  <a:cubicBezTo>
                    <a:pt x="2775" y="5953"/>
                    <a:pt x="2811" y="5977"/>
                    <a:pt x="2858" y="6001"/>
                  </a:cubicBezTo>
                  <a:lnTo>
                    <a:pt x="2858" y="8358"/>
                  </a:lnTo>
                  <a:lnTo>
                    <a:pt x="2263" y="8358"/>
                  </a:lnTo>
                  <a:cubicBezTo>
                    <a:pt x="2168" y="8358"/>
                    <a:pt x="2108" y="8442"/>
                    <a:pt x="2108" y="8513"/>
                  </a:cubicBezTo>
                  <a:cubicBezTo>
                    <a:pt x="2108" y="8596"/>
                    <a:pt x="2180" y="8656"/>
                    <a:pt x="2263" y="8656"/>
                  </a:cubicBezTo>
                  <a:lnTo>
                    <a:pt x="6502" y="8656"/>
                  </a:lnTo>
                  <a:cubicBezTo>
                    <a:pt x="6526" y="8656"/>
                    <a:pt x="6549" y="8692"/>
                    <a:pt x="6549" y="8704"/>
                  </a:cubicBezTo>
                  <a:lnTo>
                    <a:pt x="6549" y="9013"/>
                  </a:lnTo>
                  <a:cubicBezTo>
                    <a:pt x="6549" y="9477"/>
                    <a:pt x="6752" y="9882"/>
                    <a:pt x="7097" y="10144"/>
                  </a:cubicBezTo>
                  <a:lnTo>
                    <a:pt x="1644" y="10144"/>
                  </a:lnTo>
                  <a:cubicBezTo>
                    <a:pt x="1025" y="10144"/>
                    <a:pt x="513" y="9644"/>
                    <a:pt x="513" y="9013"/>
                  </a:cubicBezTo>
                  <a:lnTo>
                    <a:pt x="513" y="8704"/>
                  </a:lnTo>
                  <a:cubicBezTo>
                    <a:pt x="513" y="8680"/>
                    <a:pt x="549" y="8656"/>
                    <a:pt x="561" y="8656"/>
                  </a:cubicBezTo>
                  <a:lnTo>
                    <a:pt x="1573" y="8656"/>
                  </a:lnTo>
                  <a:cubicBezTo>
                    <a:pt x="1668" y="8656"/>
                    <a:pt x="1727" y="8584"/>
                    <a:pt x="1727" y="8513"/>
                  </a:cubicBezTo>
                  <a:cubicBezTo>
                    <a:pt x="1727" y="8418"/>
                    <a:pt x="1644" y="8358"/>
                    <a:pt x="1573" y="8358"/>
                  </a:cubicBezTo>
                  <a:lnTo>
                    <a:pt x="561" y="8358"/>
                  </a:lnTo>
                  <a:cubicBezTo>
                    <a:pt x="370" y="8358"/>
                    <a:pt x="203" y="8525"/>
                    <a:pt x="203" y="8715"/>
                  </a:cubicBezTo>
                  <a:lnTo>
                    <a:pt x="203" y="9037"/>
                  </a:lnTo>
                  <a:cubicBezTo>
                    <a:pt x="203" y="9823"/>
                    <a:pt x="846" y="10466"/>
                    <a:pt x="1632" y="10466"/>
                  </a:cubicBezTo>
                  <a:lnTo>
                    <a:pt x="8050" y="10466"/>
                  </a:lnTo>
                  <a:cubicBezTo>
                    <a:pt x="8835" y="10466"/>
                    <a:pt x="9478" y="9823"/>
                    <a:pt x="9478" y="9037"/>
                  </a:cubicBezTo>
                  <a:lnTo>
                    <a:pt x="9478" y="4846"/>
                  </a:lnTo>
                  <a:cubicBezTo>
                    <a:pt x="9478" y="4763"/>
                    <a:pt x="9407" y="4703"/>
                    <a:pt x="9324" y="4703"/>
                  </a:cubicBezTo>
                  <a:cubicBezTo>
                    <a:pt x="9240" y="4703"/>
                    <a:pt x="9181" y="4774"/>
                    <a:pt x="9181" y="4846"/>
                  </a:cubicBezTo>
                  <a:lnTo>
                    <a:pt x="9181" y="9037"/>
                  </a:lnTo>
                  <a:cubicBezTo>
                    <a:pt x="9181" y="9656"/>
                    <a:pt x="8669" y="10168"/>
                    <a:pt x="8050" y="10168"/>
                  </a:cubicBezTo>
                  <a:lnTo>
                    <a:pt x="7978" y="10168"/>
                  </a:lnTo>
                  <a:cubicBezTo>
                    <a:pt x="7347" y="10168"/>
                    <a:pt x="6847" y="9656"/>
                    <a:pt x="6847" y="9037"/>
                  </a:cubicBezTo>
                  <a:lnTo>
                    <a:pt x="6847" y="8715"/>
                  </a:lnTo>
                  <a:cubicBezTo>
                    <a:pt x="6847" y="8525"/>
                    <a:pt x="6680" y="8358"/>
                    <a:pt x="6490" y="8358"/>
                  </a:cubicBezTo>
                  <a:lnTo>
                    <a:pt x="3156" y="8358"/>
                  </a:lnTo>
                  <a:lnTo>
                    <a:pt x="3156" y="6096"/>
                  </a:lnTo>
                  <a:lnTo>
                    <a:pt x="3585" y="6322"/>
                  </a:lnTo>
                  <a:cubicBezTo>
                    <a:pt x="3609" y="6334"/>
                    <a:pt x="3656" y="6358"/>
                    <a:pt x="3692" y="6358"/>
                  </a:cubicBezTo>
                  <a:cubicBezTo>
                    <a:pt x="3751" y="6358"/>
                    <a:pt x="3811" y="6334"/>
                    <a:pt x="3847" y="6298"/>
                  </a:cubicBezTo>
                  <a:cubicBezTo>
                    <a:pt x="3930" y="6215"/>
                    <a:pt x="3954" y="6120"/>
                    <a:pt x="3906" y="6025"/>
                  </a:cubicBezTo>
                  <a:lnTo>
                    <a:pt x="3668" y="5394"/>
                  </a:lnTo>
                  <a:lnTo>
                    <a:pt x="3668" y="5358"/>
                  </a:lnTo>
                  <a:cubicBezTo>
                    <a:pt x="3668" y="5286"/>
                    <a:pt x="3644" y="5191"/>
                    <a:pt x="3597" y="5132"/>
                  </a:cubicBezTo>
                  <a:lnTo>
                    <a:pt x="3132" y="4608"/>
                  </a:lnTo>
                  <a:lnTo>
                    <a:pt x="3132" y="345"/>
                  </a:lnTo>
                  <a:cubicBezTo>
                    <a:pt x="3132" y="310"/>
                    <a:pt x="3168" y="298"/>
                    <a:pt x="3180" y="298"/>
                  </a:cubicBezTo>
                  <a:lnTo>
                    <a:pt x="9109" y="298"/>
                  </a:lnTo>
                  <a:cubicBezTo>
                    <a:pt x="9133" y="298"/>
                    <a:pt x="9145" y="333"/>
                    <a:pt x="9145" y="345"/>
                  </a:cubicBezTo>
                  <a:lnTo>
                    <a:pt x="9145" y="2346"/>
                  </a:lnTo>
                  <a:cubicBezTo>
                    <a:pt x="9145" y="2441"/>
                    <a:pt x="9228" y="2500"/>
                    <a:pt x="9300" y="2500"/>
                  </a:cubicBezTo>
                  <a:cubicBezTo>
                    <a:pt x="9383" y="2500"/>
                    <a:pt x="9443" y="2429"/>
                    <a:pt x="9443" y="2346"/>
                  </a:cubicBezTo>
                  <a:lnTo>
                    <a:pt x="9443" y="345"/>
                  </a:lnTo>
                  <a:cubicBezTo>
                    <a:pt x="9490" y="167"/>
                    <a:pt x="9324" y="0"/>
                    <a:pt x="913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66" name="Google Shape;13145;p82">
              <a:extLst>
                <a:ext uri="{FF2B5EF4-FFF2-40B4-BE49-F238E27FC236}">
                  <a16:creationId xmlns:a16="http://schemas.microsoft.com/office/drawing/2014/main" id="{360E7C15-E7FB-485F-9CFA-F43FDB2AAA8D}"/>
                </a:ext>
              </a:extLst>
            </p:cNvPr>
            <p:cNvSpPr/>
            <p:nvPr/>
          </p:nvSpPr>
          <p:spPr>
            <a:xfrm>
              <a:off x="1689309" y="4378614"/>
              <a:ext cx="9510" cy="46976"/>
            </a:xfrm>
            <a:custGeom>
              <a:avLst/>
              <a:gdLst/>
              <a:ahLst/>
              <a:cxnLst/>
              <a:rect l="l" t="t" r="r" b="b"/>
              <a:pathLst>
                <a:path w="299" h="1477" extrusionOk="0">
                  <a:moveTo>
                    <a:pt x="155" y="0"/>
                  </a:moveTo>
                  <a:cubicBezTo>
                    <a:pt x="60" y="0"/>
                    <a:pt x="1" y="84"/>
                    <a:pt x="1" y="155"/>
                  </a:cubicBezTo>
                  <a:lnTo>
                    <a:pt x="1" y="1334"/>
                  </a:lnTo>
                  <a:cubicBezTo>
                    <a:pt x="1" y="1417"/>
                    <a:pt x="72" y="1477"/>
                    <a:pt x="155" y="1477"/>
                  </a:cubicBezTo>
                  <a:cubicBezTo>
                    <a:pt x="239" y="1477"/>
                    <a:pt x="298" y="1405"/>
                    <a:pt x="298" y="1334"/>
                  </a:cubicBezTo>
                  <a:lnTo>
                    <a:pt x="298" y="155"/>
                  </a:lnTo>
                  <a:cubicBezTo>
                    <a:pt x="298" y="84"/>
                    <a:pt x="239" y="0"/>
                    <a:pt x="15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67" name="Google Shape;13146;p82">
              <a:extLst>
                <a:ext uri="{FF2B5EF4-FFF2-40B4-BE49-F238E27FC236}">
                  <a16:creationId xmlns:a16="http://schemas.microsoft.com/office/drawing/2014/main" id="{BA231DB5-11A9-4D7D-A96A-72871BD74C4C}"/>
                </a:ext>
              </a:extLst>
            </p:cNvPr>
            <p:cNvSpPr/>
            <p:nvPr/>
          </p:nvSpPr>
          <p:spPr>
            <a:xfrm>
              <a:off x="1520424" y="4385420"/>
              <a:ext cx="33363" cy="32982"/>
            </a:xfrm>
            <a:custGeom>
              <a:avLst/>
              <a:gdLst/>
              <a:ahLst/>
              <a:cxnLst/>
              <a:rect l="l" t="t" r="r" b="b"/>
              <a:pathLst>
                <a:path w="1049" h="1037" extrusionOk="0">
                  <a:moveTo>
                    <a:pt x="524" y="298"/>
                  </a:moveTo>
                  <a:cubicBezTo>
                    <a:pt x="643" y="298"/>
                    <a:pt x="739" y="406"/>
                    <a:pt x="739" y="525"/>
                  </a:cubicBezTo>
                  <a:cubicBezTo>
                    <a:pt x="739" y="644"/>
                    <a:pt x="643" y="739"/>
                    <a:pt x="524" y="739"/>
                  </a:cubicBezTo>
                  <a:cubicBezTo>
                    <a:pt x="405" y="739"/>
                    <a:pt x="298" y="644"/>
                    <a:pt x="298" y="525"/>
                  </a:cubicBezTo>
                  <a:cubicBezTo>
                    <a:pt x="298" y="406"/>
                    <a:pt x="405" y="298"/>
                    <a:pt x="524" y="298"/>
                  </a:cubicBezTo>
                  <a:close/>
                  <a:moveTo>
                    <a:pt x="524" y="1"/>
                  </a:moveTo>
                  <a:cubicBezTo>
                    <a:pt x="238" y="1"/>
                    <a:pt x="0" y="239"/>
                    <a:pt x="0" y="525"/>
                  </a:cubicBezTo>
                  <a:cubicBezTo>
                    <a:pt x="0" y="798"/>
                    <a:pt x="238" y="1037"/>
                    <a:pt x="524" y="1037"/>
                  </a:cubicBezTo>
                  <a:cubicBezTo>
                    <a:pt x="798" y="1037"/>
                    <a:pt x="1036" y="798"/>
                    <a:pt x="1036" y="525"/>
                  </a:cubicBezTo>
                  <a:cubicBezTo>
                    <a:pt x="1048" y="239"/>
                    <a:pt x="822" y="1"/>
                    <a:pt x="52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68" name="Google Shape;13147;p82">
              <a:extLst>
                <a:ext uri="{FF2B5EF4-FFF2-40B4-BE49-F238E27FC236}">
                  <a16:creationId xmlns:a16="http://schemas.microsoft.com/office/drawing/2014/main" id="{514268C9-9326-43C4-884E-D27E105994A2}"/>
                </a:ext>
              </a:extLst>
            </p:cNvPr>
            <p:cNvSpPr/>
            <p:nvPr/>
          </p:nvSpPr>
          <p:spPr>
            <a:xfrm>
              <a:off x="1563202" y="4398683"/>
              <a:ext cx="34508" cy="9510"/>
            </a:xfrm>
            <a:custGeom>
              <a:avLst/>
              <a:gdLst/>
              <a:ahLst/>
              <a:cxnLst/>
              <a:rect l="l" t="t" r="r" b="b"/>
              <a:pathLst>
                <a:path w="1085" h="299" extrusionOk="0">
                  <a:moveTo>
                    <a:pt x="167" y="0"/>
                  </a:moveTo>
                  <a:cubicBezTo>
                    <a:pt x="84" y="0"/>
                    <a:pt x="25" y="72"/>
                    <a:pt x="25" y="143"/>
                  </a:cubicBezTo>
                  <a:cubicBezTo>
                    <a:pt x="1" y="227"/>
                    <a:pt x="84" y="298"/>
                    <a:pt x="167" y="298"/>
                  </a:cubicBezTo>
                  <a:lnTo>
                    <a:pt x="929" y="298"/>
                  </a:lnTo>
                  <a:cubicBezTo>
                    <a:pt x="1025" y="298"/>
                    <a:pt x="1084" y="227"/>
                    <a:pt x="1084" y="143"/>
                  </a:cubicBezTo>
                  <a:cubicBezTo>
                    <a:pt x="1084" y="60"/>
                    <a:pt x="1001" y="0"/>
                    <a:pt x="9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69" name="Google Shape;13148;p82">
              <a:extLst>
                <a:ext uri="{FF2B5EF4-FFF2-40B4-BE49-F238E27FC236}">
                  <a16:creationId xmlns:a16="http://schemas.microsoft.com/office/drawing/2014/main" id="{A0F47215-AB90-460D-ACF3-2173B4D7BBC3}"/>
                </a:ext>
              </a:extLst>
            </p:cNvPr>
            <p:cNvSpPr/>
            <p:nvPr/>
          </p:nvSpPr>
          <p:spPr>
            <a:xfrm>
              <a:off x="1563965" y="4410037"/>
              <a:ext cx="92807" cy="9510"/>
            </a:xfrm>
            <a:custGeom>
              <a:avLst/>
              <a:gdLst/>
              <a:ahLst/>
              <a:cxnLst/>
              <a:rect l="l" t="t" r="r" b="b"/>
              <a:pathLst>
                <a:path w="2918" h="299" extrusionOk="0">
                  <a:moveTo>
                    <a:pt x="143" y="1"/>
                  </a:moveTo>
                  <a:cubicBezTo>
                    <a:pt x="60" y="1"/>
                    <a:pt x="1" y="72"/>
                    <a:pt x="1" y="144"/>
                  </a:cubicBezTo>
                  <a:cubicBezTo>
                    <a:pt x="1" y="239"/>
                    <a:pt x="72" y="298"/>
                    <a:pt x="143" y="298"/>
                  </a:cubicBezTo>
                  <a:lnTo>
                    <a:pt x="2763" y="298"/>
                  </a:lnTo>
                  <a:cubicBezTo>
                    <a:pt x="2858" y="298"/>
                    <a:pt x="2918" y="227"/>
                    <a:pt x="2918" y="144"/>
                  </a:cubicBezTo>
                  <a:cubicBezTo>
                    <a:pt x="2918" y="72"/>
                    <a:pt x="2858" y="1"/>
                    <a:pt x="27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70" name="Google Shape;13149;p82">
              <a:extLst>
                <a:ext uri="{FF2B5EF4-FFF2-40B4-BE49-F238E27FC236}">
                  <a16:creationId xmlns:a16="http://schemas.microsoft.com/office/drawing/2014/main" id="{01880CC5-7B84-40F6-8150-51620F80CA4D}"/>
                </a:ext>
              </a:extLst>
            </p:cNvPr>
            <p:cNvSpPr/>
            <p:nvPr/>
          </p:nvSpPr>
          <p:spPr>
            <a:xfrm>
              <a:off x="1563202" y="4385039"/>
              <a:ext cx="10273" cy="9510"/>
            </a:xfrm>
            <a:custGeom>
              <a:avLst/>
              <a:gdLst/>
              <a:ahLst/>
              <a:cxnLst/>
              <a:rect l="l" t="t" r="r" b="b"/>
              <a:pathLst>
                <a:path w="323" h="299" extrusionOk="0">
                  <a:moveTo>
                    <a:pt x="167" y="1"/>
                  </a:moveTo>
                  <a:cubicBezTo>
                    <a:pt x="84" y="1"/>
                    <a:pt x="25" y="72"/>
                    <a:pt x="25" y="144"/>
                  </a:cubicBezTo>
                  <a:cubicBezTo>
                    <a:pt x="1" y="215"/>
                    <a:pt x="84" y="299"/>
                    <a:pt x="167" y="299"/>
                  </a:cubicBezTo>
                  <a:cubicBezTo>
                    <a:pt x="263" y="299"/>
                    <a:pt x="322" y="215"/>
                    <a:pt x="322" y="144"/>
                  </a:cubicBezTo>
                  <a:cubicBezTo>
                    <a:pt x="322" y="60"/>
                    <a:pt x="251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71" name="Google Shape;13150;p82">
              <a:extLst>
                <a:ext uri="{FF2B5EF4-FFF2-40B4-BE49-F238E27FC236}">
                  <a16:creationId xmlns:a16="http://schemas.microsoft.com/office/drawing/2014/main" id="{0B6D909A-6954-427B-B7C8-E046AE56444B}"/>
                </a:ext>
              </a:extLst>
            </p:cNvPr>
            <p:cNvSpPr/>
            <p:nvPr/>
          </p:nvSpPr>
          <p:spPr>
            <a:xfrm>
              <a:off x="1520424" y="4436944"/>
              <a:ext cx="33363" cy="33332"/>
            </a:xfrm>
            <a:custGeom>
              <a:avLst/>
              <a:gdLst/>
              <a:ahLst/>
              <a:cxnLst/>
              <a:rect l="l" t="t" r="r" b="b"/>
              <a:pathLst>
                <a:path w="1049" h="1048" extrusionOk="0">
                  <a:moveTo>
                    <a:pt x="524" y="298"/>
                  </a:moveTo>
                  <a:cubicBezTo>
                    <a:pt x="643" y="298"/>
                    <a:pt x="739" y="405"/>
                    <a:pt x="739" y="524"/>
                  </a:cubicBezTo>
                  <a:cubicBezTo>
                    <a:pt x="739" y="655"/>
                    <a:pt x="643" y="750"/>
                    <a:pt x="524" y="750"/>
                  </a:cubicBezTo>
                  <a:cubicBezTo>
                    <a:pt x="405" y="750"/>
                    <a:pt x="298" y="643"/>
                    <a:pt x="298" y="524"/>
                  </a:cubicBezTo>
                  <a:cubicBezTo>
                    <a:pt x="298" y="405"/>
                    <a:pt x="405" y="298"/>
                    <a:pt x="524" y="298"/>
                  </a:cubicBezTo>
                  <a:close/>
                  <a:moveTo>
                    <a:pt x="524" y="0"/>
                  </a:moveTo>
                  <a:cubicBezTo>
                    <a:pt x="238" y="0"/>
                    <a:pt x="0" y="238"/>
                    <a:pt x="0" y="524"/>
                  </a:cubicBezTo>
                  <a:cubicBezTo>
                    <a:pt x="0" y="810"/>
                    <a:pt x="238" y="1048"/>
                    <a:pt x="524" y="1048"/>
                  </a:cubicBezTo>
                  <a:cubicBezTo>
                    <a:pt x="798" y="1048"/>
                    <a:pt x="1036" y="810"/>
                    <a:pt x="1036" y="524"/>
                  </a:cubicBezTo>
                  <a:cubicBezTo>
                    <a:pt x="1048" y="238"/>
                    <a:pt x="822" y="0"/>
                    <a:pt x="5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72" name="Google Shape;13151;p82">
              <a:extLst>
                <a:ext uri="{FF2B5EF4-FFF2-40B4-BE49-F238E27FC236}">
                  <a16:creationId xmlns:a16="http://schemas.microsoft.com/office/drawing/2014/main" id="{D4FA96B1-F863-40A1-B8A6-38B66F42EC16}"/>
                </a:ext>
              </a:extLst>
            </p:cNvPr>
            <p:cNvSpPr/>
            <p:nvPr/>
          </p:nvSpPr>
          <p:spPr>
            <a:xfrm>
              <a:off x="1563202" y="4450175"/>
              <a:ext cx="34508" cy="9510"/>
            </a:xfrm>
            <a:custGeom>
              <a:avLst/>
              <a:gdLst/>
              <a:ahLst/>
              <a:cxnLst/>
              <a:rect l="l" t="t" r="r" b="b"/>
              <a:pathLst>
                <a:path w="1085" h="299" extrusionOk="0">
                  <a:moveTo>
                    <a:pt x="167" y="1"/>
                  </a:moveTo>
                  <a:cubicBezTo>
                    <a:pt x="84" y="1"/>
                    <a:pt x="25" y="72"/>
                    <a:pt x="25" y="156"/>
                  </a:cubicBezTo>
                  <a:cubicBezTo>
                    <a:pt x="1" y="239"/>
                    <a:pt x="84" y="298"/>
                    <a:pt x="167" y="298"/>
                  </a:cubicBezTo>
                  <a:lnTo>
                    <a:pt x="929" y="298"/>
                  </a:lnTo>
                  <a:cubicBezTo>
                    <a:pt x="1025" y="298"/>
                    <a:pt x="1084" y="227"/>
                    <a:pt x="1084" y="156"/>
                  </a:cubicBezTo>
                  <a:cubicBezTo>
                    <a:pt x="1084" y="60"/>
                    <a:pt x="1001" y="1"/>
                    <a:pt x="9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73" name="Google Shape;13152;p82">
              <a:extLst>
                <a:ext uri="{FF2B5EF4-FFF2-40B4-BE49-F238E27FC236}">
                  <a16:creationId xmlns:a16="http://schemas.microsoft.com/office/drawing/2014/main" id="{010B9F2A-B237-4ECB-BD5A-0AE6074B92BC}"/>
                </a:ext>
              </a:extLst>
            </p:cNvPr>
            <p:cNvSpPr/>
            <p:nvPr/>
          </p:nvSpPr>
          <p:spPr>
            <a:xfrm>
              <a:off x="1563965" y="4461530"/>
              <a:ext cx="92807" cy="9510"/>
            </a:xfrm>
            <a:custGeom>
              <a:avLst/>
              <a:gdLst/>
              <a:ahLst/>
              <a:cxnLst/>
              <a:rect l="l" t="t" r="r" b="b"/>
              <a:pathLst>
                <a:path w="2918" h="299" extrusionOk="0">
                  <a:moveTo>
                    <a:pt x="143" y="1"/>
                  </a:moveTo>
                  <a:cubicBezTo>
                    <a:pt x="60" y="1"/>
                    <a:pt x="1" y="72"/>
                    <a:pt x="1" y="156"/>
                  </a:cubicBezTo>
                  <a:cubicBezTo>
                    <a:pt x="1" y="239"/>
                    <a:pt x="72" y="299"/>
                    <a:pt x="143" y="299"/>
                  </a:cubicBezTo>
                  <a:lnTo>
                    <a:pt x="2763" y="299"/>
                  </a:lnTo>
                  <a:cubicBezTo>
                    <a:pt x="2858" y="299"/>
                    <a:pt x="2918" y="227"/>
                    <a:pt x="2918" y="156"/>
                  </a:cubicBezTo>
                  <a:cubicBezTo>
                    <a:pt x="2918" y="72"/>
                    <a:pt x="2858" y="1"/>
                    <a:pt x="27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74" name="Google Shape;13153;p82">
              <a:extLst>
                <a:ext uri="{FF2B5EF4-FFF2-40B4-BE49-F238E27FC236}">
                  <a16:creationId xmlns:a16="http://schemas.microsoft.com/office/drawing/2014/main" id="{F0EAD180-7AFB-42F3-808C-6B3E1A1E456C}"/>
                </a:ext>
              </a:extLst>
            </p:cNvPr>
            <p:cNvSpPr/>
            <p:nvPr/>
          </p:nvSpPr>
          <p:spPr>
            <a:xfrm>
              <a:off x="1563202" y="4436563"/>
              <a:ext cx="10273" cy="9478"/>
            </a:xfrm>
            <a:custGeom>
              <a:avLst/>
              <a:gdLst/>
              <a:ahLst/>
              <a:cxnLst/>
              <a:rect l="l" t="t" r="r" b="b"/>
              <a:pathLst>
                <a:path w="323" h="298" extrusionOk="0">
                  <a:moveTo>
                    <a:pt x="167" y="0"/>
                  </a:moveTo>
                  <a:cubicBezTo>
                    <a:pt x="84" y="0"/>
                    <a:pt x="25" y="72"/>
                    <a:pt x="25" y="143"/>
                  </a:cubicBezTo>
                  <a:cubicBezTo>
                    <a:pt x="1" y="226"/>
                    <a:pt x="84" y="298"/>
                    <a:pt x="167" y="298"/>
                  </a:cubicBezTo>
                  <a:cubicBezTo>
                    <a:pt x="263" y="298"/>
                    <a:pt x="322" y="226"/>
                    <a:pt x="322" y="143"/>
                  </a:cubicBezTo>
                  <a:cubicBezTo>
                    <a:pt x="322" y="60"/>
                    <a:pt x="251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75" name="Google Shape;13154;p82">
              <a:extLst>
                <a:ext uri="{FF2B5EF4-FFF2-40B4-BE49-F238E27FC236}">
                  <a16:creationId xmlns:a16="http://schemas.microsoft.com/office/drawing/2014/main" id="{1F9C02A3-4BC5-4C05-8966-F9CDC7AE1E48}"/>
                </a:ext>
              </a:extLst>
            </p:cNvPr>
            <p:cNvSpPr/>
            <p:nvPr/>
          </p:nvSpPr>
          <p:spPr>
            <a:xfrm>
              <a:off x="1520424" y="4488437"/>
              <a:ext cx="33363" cy="33332"/>
            </a:xfrm>
            <a:custGeom>
              <a:avLst/>
              <a:gdLst/>
              <a:ahLst/>
              <a:cxnLst/>
              <a:rect l="l" t="t" r="r" b="b"/>
              <a:pathLst>
                <a:path w="1049" h="1048" extrusionOk="0">
                  <a:moveTo>
                    <a:pt x="524" y="298"/>
                  </a:moveTo>
                  <a:cubicBezTo>
                    <a:pt x="643" y="298"/>
                    <a:pt x="739" y="405"/>
                    <a:pt x="739" y="524"/>
                  </a:cubicBezTo>
                  <a:cubicBezTo>
                    <a:pt x="739" y="643"/>
                    <a:pt x="643" y="750"/>
                    <a:pt x="524" y="750"/>
                  </a:cubicBezTo>
                  <a:cubicBezTo>
                    <a:pt x="405" y="750"/>
                    <a:pt x="298" y="643"/>
                    <a:pt x="298" y="524"/>
                  </a:cubicBezTo>
                  <a:cubicBezTo>
                    <a:pt x="298" y="405"/>
                    <a:pt x="405" y="298"/>
                    <a:pt x="524" y="298"/>
                  </a:cubicBezTo>
                  <a:close/>
                  <a:moveTo>
                    <a:pt x="524" y="0"/>
                  </a:moveTo>
                  <a:cubicBezTo>
                    <a:pt x="238" y="0"/>
                    <a:pt x="0" y="238"/>
                    <a:pt x="0" y="524"/>
                  </a:cubicBezTo>
                  <a:cubicBezTo>
                    <a:pt x="0" y="810"/>
                    <a:pt x="238" y="1048"/>
                    <a:pt x="524" y="1048"/>
                  </a:cubicBezTo>
                  <a:cubicBezTo>
                    <a:pt x="798" y="1048"/>
                    <a:pt x="1036" y="810"/>
                    <a:pt x="1036" y="524"/>
                  </a:cubicBezTo>
                  <a:cubicBezTo>
                    <a:pt x="1048" y="238"/>
                    <a:pt x="822" y="0"/>
                    <a:pt x="5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76" name="Google Shape;13155;p82">
              <a:extLst>
                <a:ext uri="{FF2B5EF4-FFF2-40B4-BE49-F238E27FC236}">
                  <a16:creationId xmlns:a16="http://schemas.microsoft.com/office/drawing/2014/main" id="{B1BFA185-FD7D-4CC4-8BDD-680938441817}"/>
                </a:ext>
              </a:extLst>
            </p:cNvPr>
            <p:cNvSpPr/>
            <p:nvPr/>
          </p:nvSpPr>
          <p:spPr>
            <a:xfrm>
              <a:off x="1563202" y="4501667"/>
              <a:ext cx="34508" cy="9510"/>
            </a:xfrm>
            <a:custGeom>
              <a:avLst/>
              <a:gdLst/>
              <a:ahLst/>
              <a:cxnLst/>
              <a:rect l="l" t="t" r="r" b="b"/>
              <a:pathLst>
                <a:path w="1085" h="299" extrusionOk="0">
                  <a:moveTo>
                    <a:pt x="167" y="1"/>
                  </a:moveTo>
                  <a:cubicBezTo>
                    <a:pt x="84" y="1"/>
                    <a:pt x="25" y="84"/>
                    <a:pt x="25" y="156"/>
                  </a:cubicBezTo>
                  <a:cubicBezTo>
                    <a:pt x="1" y="239"/>
                    <a:pt x="84" y="299"/>
                    <a:pt x="167" y="299"/>
                  </a:cubicBezTo>
                  <a:lnTo>
                    <a:pt x="929" y="299"/>
                  </a:lnTo>
                  <a:cubicBezTo>
                    <a:pt x="1025" y="299"/>
                    <a:pt x="1084" y="227"/>
                    <a:pt x="1084" y="156"/>
                  </a:cubicBezTo>
                  <a:cubicBezTo>
                    <a:pt x="1084" y="61"/>
                    <a:pt x="1001" y="1"/>
                    <a:pt x="9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77" name="Google Shape;13156;p82">
              <a:extLst>
                <a:ext uri="{FF2B5EF4-FFF2-40B4-BE49-F238E27FC236}">
                  <a16:creationId xmlns:a16="http://schemas.microsoft.com/office/drawing/2014/main" id="{C694CE45-F3AE-4999-8F84-C8BAD3428B36}"/>
                </a:ext>
              </a:extLst>
            </p:cNvPr>
            <p:cNvSpPr/>
            <p:nvPr/>
          </p:nvSpPr>
          <p:spPr>
            <a:xfrm>
              <a:off x="1563202" y="4513785"/>
              <a:ext cx="93570" cy="9510"/>
            </a:xfrm>
            <a:custGeom>
              <a:avLst/>
              <a:gdLst/>
              <a:ahLst/>
              <a:cxnLst/>
              <a:rect l="l" t="t" r="r" b="b"/>
              <a:pathLst>
                <a:path w="2942" h="299" extrusionOk="0">
                  <a:moveTo>
                    <a:pt x="167" y="1"/>
                  </a:moveTo>
                  <a:cubicBezTo>
                    <a:pt x="84" y="1"/>
                    <a:pt x="25" y="72"/>
                    <a:pt x="25" y="144"/>
                  </a:cubicBezTo>
                  <a:cubicBezTo>
                    <a:pt x="1" y="215"/>
                    <a:pt x="84" y="299"/>
                    <a:pt x="167" y="299"/>
                  </a:cubicBezTo>
                  <a:lnTo>
                    <a:pt x="2787" y="299"/>
                  </a:lnTo>
                  <a:cubicBezTo>
                    <a:pt x="2882" y="299"/>
                    <a:pt x="2942" y="215"/>
                    <a:pt x="2942" y="144"/>
                  </a:cubicBezTo>
                  <a:cubicBezTo>
                    <a:pt x="2942" y="61"/>
                    <a:pt x="2870" y="1"/>
                    <a:pt x="278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78" name="Google Shape;13157;p82">
              <a:extLst>
                <a:ext uri="{FF2B5EF4-FFF2-40B4-BE49-F238E27FC236}">
                  <a16:creationId xmlns:a16="http://schemas.microsoft.com/office/drawing/2014/main" id="{244911D2-A053-46D3-8615-97B30946995F}"/>
                </a:ext>
              </a:extLst>
            </p:cNvPr>
            <p:cNvSpPr/>
            <p:nvPr/>
          </p:nvSpPr>
          <p:spPr>
            <a:xfrm>
              <a:off x="1563202" y="4488055"/>
              <a:ext cx="10273" cy="9478"/>
            </a:xfrm>
            <a:custGeom>
              <a:avLst/>
              <a:gdLst/>
              <a:ahLst/>
              <a:cxnLst/>
              <a:rect l="l" t="t" r="r" b="b"/>
              <a:pathLst>
                <a:path w="323" h="298" extrusionOk="0">
                  <a:moveTo>
                    <a:pt x="167" y="0"/>
                  </a:moveTo>
                  <a:cubicBezTo>
                    <a:pt x="84" y="0"/>
                    <a:pt x="25" y="72"/>
                    <a:pt x="25" y="155"/>
                  </a:cubicBezTo>
                  <a:cubicBezTo>
                    <a:pt x="1" y="227"/>
                    <a:pt x="84" y="298"/>
                    <a:pt x="167" y="298"/>
                  </a:cubicBezTo>
                  <a:cubicBezTo>
                    <a:pt x="263" y="298"/>
                    <a:pt x="322" y="227"/>
                    <a:pt x="322" y="155"/>
                  </a:cubicBezTo>
                  <a:cubicBezTo>
                    <a:pt x="322" y="60"/>
                    <a:pt x="251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79" name="Google Shape;13158;p82">
              <a:extLst>
                <a:ext uri="{FF2B5EF4-FFF2-40B4-BE49-F238E27FC236}">
                  <a16:creationId xmlns:a16="http://schemas.microsoft.com/office/drawing/2014/main" id="{CDD63397-2578-42C7-9724-3C339FC42D7F}"/>
                </a:ext>
              </a:extLst>
            </p:cNvPr>
            <p:cNvSpPr/>
            <p:nvPr/>
          </p:nvSpPr>
          <p:spPr>
            <a:xfrm>
              <a:off x="1522682" y="4318025"/>
              <a:ext cx="141659" cy="37912"/>
            </a:xfrm>
            <a:custGeom>
              <a:avLst/>
              <a:gdLst/>
              <a:ahLst/>
              <a:cxnLst/>
              <a:rect l="l" t="t" r="r" b="b"/>
              <a:pathLst>
                <a:path w="4454" h="1192" extrusionOk="0">
                  <a:moveTo>
                    <a:pt x="4144" y="322"/>
                  </a:moveTo>
                  <a:lnTo>
                    <a:pt x="4144" y="893"/>
                  </a:lnTo>
                  <a:lnTo>
                    <a:pt x="298" y="893"/>
                  </a:lnTo>
                  <a:lnTo>
                    <a:pt x="298" y="322"/>
                  </a:lnTo>
                  <a:close/>
                  <a:moveTo>
                    <a:pt x="156" y="0"/>
                  </a:moveTo>
                  <a:cubicBezTo>
                    <a:pt x="60" y="0"/>
                    <a:pt x="1" y="84"/>
                    <a:pt x="1" y="155"/>
                  </a:cubicBezTo>
                  <a:lnTo>
                    <a:pt x="1" y="1048"/>
                  </a:lnTo>
                  <a:cubicBezTo>
                    <a:pt x="1" y="1132"/>
                    <a:pt x="72" y="1191"/>
                    <a:pt x="156" y="1191"/>
                  </a:cubicBezTo>
                  <a:lnTo>
                    <a:pt x="4299" y="1191"/>
                  </a:lnTo>
                  <a:cubicBezTo>
                    <a:pt x="4382" y="1191"/>
                    <a:pt x="4454" y="1132"/>
                    <a:pt x="4454" y="1048"/>
                  </a:cubicBezTo>
                  <a:lnTo>
                    <a:pt x="4454" y="155"/>
                  </a:lnTo>
                  <a:cubicBezTo>
                    <a:pt x="4454" y="60"/>
                    <a:pt x="4382" y="0"/>
                    <a:pt x="429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277" name="Google Shape;13143;p82">
            <a:extLst>
              <a:ext uri="{FF2B5EF4-FFF2-40B4-BE49-F238E27FC236}">
                <a16:creationId xmlns:a16="http://schemas.microsoft.com/office/drawing/2014/main" id="{16DAFA08-6D88-4C43-AFB6-97593A6C117D}"/>
              </a:ext>
            </a:extLst>
          </p:cNvPr>
          <p:cNvGrpSpPr/>
          <p:nvPr/>
        </p:nvGrpSpPr>
        <p:grpSpPr>
          <a:xfrm>
            <a:off x="3675351" y="10582895"/>
            <a:ext cx="750657" cy="735712"/>
            <a:chOff x="1396957" y="4287365"/>
            <a:chExt cx="301862" cy="332871"/>
          </a:xfrm>
          <a:solidFill>
            <a:schemeClr val="bg2"/>
          </a:solidFill>
        </p:grpSpPr>
        <p:sp>
          <p:nvSpPr>
            <p:cNvPr id="278" name="Google Shape;13144;p82">
              <a:extLst>
                <a:ext uri="{FF2B5EF4-FFF2-40B4-BE49-F238E27FC236}">
                  <a16:creationId xmlns:a16="http://schemas.microsoft.com/office/drawing/2014/main" id="{BA37A8EB-D519-47FA-99A1-DBE3D8A1ADC9}"/>
                </a:ext>
              </a:extLst>
            </p:cNvPr>
            <p:cNvSpPr/>
            <p:nvPr/>
          </p:nvSpPr>
          <p:spPr>
            <a:xfrm>
              <a:off x="1396957" y="4287365"/>
              <a:ext cx="301861" cy="332871"/>
            </a:xfrm>
            <a:custGeom>
              <a:avLst/>
              <a:gdLst/>
              <a:ahLst/>
              <a:cxnLst/>
              <a:rect l="l" t="t" r="r" b="b"/>
              <a:pathLst>
                <a:path w="9491" h="10466" extrusionOk="0">
                  <a:moveTo>
                    <a:pt x="751" y="2417"/>
                  </a:moveTo>
                  <a:lnTo>
                    <a:pt x="930" y="2619"/>
                  </a:lnTo>
                  <a:lnTo>
                    <a:pt x="513" y="2989"/>
                  </a:lnTo>
                  <a:lnTo>
                    <a:pt x="334" y="2786"/>
                  </a:lnTo>
                  <a:lnTo>
                    <a:pt x="751" y="2417"/>
                  </a:lnTo>
                  <a:close/>
                  <a:moveTo>
                    <a:pt x="1132" y="2834"/>
                  </a:moveTo>
                  <a:lnTo>
                    <a:pt x="3394" y="5346"/>
                  </a:lnTo>
                  <a:lnTo>
                    <a:pt x="3299" y="5429"/>
                  </a:lnTo>
                  <a:lnTo>
                    <a:pt x="1037" y="2917"/>
                  </a:lnTo>
                  <a:lnTo>
                    <a:pt x="1132" y="2834"/>
                  </a:lnTo>
                  <a:close/>
                  <a:moveTo>
                    <a:pt x="811" y="3131"/>
                  </a:moveTo>
                  <a:lnTo>
                    <a:pt x="3073" y="5644"/>
                  </a:lnTo>
                  <a:lnTo>
                    <a:pt x="2989" y="5727"/>
                  </a:lnTo>
                  <a:lnTo>
                    <a:pt x="727" y="3215"/>
                  </a:lnTo>
                  <a:lnTo>
                    <a:pt x="811" y="3131"/>
                  </a:lnTo>
                  <a:close/>
                  <a:moveTo>
                    <a:pt x="3478" y="5691"/>
                  </a:moveTo>
                  <a:lnTo>
                    <a:pt x="3597" y="5989"/>
                  </a:lnTo>
                  <a:lnTo>
                    <a:pt x="3299" y="5846"/>
                  </a:lnTo>
                  <a:lnTo>
                    <a:pt x="3478" y="5691"/>
                  </a:lnTo>
                  <a:close/>
                  <a:moveTo>
                    <a:pt x="3216" y="0"/>
                  </a:moveTo>
                  <a:cubicBezTo>
                    <a:pt x="3013" y="0"/>
                    <a:pt x="2858" y="167"/>
                    <a:pt x="2858" y="357"/>
                  </a:cubicBezTo>
                  <a:lnTo>
                    <a:pt x="2858" y="4286"/>
                  </a:lnTo>
                  <a:lnTo>
                    <a:pt x="977" y="2203"/>
                  </a:lnTo>
                  <a:cubicBezTo>
                    <a:pt x="918" y="2143"/>
                    <a:pt x="846" y="2119"/>
                    <a:pt x="775" y="2096"/>
                  </a:cubicBezTo>
                  <a:cubicBezTo>
                    <a:pt x="691" y="2096"/>
                    <a:pt x="608" y="2131"/>
                    <a:pt x="549" y="2167"/>
                  </a:cubicBezTo>
                  <a:lnTo>
                    <a:pt x="132" y="2548"/>
                  </a:lnTo>
                  <a:cubicBezTo>
                    <a:pt x="13" y="2667"/>
                    <a:pt x="1" y="2858"/>
                    <a:pt x="96" y="2977"/>
                  </a:cubicBezTo>
                  <a:lnTo>
                    <a:pt x="2751" y="5917"/>
                  </a:lnTo>
                  <a:cubicBezTo>
                    <a:pt x="2775" y="5953"/>
                    <a:pt x="2811" y="5977"/>
                    <a:pt x="2858" y="6001"/>
                  </a:cubicBezTo>
                  <a:lnTo>
                    <a:pt x="2858" y="8358"/>
                  </a:lnTo>
                  <a:lnTo>
                    <a:pt x="2263" y="8358"/>
                  </a:lnTo>
                  <a:cubicBezTo>
                    <a:pt x="2168" y="8358"/>
                    <a:pt x="2108" y="8442"/>
                    <a:pt x="2108" y="8513"/>
                  </a:cubicBezTo>
                  <a:cubicBezTo>
                    <a:pt x="2108" y="8596"/>
                    <a:pt x="2180" y="8656"/>
                    <a:pt x="2263" y="8656"/>
                  </a:cubicBezTo>
                  <a:lnTo>
                    <a:pt x="6502" y="8656"/>
                  </a:lnTo>
                  <a:cubicBezTo>
                    <a:pt x="6526" y="8656"/>
                    <a:pt x="6549" y="8692"/>
                    <a:pt x="6549" y="8704"/>
                  </a:cubicBezTo>
                  <a:lnTo>
                    <a:pt x="6549" y="9013"/>
                  </a:lnTo>
                  <a:cubicBezTo>
                    <a:pt x="6549" y="9477"/>
                    <a:pt x="6752" y="9882"/>
                    <a:pt x="7097" y="10144"/>
                  </a:cubicBezTo>
                  <a:lnTo>
                    <a:pt x="1644" y="10144"/>
                  </a:lnTo>
                  <a:cubicBezTo>
                    <a:pt x="1025" y="10144"/>
                    <a:pt x="513" y="9644"/>
                    <a:pt x="513" y="9013"/>
                  </a:cubicBezTo>
                  <a:lnTo>
                    <a:pt x="513" y="8704"/>
                  </a:lnTo>
                  <a:cubicBezTo>
                    <a:pt x="513" y="8680"/>
                    <a:pt x="549" y="8656"/>
                    <a:pt x="561" y="8656"/>
                  </a:cubicBezTo>
                  <a:lnTo>
                    <a:pt x="1573" y="8656"/>
                  </a:lnTo>
                  <a:cubicBezTo>
                    <a:pt x="1668" y="8656"/>
                    <a:pt x="1727" y="8584"/>
                    <a:pt x="1727" y="8513"/>
                  </a:cubicBezTo>
                  <a:cubicBezTo>
                    <a:pt x="1727" y="8418"/>
                    <a:pt x="1644" y="8358"/>
                    <a:pt x="1573" y="8358"/>
                  </a:cubicBezTo>
                  <a:lnTo>
                    <a:pt x="561" y="8358"/>
                  </a:lnTo>
                  <a:cubicBezTo>
                    <a:pt x="370" y="8358"/>
                    <a:pt x="203" y="8525"/>
                    <a:pt x="203" y="8715"/>
                  </a:cubicBezTo>
                  <a:lnTo>
                    <a:pt x="203" y="9037"/>
                  </a:lnTo>
                  <a:cubicBezTo>
                    <a:pt x="203" y="9823"/>
                    <a:pt x="846" y="10466"/>
                    <a:pt x="1632" y="10466"/>
                  </a:cubicBezTo>
                  <a:lnTo>
                    <a:pt x="8050" y="10466"/>
                  </a:lnTo>
                  <a:cubicBezTo>
                    <a:pt x="8835" y="10466"/>
                    <a:pt x="9478" y="9823"/>
                    <a:pt x="9478" y="9037"/>
                  </a:cubicBezTo>
                  <a:lnTo>
                    <a:pt x="9478" y="4846"/>
                  </a:lnTo>
                  <a:cubicBezTo>
                    <a:pt x="9478" y="4763"/>
                    <a:pt x="9407" y="4703"/>
                    <a:pt x="9324" y="4703"/>
                  </a:cubicBezTo>
                  <a:cubicBezTo>
                    <a:pt x="9240" y="4703"/>
                    <a:pt x="9181" y="4774"/>
                    <a:pt x="9181" y="4846"/>
                  </a:cubicBezTo>
                  <a:lnTo>
                    <a:pt x="9181" y="9037"/>
                  </a:lnTo>
                  <a:cubicBezTo>
                    <a:pt x="9181" y="9656"/>
                    <a:pt x="8669" y="10168"/>
                    <a:pt x="8050" y="10168"/>
                  </a:cubicBezTo>
                  <a:lnTo>
                    <a:pt x="7978" y="10168"/>
                  </a:lnTo>
                  <a:cubicBezTo>
                    <a:pt x="7347" y="10168"/>
                    <a:pt x="6847" y="9656"/>
                    <a:pt x="6847" y="9037"/>
                  </a:cubicBezTo>
                  <a:lnTo>
                    <a:pt x="6847" y="8715"/>
                  </a:lnTo>
                  <a:cubicBezTo>
                    <a:pt x="6847" y="8525"/>
                    <a:pt x="6680" y="8358"/>
                    <a:pt x="6490" y="8358"/>
                  </a:cubicBezTo>
                  <a:lnTo>
                    <a:pt x="3156" y="8358"/>
                  </a:lnTo>
                  <a:lnTo>
                    <a:pt x="3156" y="6096"/>
                  </a:lnTo>
                  <a:lnTo>
                    <a:pt x="3585" y="6322"/>
                  </a:lnTo>
                  <a:cubicBezTo>
                    <a:pt x="3609" y="6334"/>
                    <a:pt x="3656" y="6358"/>
                    <a:pt x="3692" y="6358"/>
                  </a:cubicBezTo>
                  <a:cubicBezTo>
                    <a:pt x="3751" y="6358"/>
                    <a:pt x="3811" y="6334"/>
                    <a:pt x="3847" y="6298"/>
                  </a:cubicBezTo>
                  <a:cubicBezTo>
                    <a:pt x="3930" y="6215"/>
                    <a:pt x="3954" y="6120"/>
                    <a:pt x="3906" y="6025"/>
                  </a:cubicBezTo>
                  <a:lnTo>
                    <a:pt x="3668" y="5394"/>
                  </a:lnTo>
                  <a:lnTo>
                    <a:pt x="3668" y="5358"/>
                  </a:lnTo>
                  <a:cubicBezTo>
                    <a:pt x="3668" y="5286"/>
                    <a:pt x="3644" y="5191"/>
                    <a:pt x="3597" y="5132"/>
                  </a:cubicBezTo>
                  <a:lnTo>
                    <a:pt x="3132" y="4608"/>
                  </a:lnTo>
                  <a:lnTo>
                    <a:pt x="3132" y="345"/>
                  </a:lnTo>
                  <a:cubicBezTo>
                    <a:pt x="3132" y="310"/>
                    <a:pt x="3168" y="298"/>
                    <a:pt x="3180" y="298"/>
                  </a:cubicBezTo>
                  <a:lnTo>
                    <a:pt x="9109" y="298"/>
                  </a:lnTo>
                  <a:cubicBezTo>
                    <a:pt x="9133" y="298"/>
                    <a:pt x="9145" y="333"/>
                    <a:pt x="9145" y="345"/>
                  </a:cubicBezTo>
                  <a:lnTo>
                    <a:pt x="9145" y="2346"/>
                  </a:lnTo>
                  <a:cubicBezTo>
                    <a:pt x="9145" y="2441"/>
                    <a:pt x="9228" y="2500"/>
                    <a:pt x="9300" y="2500"/>
                  </a:cubicBezTo>
                  <a:cubicBezTo>
                    <a:pt x="9383" y="2500"/>
                    <a:pt x="9443" y="2429"/>
                    <a:pt x="9443" y="2346"/>
                  </a:cubicBezTo>
                  <a:lnTo>
                    <a:pt x="9443" y="345"/>
                  </a:lnTo>
                  <a:cubicBezTo>
                    <a:pt x="9490" y="167"/>
                    <a:pt x="9324" y="0"/>
                    <a:pt x="913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79" name="Google Shape;13145;p82">
              <a:extLst>
                <a:ext uri="{FF2B5EF4-FFF2-40B4-BE49-F238E27FC236}">
                  <a16:creationId xmlns:a16="http://schemas.microsoft.com/office/drawing/2014/main" id="{4E1DBDF6-ED54-4697-B9A2-D28C5AD51EC6}"/>
                </a:ext>
              </a:extLst>
            </p:cNvPr>
            <p:cNvSpPr/>
            <p:nvPr/>
          </p:nvSpPr>
          <p:spPr>
            <a:xfrm>
              <a:off x="1689309" y="4378614"/>
              <a:ext cx="9510" cy="46976"/>
            </a:xfrm>
            <a:custGeom>
              <a:avLst/>
              <a:gdLst/>
              <a:ahLst/>
              <a:cxnLst/>
              <a:rect l="l" t="t" r="r" b="b"/>
              <a:pathLst>
                <a:path w="299" h="1477" extrusionOk="0">
                  <a:moveTo>
                    <a:pt x="155" y="0"/>
                  </a:moveTo>
                  <a:cubicBezTo>
                    <a:pt x="60" y="0"/>
                    <a:pt x="1" y="84"/>
                    <a:pt x="1" y="155"/>
                  </a:cubicBezTo>
                  <a:lnTo>
                    <a:pt x="1" y="1334"/>
                  </a:lnTo>
                  <a:cubicBezTo>
                    <a:pt x="1" y="1417"/>
                    <a:pt x="72" y="1477"/>
                    <a:pt x="155" y="1477"/>
                  </a:cubicBezTo>
                  <a:cubicBezTo>
                    <a:pt x="239" y="1477"/>
                    <a:pt x="298" y="1405"/>
                    <a:pt x="298" y="1334"/>
                  </a:cubicBezTo>
                  <a:lnTo>
                    <a:pt x="298" y="155"/>
                  </a:lnTo>
                  <a:cubicBezTo>
                    <a:pt x="298" y="84"/>
                    <a:pt x="239" y="0"/>
                    <a:pt x="15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0" name="Google Shape;13146;p82">
              <a:extLst>
                <a:ext uri="{FF2B5EF4-FFF2-40B4-BE49-F238E27FC236}">
                  <a16:creationId xmlns:a16="http://schemas.microsoft.com/office/drawing/2014/main" id="{A48CA1FB-74C4-4D85-8E5E-5E2866FA6E6D}"/>
                </a:ext>
              </a:extLst>
            </p:cNvPr>
            <p:cNvSpPr/>
            <p:nvPr/>
          </p:nvSpPr>
          <p:spPr>
            <a:xfrm>
              <a:off x="1520424" y="4385420"/>
              <a:ext cx="33363" cy="32982"/>
            </a:xfrm>
            <a:custGeom>
              <a:avLst/>
              <a:gdLst/>
              <a:ahLst/>
              <a:cxnLst/>
              <a:rect l="l" t="t" r="r" b="b"/>
              <a:pathLst>
                <a:path w="1049" h="1037" extrusionOk="0">
                  <a:moveTo>
                    <a:pt x="524" y="298"/>
                  </a:moveTo>
                  <a:cubicBezTo>
                    <a:pt x="643" y="298"/>
                    <a:pt x="739" y="406"/>
                    <a:pt x="739" y="525"/>
                  </a:cubicBezTo>
                  <a:cubicBezTo>
                    <a:pt x="739" y="644"/>
                    <a:pt x="643" y="739"/>
                    <a:pt x="524" y="739"/>
                  </a:cubicBezTo>
                  <a:cubicBezTo>
                    <a:pt x="405" y="739"/>
                    <a:pt x="298" y="644"/>
                    <a:pt x="298" y="525"/>
                  </a:cubicBezTo>
                  <a:cubicBezTo>
                    <a:pt x="298" y="406"/>
                    <a:pt x="405" y="298"/>
                    <a:pt x="524" y="298"/>
                  </a:cubicBezTo>
                  <a:close/>
                  <a:moveTo>
                    <a:pt x="524" y="1"/>
                  </a:moveTo>
                  <a:cubicBezTo>
                    <a:pt x="238" y="1"/>
                    <a:pt x="0" y="239"/>
                    <a:pt x="0" y="525"/>
                  </a:cubicBezTo>
                  <a:cubicBezTo>
                    <a:pt x="0" y="798"/>
                    <a:pt x="238" y="1037"/>
                    <a:pt x="524" y="1037"/>
                  </a:cubicBezTo>
                  <a:cubicBezTo>
                    <a:pt x="798" y="1037"/>
                    <a:pt x="1036" y="798"/>
                    <a:pt x="1036" y="525"/>
                  </a:cubicBezTo>
                  <a:cubicBezTo>
                    <a:pt x="1048" y="239"/>
                    <a:pt x="822" y="1"/>
                    <a:pt x="52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1" name="Google Shape;13147;p82">
              <a:extLst>
                <a:ext uri="{FF2B5EF4-FFF2-40B4-BE49-F238E27FC236}">
                  <a16:creationId xmlns:a16="http://schemas.microsoft.com/office/drawing/2014/main" id="{08B839D3-913C-406B-B7B9-1CA3AE7480C7}"/>
                </a:ext>
              </a:extLst>
            </p:cNvPr>
            <p:cNvSpPr/>
            <p:nvPr/>
          </p:nvSpPr>
          <p:spPr>
            <a:xfrm>
              <a:off x="1563202" y="4398683"/>
              <a:ext cx="34508" cy="9510"/>
            </a:xfrm>
            <a:custGeom>
              <a:avLst/>
              <a:gdLst/>
              <a:ahLst/>
              <a:cxnLst/>
              <a:rect l="l" t="t" r="r" b="b"/>
              <a:pathLst>
                <a:path w="1085" h="299" extrusionOk="0">
                  <a:moveTo>
                    <a:pt x="167" y="0"/>
                  </a:moveTo>
                  <a:cubicBezTo>
                    <a:pt x="84" y="0"/>
                    <a:pt x="25" y="72"/>
                    <a:pt x="25" y="143"/>
                  </a:cubicBezTo>
                  <a:cubicBezTo>
                    <a:pt x="1" y="227"/>
                    <a:pt x="84" y="298"/>
                    <a:pt x="167" y="298"/>
                  </a:cubicBezTo>
                  <a:lnTo>
                    <a:pt x="929" y="298"/>
                  </a:lnTo>
                  <a:cubicBezTo>
                    <a:pt x="1025" y="298"/>
                    <a:pt x="1084" y="227"/>
                    <a:pt x="1084" y="143"/>
                  </a:cubicBezTo>
                  <a:cubicBezTo>
                    <a:pt x="1084" y="60"/>
                    <a:pt x="1001" y="0"/>
                    <a:pt x="9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2" name="Google Shape;13148;p82">
              <a:extLst>
                <a:ext uri="{FF2B5EF4-FFF2-40B4-BE49-F238E27FC236}">
                  <a16:creationId xmlns:a16="http://schemas.microsoft.com/office/drawing/2014/main" id="{4608A97A-CAC6-4626-BE25-366B1A062F36}"/>
                </a:ext>
              </a:extLst>
            </p:cNvPr>
            <p:cNvSpPr/>
            <p:nvPr/>
          </p:nvSpPr>
          <p:spPr>
            <a:xfrm>
              <a:off x="1563965" y="4410037"/>
              <a:ext cx="92807" cy="9510"/>
            </a:xfrm>
            <a:custGeom>
              <a:avLst/>
              <a:gdLst/>
              <a:ahLst/>
              <a:cxnLst/>
              <a:rect l="l" t="t" r="r" b="b"/>
              <a:pathLst>
                <a:path w="2918" h="299" extrusionOk="0">
                  <a:moveTo>
                    <a:pt x="143" y="1"/>
                  </a:moveTo>
                  <a:cubicBezTo>
                    <a:pt x="60" y="1"/>
                    <a:pt x="1" y="72"/>
                    <a:pt x="1" y="144"/>
                  </a:cubicBezTo>
                  <a:cubicBezTo>
                    <a:pt x="1" y="239"/>
                    <a:pt x="72" y="298"/>
                    <a:pt x="143" y="298"/>
                  </a:cubicBezTo>
                  <a:lnTo>
                    <a:pt x="2763" y="298"/>
                  </a:lnTo>
                  <a:cubicBezTo>
                    <a:pt x="2858" y="298"/>
                    <a:pt x="2918" y="227"/>
                    <a:pt x="2918" y="144"/>
                  </a:cubicBezTo>
                  <a:cubicBezTo>
                    <a:pt x="2918" y="72"/>
                    <a:pt x="2858" y="1"/>
                    <a:pt x="27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3" name="Google Shape;13149;p82">
              <a:extLst>
                <a:ext uri="{FF2B5EF4-FFF2-40B4-BE49-F238E27FC236}">
                  <a16:creationId xmlns:a16="http://schemas.microsoft.com/office/drawing/2014/main" id="{A373254F-C6DE-4C60-9D03-99E042845683}"/>
                </a:ext>
              </a:extLst>
            </p:cNvPr>
            <p:cNvSpPr/>
            <p:nvPr/>
          </p:nvSpPr>
          <p:spPr>
            <a:xfrm>
              <a:off x="1563202" y="4385039"/>
              <a:ext cx="10273" cy="9510"/>
            </a:xfrm>
            <a:custGeom>
              <a:avLst/>
              <a:gdLst/>
              <a:ahLst/>
              <a:cxnLst/>
              <a:rect l="l" t="t" r="r" b="b"/>
              <a:pathLst>
                <a:path w="323" h="299" extrusionOk="0">
                  <a:moveTo>
                    <a:pt x="167" y="1"/>
                  </a:moveTo>
                  <a:cubicBezTo>
                    <a:pt x="84" y="1"/>
                    <a:pt x="25" y="72"/>
                    <a:pt x="25" y="144"/>
                  </a:cubicBezTo>
                  <a:cubicBezTo>
                    <a:pt x="1" y="215"/>
                    <a:pt x="84" y="299"/>
                    <a:pt x="167" y="299"/>
                  </a:cubicBezTo>
                  <a:cubicBezTo>
                    <a:pt x="263" y="299"/>
                    <a:pt x="322" y="215"/>
                    <a:pt x="322" y="144"/>
                  </a:cubicBezTo>
                  <a:cubicBezTo>
                    <a:pt x="322" y="60"/>
                    <a:pt x="251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4" name="Google Shape;13150;p82">
              <a:extLst>
                <a:ext uri="{FF2B5EF4-FFF2-40B4-BE49-F238E27FC236}">
                  <a16:creationId xmlns:a16="http://schemas.microsoft.com/office/drawing/2014/main" id="{75B5FAFB-D43D-4D3F-9851-DB460BE11E44}"/>
                </a:ext>
              </a:extLst>
            </p:cNvPr>
            <p:cNvSpPr/>
            <p:nvPr/>
          </p:nvSpPr>
          <p:spPr>
            <a:xfrm>
              <a:off x="1520424" y="4436944"/>
              <a:ext cx="33363" cy="33332"/>
            </a:xfrm>
            <a:custGeom>
              <a:avLst/>
              <a:gdLst/>
              <a:ahLst/>
              <a:cxnLst/>
              <a:rect l="l" t="t" r="r" b="b"/>
              <a:pathLst>
                <a:path w="1049" h="1048" extrusionOk="0">
                  <a:moveTo>
                    <a:pt x="524" y="298"/>
                  </a:moveTo>
                  <a:cubicBezTo>
                    <a:pt x="643" y="298"/>
                    <a:pt x="739" y="405"/>
                    <a:pt x="739" y="524"/>
                  </a:cubicBezTo>
                  <a:cubicBezTo>
                    <a:pt x="739" y="655"/>
                    <a:pt x="643" y="750"/>
                    <a:pt x="524" y="750"/>
                  </a:cubicBezTo>
                  <a:cubicBezTo>
                    <a:pt x="405" y="750"/>
                    <a:pt x="298" y="643"/>
                    <a:pt x="298" y="524"/>
                  </a:cubicBezTo>
                  <a:cubicBezTo>
                    <a:pt x="298" y="405"/>
                    <a:pt x="405" y="298"/>
                    <a:pt x="524" y="298"/>
                  </a:cubicBezTo>
                  <a:close/>
                  <a:moveTo>
                    <a:pt x="524" y="0"/>
                  </a:moveTo>
                  <a:cubicBezTo>
                    <a:pt x="238" y="0"/>
                    <a:pt x="0" y="238"/>
                    <a:pt x="0" y="524"/>
                  </a:cubicBezTo>
                  <a:cubicBezTo>
                    <a:pt x="0" y="810"/>
                    <a:pt x="238" y="1048"/>
                    <a:pt x="524" y="1048"/>
                  </a:cubicBezTo>
                  <a:cubicBezTo>
                    <a:pt x="798" y="1048"/>
                    <a:pt x="1036" y="810"/>
                    <a:pt x="1036" y="524"/>
                  </a:cubicBezTo>
                  <a:cubicBezTo>
                    <a:pt x="1048" y="238"/>
                    <a:pt x="822" y="0"/>
                    <a:pt x="5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5" name="Google Shape;13151;p82">
              <a:extLst>
                <a:ext uri="{FF2B5EF4-FFF2-40B4-BE49-F238E27FC236}">
                  <a16:creationId xmlns:a16="http://schemas.microsoft.com/office/drawing/2014/main" id="{48CA87A5-94A3-4035-A998-ECC1B5D75EF8}"/>
                </a:ext>
              </a:extLst>
            </p:cNvPr>
            <p:cNvSpPr/>
            <p:nvPr/>
          </p:nvSpPr>
          <p:spPr>
            <a:xfrm>
              <a:off x="1563202" y="4450175"/>
              <a:ext cx="34508" cy="9510"/>
            </a:xfrm>
            <a:custGeom>
              <a:avLst/>
              <a:gdLst/>
              <a:ahLst/>
              <a:cxnLst/>
              <a:rect l="l" t="t" r="r" b="b"/>
              <a:pathLst>
                <a:path w="1085" h="299" extrusionOk="0">
                  <a:moveTo>
                    <a:pt x="167" y="1"/>
                  </a:moveTo>
                  <a:cubicBezTo>
                    <a:pt x="84" y="1"/>
                    <a:pt x="25" y="72"/>
                    <a:pt x="25" y="156"/>
                  </a:cubicBezTo>
                  <a:cubicBezTo>
                    <a:pt x="1" y="239"/>
                    <a:pt x="84" y="298"/>
                    <a:pt x="167" y="298"/>
                  </a:cubicBezTo>
                  <a:lnTo>
                    <a:pt x="929" y="298"/>
                  </a:lnTo>
                  <a:cubicBezTo>
                    <a:pt x="1025" y="298"/>
                    <a:pt x="1084" y="227"/>
                    <a:pt x="1084" y="156"/>
                  </a:cubicBezTo>
                  <a:cubicBezTo>
                    <a:pt x="1084" y="60"/>
                    <a:pt x="1001" y="1"/>
                    <a:pt x="9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6" name="Google Shape;13152;p82">
              <a:extLst>
                <a:ext uri="{FF2B5EF4-FFF2-40B4-BE49-F238E27FC236}">
                  <a16:creationId xmlns:a16="http://schemas.microsoft.com/office/drawing/2014/main" id="{B6C1C518-10DD-4BDB-8F75-6CC735B5B1FB}"/>
                </a:ext>
              </a:extLst>
            </p:cNvPr>
            <p:cNvSpPr/>
            <p:nvPr/>
          </p:nvSpPr>
          <p:spPr>
            <a:xfrm>
              <a:off x="1563965" y="4461530"/>
              <a:ext cx="92807" cy="9510"/>
            </a:xfrm>
            <a:custGeom>
              <a:avLst/>
              <a:gdLst/>
              <a:ahLst/>
              <a:cxnLst/>
              <a:rect l="l" t="t" r="r" b="b"/>
              <a:pathLst>
                <a:path w="2918" h="299" extrusionOk="0">
                  <a:moveTo>
                    <a:pt x="143" y="1"/>
                  </a:moveTo>
                  <a:cubicBezTo>
                    <a:pt x="60" y="1"/>
                    <a:pt x="1" y="72"/>
                    <a:pt x="1" y="156"/>
                  </a:cubicBezTo>
                  <a:cubicBezTo>
                    <a:pt x="1" y="239"/>
                    <a:pt x="72" y="299"/>
                    <a:pt x="143" y="299"/>
                  </a:cubicBezTo>
                  <a:lnTo>
                    <a:pt x="2763" y="299"/>
                  </a:lnTo>
                  <a:cubicBezTo>
                    <a:pt x="2858" y="299"/>
                    <a:pt x="2918" y="227"/>
                    <a:pt x="2918" y="156"/>
                  </a:cubicBezTo>
                  <a:cubicBezTo>
                    <a:pt x="2918" y="72"/>
                    <a:pt x="2858" y="1"/>
                    <a:pt x="27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7" name="Google Shape;13153;p82">
              <a:extLst>
                <a:ext uri="{FF2B5EF4-FFF2-40B4-BE49-F238E27FC236}">
                  <a16:creationId xmlns:a16="http://schemas.microsoft.com/office/drawing/2014/main" id="{E58B7E74-58EC-41D7-BEC9-6A6075FB6098}"/>
                </a:ext>
              </a:extLst>
            </p:cNvPr>
            <p:cNvSpPr/>
            <p:nvPr/>
          </p:nvSpPr>
          <p:spPr>
            <a:xfrm>
              <a:off x="1563202" y="4436563"/>
              <a:ext cx="10273" cy="9478"/>
            </a:xfrm>
            <a:custGeom>
              <a:avLst/>
              <a:gdLst/>
              <a:ahLst/>
              <a:cxnLst/>
              <a:rect l="l" t="t" r="r" b="b"/>
              <a:pathLst>
                <a:path w="323" h="298" extrusionOk="0">
                  <a:moveTo>
                    <a:pt x="167" y="0"/>
                  </a:moveTo>
                  <a:cubicBezTo>
                    <a:pt x="84" y="0"/>
                    <a:pt x="25" y="72"/>
                    <a:pt x="25" y="143"/>
                  </a:cubicBezTo>
                  <a:cubicBezTo>
                    <a:pt x="1" y="226"/>
                    <a:pt x="84" y="298"/>
                    <a:pt x="167" y="298"/>
                  </a:cubicBezTo>
                  <a:cubicBezTo>
                    <a:pt x="263" y="298"/>
                    <a:pt x="322" y="226"/>
                    <a:pt x="322" y="143"/>
                  </a:cubicBezTo>
                  <a:cubicBezTo>
                    <a:pt x="322" y="60"/>
                    <a:pt x="251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8" name="Google Shape;13154;p82">
              <a:extLst>
                <a:ext uri="{FF2B5EF4-FFF2-40B4-BE49-F238E27FC236}">
                  <a16:creationId xmlns:a16="http://schemas.microsoft.com/office/drawing/2014/main" id="{3FD8DEB5-7133-4FD6-8F2B-8608AD7A4F42}"/>
                </a:ext>
              </a:extLst>
            </p:cNvPr>
            <p:cNvSpPr/>
            <p:nvPr/>
          </p:nvSpPr>
          <p:spPr>
            <a:xfrm>
              <a:off x="1520424" y="4488437"/>
              <a:ext cx="33363" cy="33332"/>
            </a:xfrm>
            <a:custGeom>
              <a:avLst/>
              <a:gdLst/>
              <a:ahLst/>
              <a:cxnLst/>
              <a:rect l="l" t="t" r="r" b="b"/>
              <a:pathLst>
                <a:path w="1049" h="1048" extrusionOk="0">
                  <a:moveTo>
                    <a:pt x="524" y="298"/>
                  </a:moveTo>
                  <a:cubicBezTo>
                    <a:pt x="643" y="298"/>
                    <a:pt x="739" y="405"/>
                    <a:pt x="739" y="524"/>
                  </a:cubicBezTo>
                  <a:cubicBezTo>
                    <a:pt x="739" y="643"/>
                    <a:pt x="643" y="750"/>
                    <a:pt x="524" y="750"/>
                  </a:cubicBezTo>
                  <a:cubicBezTo>
                    <a:pt x="405" y="750"/>
                    <a:pt x="298" y="643"/>
                    <a:pt x="298" y="524"/>
                  </a:cubicBezTo>
                  <a:cubicBezTo>
                    <a:pt x="298" y="405"/>
                    <a:pt x="405" y="298"/>
                    <a:pt x="524" y="298"/>
                  </a:cubicBezTo>
                  <a:close/>
                  <a:moveTo>
                    <a:pt x="524" y="0"/>
                  </a:moveTo>
                  <a:cubicBezTo>
                    <a:pt x="238" y="0"/>
                    <a:pt x="0" y="238"/>
                    <a:pt x="0" y="524"/>
                  </a:cubicBezTo>
                  <a:cubicBezTo>
                    <a:pt x="0" y="810"/>
                    <a:pt x="238" y="1048"/>
                    <a:pt x="524" y="1048"/>
                  </a:cubicBezTo>
                  <a:cubicBezTo>
                    <a:pt x="798" y="1048"/>
                    <a:pt x="1036" y="810"/>
                    <a:pt x="1036" y="524"/>
                  </a:cubicBezTo>
                  <a:cubicBezTo>
                    <a:pt x="1048" y="238"/>
                    <a:pt x="822" y="0"/>
                    <a:pt x="5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89" name="Google Shape;13155;p82">
              <a:extLst>
                <a:ext uri="{FF2B5EF4-FFF2-40B4-BE49-F238E27FC236}">
                  <a16:creationId xmlns:a16="http://schemas.microsoft.com/office/drawing/2014/main" id="{A1F8072D-59C2-427A-BC7F-EA1A0B748182}"/>
                </a:ext>
              </a:extLst>
            </p:cNvPr>
            <p:cNvSpPr/>
            <p:nvPr/>
          </p:nvSpPr>
          <p:spPr>
            <a:xfrm>
              <a:off x="1563202" y="4501667"/>
              <a:ext cx="34508" cy="9510"/>
            </a:xfrm>
            <a:custGeom>
              <a:avLst/>
              <a:gdLst/>
              <a:ahLst/>
              <a:cxnLst/>
              <a:rect l="l" t="t" r="r" b="b"/>
              <a:pathLst>
                <a:path w="1085" h="299" extrusionOk="0">
                  <a:moveTo>
                    <a:pt x="167" y="1"/>
                  </a:moveTo>
                  <a:cubicBezTo>
                    <a:pt x="84" y="1"/>
                    <a:pt x="25" y="84"/>
                    <a:pt x="25" y="156"/>
                  </a:cubicBezTo>
                  <a:cubicBezTo>
                    <a:pt x="1" y="239"/>
                    <a:pt x="84" y="299"/>
                    <a:pt x="167" y="299"/>
                  </a:cubicBezTo>
                  <a:lnTo>
                    <a:pt x="929" y="299"/>
                  </a:lnTo>
                  <a:cubicBezTo>
                    <a:pt x="1025" y="299"/>
                    <a:pt x="1084" y="227"/>
                    <a:pt x="1084" y="156"/>
                  </a:cubicBezTo>
                  <a:cubicBezTo>
                    <a:pt x="1084" y="61"/>
                    <a:pt x="1001" y="1"/>
                    <a:pt x="9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90" name="Google Shape;13156;p82">
              <a:extLst>
                <a:ext uri="{FF2B5EF4-FFF2-40B4-BE49-F238E27FC236}">
                  <a16:creationId xmlns:a16="http://schemas.microsoft.com/office/drawing/2014/main" id="{F92E3481-2081-464B-9764-E4CFCA808A55}"/>
                </a:ext>
              </a:extLst>
            </p:cNvPr>
            <p:cNvSpPr/>
            <p:nvPr/>
          </p:nvSpPr>
          <p:spPr>
            <a:xfrm>
              <a:off x="1563202" y="4513785"/>
              <a:ext cx="93570" cy="9510"/>
            </a:xfrm>
            <a:custGeom>
              <a:avLst/>
              <a:gdLst/>
              <a:ahLst/>
              <a:cxnLst/>
              <a:rect l="l" t="t" r="r" b="b"/>
              <a:pathLst>
                <a:path w="2942" h="299" extrusionOk="0">
                  <a:moveTo>
                    <a:pt x="167" y="1"/>
                  </a:moveTo>
                  <a:cubicBezTo>
                    <a:pt x="84" y="1"/>
                    <a:pt x="25" y="72"/>
                    <a:pt x="25" y="144"/>
                  </a:cubicBezTo>
                  <a:cubicBezTo>
                    <a:pt x="1" y="215"/>
                    <a:pt x="84" y="299"/>
                    <a:pt x="167" y="299"/>
                  </a:cubicBezTo>
                  <a:lnTo>
                    <a:pt x="2787" y="299"/>
                  </a:lnTo>
                  <a:cubicBezTo>
                    <a:pt x="2882" y="299"/>
                    <a:pt x="2942" y="215"/>
                    <a:pt x="2942" y="144"/>
                  </a:cubicBezTo>
                  <a:cubicBezTo>
                    <a:pt x="2942" y="61"/>
                    <a:pt x="2870" y="1"/>
                    <a:pt x="278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91" name="Google Shape;13157;p82">
              <a:extLst>
                <a:ext uri="{FF2B5EF4-FFF2-40B4-BE49-F238E27FC236}">
                  <a16:creationId xmlns:a16="http://schemas.microsoft.com/office/drawing/2014/main" id="{CDDAACBC-49FF-4445-B1C4-9D5454F60812}"/>
                </a:ext>
              </a:extLst>
            </p:cNvPr>
            <p:cNvSpPr/>
            <p:nvPr/>
          </p:nvSpPr>
          <p:spPr>
            <a:xfrm>
              <a:off x="1563202" y="4488055"/>
              <a:ext cx="10273" cy="9478"/>
            </a:xfrm>
            <a:custGeom>
              <a:avLst/>
              <a:gdLst/>
              <a:ahLst/>
              <a:cxnLst/>
              <a:rect l="l" t="t" r="r" b="b"/>
              <a:pathLst>
                <a:path w="323" h="298" extrusionOk="0">
                  <a:moveTo>
                    <a:pt x="167" y="0"/>
                  </a:moveTo>
                  <a:cubicBezTo>
                    <a:pt x="84" y="0"/>
                    <a:pt x="25" y="72"/>
                    <a:pt x="25" y="155"/>
                  </a:cubicBezTo>
                  <a:cubicBezTo>
                    <a:pt x="1" y="227"/>
                    <a:pt x="84" y="298"/>
                    <a:pt x="167" y="298"/>
                  </a:cubicBezTo>
                  <a:cubicBezTo>
                    <a:pt x="263" y="298"/>
                    <a:pt x="322" y="227"/>
                    <a:pt x="322" y="155"/>
                  </a:cubicBezTo>
                  <a:cubicBezTo>
                    <a:pt x="322" y="60"/>
                    <a:pt x="251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92" name="Google Shape;13158;p82">
              <a:extLst>
                <a:ext uri="{FF2B5EF4-FFF2-40B4-BE49-F238E27FC236}">
                  <a16:creationId xmlns:a16="http://schemas.microsoft.com/office/drawing/2014/main" id="{9C1269EE-0D63-4C4F-B34C-45E28F610970}"/>
                </a:ext>
              </a:extLst>
            </p:cNvPr>
            <p:cNvSpPr/>
            <p:nvPr/>
          </p:nvSpPr>
          <p:spPr>
            <a:xfrm>
              <a:off x="1522682" y="4318025"/>
              <a:ext cx="141659" cy="37912"/>
            </a:xfrm>
            <a:custGeom>
              <a:avLst/>
              <a:gdLst/>
              <a:ahLst/>
              <a:cxnLst/>
              <a:rect l="l" t="t" r="r" b="b"/>
              <a:pathLst>
                <a:path w="4454" h="1192" extrusionOk="0">
                  <a:moveTo>
                    <a:pt x="4144" y="322"/>
                  </a:moveTo>
                  <a:lnTo>
                    <a:pt x="4144" y="893"/>
                  </a:lnTo>
                  <a:lnTo>
                    <a:pt x="298" y="893"/>
                  </a:lnTo>
                  <a:lnTo>
                    <a:pt x="298" y="322"/>
                  </a:lnTo>
                  <a:close/>
                  <a:moveTo>
                    <a:pt x="156" y="0"/>
                  </a:moveTo>
                  <a:cubicBezTo>
                    <a:pt x="60" y="0"/>
                    <a:pt x="1" y="84"/>
                    <a:pt x="1" y="155"/>
                  </a:cubicBezTo>
                  <a:lnTo>
                    <a:pt x="1" y="1048"/>
                  </a:lnTo>
                  <a:cubicBezTo>
                    <a:pt x="1" y="1132"/>
                    <a:pt x="72" y="1191"/>
                    <a:pt x="156" y="1191"/>
                  </a:cubicBezTo>
                  <a:lnTo>
                    <a:pt x="4299" y="1191"/>
                  </a:lnTo>
                  <a:cubicBezTo>
                    <a:pt x="4382" y="1191"/>
                    <a:pt x="4454" y="1132"/>
                    <a:pt x="4454" y="1048"/>
                  </a:cubicBezTo>
                  <a:lnTo>
                    <a:pt x="4454" y="155"/>
                  </a:lnTo>
                  <a:cubicBezTo>
                    <a:pt x="4454" y="60"/>
                    <a:pt x="4382" y="0"/>
                    <a:pt x="429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293" name="Google Shape;13143;p82">
            <a:extLst>
              <a:ext uri="{FF2B5EF4-FFF2-40B4-BE49-F238E27FC236}">
                <a16:creationId xmlns:a16="http://schemas.microsoft.com/office/drawing/2014/main" id="{76C29301-B813-4712-8FB1-3EB81F05A8A4}"/>
              </a:ext>
            </a:extLst>
          </p:cNvPr>
          <p:cNvGrpSpPr/>
          <p:nvPr/>
        </p:nvGrpSpPr>
        <p:grpSpPr>
          <a:xfrm>
            <a:off x="3660682" y="11867060"/>
            <a:ext cx="750657" cy="735712"/>
            <a:chOff x="1396957" y="4287365"/>
            <a:chExt cx="301862" cy="332871"/>
          </a:xfrm>
          <a:solidFill>
            <a:schemeClr val="bg2"/>
          </a:solidFill>
        </p:grpSpPr>
        <p:sp>
          <p:nvSpPr>
            <p:cNvPr id="294" name="Google Shape;13144;p82">
              <a:extLst>
                <a:ext uri="{FF2B5EF4-FFF2-40B4-BE49-F238E27FC236}">
                  <a16:creationId xmlns:a16="http://schemas.microsoft.com/office/drawing/2014/main" id="{A478A0EA-50A7-4824-B927-D8D1E7E9BD37}"/>
                </a:ext>
              </a:extLst>
            </p:cNvPr>
            <p:cNvSpPr/>
            <p:nvPr/>
          </p:nvSpPr>
          <p:spPr>
            <a:xfrm>
              <a:off x="1396957" y="4287365"/>
              <a:ext cx="301861" cy="332871"/>
            </a:xfrm>
            <a:custGeom>
              <a:avLst/>
              <a:gdLst/>
              <a:ahLst/>
              <a:cxnLst/>
              <a:rect l="l" t="t" r="r" b="b"/>
              <a:pathLst>
                <a:path w="9491" h="10466" extrusionOk="0">
                  <a:moveTo>
                    <a:pt x="751" y="2417"/>
                  </a:moveTo>
                  <a:lnTo>
                    <a:pt x="930" y="2619"/>
                  </a:lnTo>
                  <a:lnTo>
                    <a:pt x="513" y="2989"/>
                  </a:lnTo>
                  <a:lnTo>
                    <a:pt x="334" y="2786"/>
                  </a:lnTo>
                  <a:lnTo>
                    <a:pt x="751" y="2417"/>
                  </a:lnTo>
                  <a:close/>
                  <a:moveTo>
                    <a:pt x="1132" y="2834"/>
                  </a:moveTo>
                  <a:lnTo>
                    <a:pt x="3394" y="5346"/>
                  </a:lnTo>
                  <a:lnTo>
                    <a:pt x="3299" y="5429"/>
                  </a:lnTo>
                  <a:lnTo>
                    <a:pt x="1037" y="2917"/>
                  </a:lnTo>
                  <a:lnTo>
                    <a:pt x="1132" y="2834"/>
                  </a:lnTo>
                  <a:close/>
                  <a:moveTo>
                    <a:pt x="811" y="3131"/>
                  </a:moveTo>
                  <a:lnTo>
                    <a:pt x="3073" y="5644"/>
                  </a:lnTo>
                  <a:lnTo>
                    <a:pt x="2989" y="5727"/>
                  </a:lnTo>
                  <a:lnTo>
                    <a:pt x="727" y="3215"/>
                  </a:lnTo>
                  <a:lnTo>
                    <a:pt x="811" y="3131"/>
                  </a:lnTo>
                  <a:close/>
                  <a:moveTo>
                    <a:pt x="3478" y="5691"/>
                  </a:moveTo>
                  <a:lnTo>
                    <a:pt x="3597" y="5989"/>
                  </a:lnTo>
                  <a:lnTo>
                    <a:pt x="3299" y="5846"/>
                  </a:lnTo>
                  <a:lnTo>
                    <a:pt x="3478" y="5691"/>
                  </a:lnTo>
                  <a:close/>
                  <a:moveTo>
                    <a:pt x="3216" y="0"/>
                  </a:moveTo>
                  <a:cubicBezTo>
                    <a:pt x="3013" y="0"/>
                    <a:pt x="2858" y="167"/>
                    <a:pt x="2858" y="357"/>
                  </a:cubicBezTo>
                  <a:lnTo>
                    <a:pt x="2858" y="4286"/>
                  </a:lnTo>
                  <a:lnTo>
                    <a:pt x="977" y="2203"/>
                  </a:lnTo>
                  <a:cubicBezTo>
                    <a:pt x="918" y="2143"/>
                    <a:pt x="846" y="2119"/>
                    <a:pt x="775" y="2096"/>
                  </a:cubicBezTo>
                  <a:cubicBezTo>
                    <a:pt x="691" y="2096"/>
                    <a:pt x="608" y="2131"/>
                    <a:pt x="549" y="2167"/>
                  </a:cubicBezTo>
                  <a:lnTo>
                    <a:pt x="132" y="2548"/>
                  </a:lnTo>
                  <a:cubicBezTo>
                    <a:pt x="13" y="2667"/>
                    <a:pt x="1" y="2858"/>
                    <a:pt x="96" y="2977"/>
                  </a:cubicBezTo>
                  <a:lnTo>
                    <a:pt x="2751" y="5917"/>
                  </a:lnTo>
                  <a:cubicBezTo>
                    <a:pt x="2775" y="5953"/>
                    <a:pt x="2811" y="5977"/>
                    <a:pt x="2858" y="6001"/>
                  </a:cubicBezTo>
                  <a:lnTo>
                    <a:pt x="2858" y="8358"/>
                  </a:lnTo>
                  <a:lnTo>
                    <a:pt x="2263" y="8358"/>
                  </a:lnTo>
                  <a:cubicBezTo>
                    <a:pt x="2168" y="8358"/>
                    <a:pt x="2108" y="8442"/>
                    <a:pt x="2108" y="8513"/>
                  </a:cubicBezTo>
                  <a:cubicBezTo>
                    <a:pt x="2108" y="8596"/>
                    <a:pt x="2180" y="8656"/>
                    <a:pt x="2263" y="8656"/>
                  </a:cubicBezTo>
                  <a:lnTo>
                    <a:pt x="6502" y="8656"/>
                  </a:lnTo>
                  <a:cubicBezTo>
                    <a:pt x="6526" y="8656"/>
                    <a:pt x="6549" y="8692"/>
                    <a:pt x="6549" y="8704"/>
                  </a:cubicBezTo>
                  <a:lnTo>
                    <a:pt x="6549" y="9013"/>
                  </a:lnTo>
                  <a:cubicBezTo>
                    <a:pt x="6549" y="9477"/>
                    <a:pt x="6752" y="9882"/>
                    <a:pt x="7097" y="10144"/>
                  </a:cubicBezTo>
                  <a:lnTo>
                    <a:pt x="1644" y="10144"/>
                  </a:lnTo>
                  <a:cubicBezTo>
                    <a:pt x="1025" y="10144"/>
                    <a:pt x="513" y="9644"/>
                    <a:pt x="513" y="9013"/>
                  </a:cubicBezTo>
                  <a:lnTo>
                    <a:pt x="513" y="8704"/>
                  </a:lnTo>
                  <a:cubicBezTo>
                    <a:pt x="513" y="8680"/>
                    <a:pt x="549" y="8656"/>
                    <a:pt x="561" y="8656"/>
                  </a:cubicBezTo>
                  <a:lnTo>
                    <a:pt x="1573" y="8656"/>
                  </a:lnTo>
                  <a:cubicBezTo>
                    <a:pt x="1668" y="8656"/>
                    <a:pt x="1727" y="8584"/>
                    <a:pt x="1727" y="8513"/>
                  </a:cubicBezTo>
                  <a:cubicBezTo>
                    <a:pt x="1727" y="8418"/>
                    <a:pt x="1644" y="8358"/>
                    <a:pt x="1573" y="8358"/>
                  </a:cubicBezTo>
                  <a:lnTo>
                    <a:pt x="561" y="8358"/>
                  </a:lnTo>
                  <a:cubicBezTo>
                    <a:pt x="370" y="8358"/>
                    <a:pt x="203" y="8525"/>
                    <a:pt x="203" y="8715"/>
                  </a:cubicBezTo>
                  <a:lnTo>
                    <a:pt x="203" y="9037"/>
                  </a:lnTo>
                  <a:cubicBezTo>
                    <a:pt x="203" y="9823"/>
                    <a:pt x="846" y="10466"/>
                    <a:pt x="1632" y="10466"/>
                  </a:cubicBezTo>
                  <a:lnTo>
                    <a:pt x="8050" y="10466"/>
                  </a:lnTo>
                  <a:cubicBezTo>
                    <a:pt x="8835" y="10466"/>
                    <a:pt x="9478" y="9823"/>
                    <a:pt x="9478" y="9037"/>
                  </a:cubicBezTo>
                  <a:lnTo>
                    <a:pt x="9478" y="4846"/>
                  </a:lnTo>
                  <a:cubicBezTo>
                    <a:pt x="9478" y="4763"/>
                    <a:pt x="9407" y="4703"/>
                    <a:pt x="9324" y="4703"/>
                  </a:cubicBezTo>
                  <a:cubicBezTo>
                    <a:pt x="9240" y="4703"/>
                    <a:pt x="9181" y="4774"/>
                    <a:pt x="9181" y="4846"/>
                  </a:cubicBezTo>
                  <a:lnTo>
                    <a:pt x="9181" y="9037"/>
                  </a:lnTo>
                  <a:cubicBezTo>
                    <a:pt x="9181" y="9656"/>
                    <a:pt x="8669" y="10168"/>
                    <a:pt x="8050" y="10168"/>
                  </a:cubicBezTo>
                  <a:lnTo>
                    <a:pt x="7978" y="10168"/>
                  </a:lnTo>
                  <a:cubicBezTo>
                    <a:pt x="7347" y="10168"/>
                    <a:pt x="6847" y="9656"/>
                    <a:pt x="6847" y="9037"/>
                  </a:cubicBezTo>
                  <a:lnTo>
                    <a:pt x="6847" y="8715"/>
                  </a:lnTo>
                  <a:cubicBezTo>
                    <a:pt x="6847" y="8525"/>
                    <a:pt x="6680" y="8358"/>
                    <a:pt x="6490" y="8358"/>
                  </a:cubicBezTo>
                  <a:lnTo>
                    <a:pt x="3156" y="8358"/>
                  </a:lnTo>
                  <a:lnTo>
                    <a:pt x="3156" y="6096"/>
                  </a:lnTo>
                  <a:lnTo>
                    <a:pt x="3585" y="6322"/>
                  </a:lnTo>
                  <a:cubicBezTo>
                    <a:pt x="3609" y="6334"/>
                    <a:pt x="3656" y="6358"/>
                    <a:pt x="3692" y="6358"/>
                  </a:cubicBezTo>
                  <a:cubicBezTo>
                    <a:pt x="3751" y="6358"/>
                    <a:pt x="3811" y="6334"/>
                    <a:pt x="3847" y="6298"/>
                  </a:cubicBezTo>
                  <a:cubicBezTo>
                    <a:pt x="3930" y="6215"/>
                    <a:pt x="3954" y="6120"/>
                    <a:pt x="3906" y="6025"/>
                  </a:cubicBezTo>
                  <a:lnTo>
                    <a:pt x="3668" y="5394"/>
                  </a:lnTo>
                  <a:lnTo>
                    <a:pt x="3668" y="5358"/>
                  </a:lnTo>
                  <a:cubicBezTo>
                    <a:pt x="3668" y="5286"/>
                    <a:pt x="3644" y="5191"/>
                    <a:pt x="3597" y="5132"/>
                  </a:cubicBezTo>
                  <a:lnTo>
                    <a:pt x="3132" y="4608"/>
                  </a:lnTo>
                  <a:lnTo>
                    <a:pt x="3132" y="345"/>
                  </a:lnTo>
                  <a:cubicBezTo>
                    <a:pt x="3132" y="310"/>
                    <a:pt x="3168" y="298"/>
                    <a:pt x="3180" y="298"/>
                  </a:cubicBezTo>
                  <a:lnTo>
                    <a:pt x="9109" y="298"/>
                  </a:lnTo>
                  <a:cubicBezTo>
                    <a:pt x="9133" y="298"/>
                    <a:pt x="9145" y="333"/>
                    <a:pt x="9145" y="345"/>
                  </a:cubicBezTo>
                  <a:lnTo>
                    <a:pt x="9145" y="2346"/>
                  </a:lnTo>
                  <a:cubicBezTo>
                    <a:pt x="9145" y="2441"/>
                    <a:pt x="9228" y="2500"/>
                    <a:pt x="9300" y="2500"/>
                  </a:cubicBezTo>
                  <a:cubicBezTo>
                    <a:pt x="9383" y="2500"/>
                    <a:pt x="9443" y="2429"/>
                    <a:pt x="9443" y="2346"/>
                  </a:cubicBezTo>
                  <a:lnTo>
                    <a:pt x="9443" y="345"/>
                  </a:lnTo>
                  <a:cubicBezTo>
                    <a:pt x="9490" y="167"/>
                    <a:pt x="9324" y="0"/>
                    <a:pt x="913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95" name="Google Shape;13145;p82">
              <a:extLst>
                <a:ext uri="{FF2B5EF4-FFF2-40B4-BE49-F238E27FC236}">
                  <a16:creationId xmlns:a16="http://schemas.microsoft.com/office/drawing/2014/main" id="{6E0DDFB0-6926-45B9-B8C0-D6E37BA4F380}"/>
                </a:ext>
              </a:extLst>
            </p:cNvPr>
            <p:cNvSpPr/>
            <p:nvPr/>
          </p:nvSpPr>
          <p:spPr>
            <a:xfrm>
              <a:off x="1689309" y="4378614"/>
              <a:ext cx="9510" cy="46976"/>
            </a:xfrm>
            <a:custGeom>
              <a:avLst/>
              <a:gdLst/>
              <a:ahLst/>
              <a:cxnLst/>
              <a:rect l="l" t="t" r="r" b="b"/>
              <a:pathLst>
                <a:path w="299" h="1477" extrusionOk="0">
                  <a:moveTo>
                    <a:pt x="155" y="0"/>
                  </a:moveTo>
                  <a:cubicBezTo>
                    <a:pt x="60" y="0"/>
                    <a:pt x="1" y="84"/>
                    <a:pt x="1" y="155"/>
                  </a:cubicBezTo>
                  <a:lnTo>
                    <a:pt x="1" y="1334"/>
                  </a:lnTo>
                  <a:cubicBezTo>
                    <a:pt x="1" y="1417"/>
                    <a:pt x="72" y="1477"/>
                    <a:pt x="155" y="1477"/>
                  </a:cubicBezTo>
                  <a:cubicBezTo>
                    <a:pt x="239" y="1477"/>
                    <a:pt x="298" y="1405"/>
                    <a:pt x="298" y="1334"/>
                  </a:cubicBezTo>
                  <a:lnTo>
                    <a:pt x="298" y="155"/>
                  </a:lnTo>
                  <a:cubicBezTo>
                    <a:pt x="298" y="84"/>
                    <a:pt x="239" y="0"/>
                    <a:pt x="15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96" name="Google Shape;13146;p82">
              <a:extLst>
                <a:ext uri="{FF2B5EF4-FFF2-40B4-BE49-F238E27FC236}">
                  <a16:creationId xmlns:a16="http://schemas.microsoft.com/office/drawing/2014/main" id="{FF6F60FF-3B8D-4527-AD4A-DCFD0AABB233}"/>
                </a:ext>
              </a:extLst>
            </p:cNvPr>
            <p:cNvSpPr/>
            <p:nvPr/>
          </p:nvSpPr>
          <p:spPr>
            <a:xfrm>
              <a:off x="1520424" y="4385420"/>
              <a:ext cx="33363" cy="32982"/>
            </a:xfrm>
            <a:custGeom>
              <a:avLst/>
              <a:gdLst/>
              <a:ahLst/>
              <a:cxnLst/>
              <a:rect l="l" t="t" r="r" b="b"/>
              <a:pathLst>
                <a:path w="1049" h="1037" extrusionOk="0">
                  <a:moveTo>
                    <a:pt x="524" y="298"/>
                  </a:moveTo>
                  <a:cubicBezTo>
                    <a:pt x="643" y="298"/>
                    <a:pt x="739" y="406"/>
                    <a:pt x="739" y="525"/>
                  </a:cubicBezTo>
                  <a:cubicBezTo>
                    <a:pt x="739" y="644"/>
                    <a:pt x="643" y="739"/>
                    <a:pt x="524" y="739"/>
                  </a:cubicBezTo>
                  <a:cubicBezTo>
                    <a:pt x="405" y="739"/>
                    <a:pt x="298" y="644"/>
                    <a:pt x="298" y="525"/>
                  </a:cubicBezTo>
                  <a:cubicBezTo>
                    <a:pt x="298" y="406"/>
                    <a:pt x="405" y="298"/>
                    <a:pt x="524" y="298"/>
                  </a:cubicBezTo>
                  <a:close/>
                  <a:moveTo>
                    <a:pt x="524" y="1"/>
                  </a:moveTo>
                  <a:cubicBezTo>
                    <a:pt x="238" y="1"/>
                    <a:pt x="0" y="239"/>
                    <a:pt x="0" y="525"/>
                  </a:cubicBezTo>
                  <a:cubicBezTo>
                    <a:pt x="0" y="798"/>
                    <a:pt x="238" y="1037"/>
                    <a:pt x="524" y="1037"/>
                  </a:cubicBezTo>
                  <a:cubicBezTo>
                    <a:pt x="798" y="1037"/>
                    <a:pt x="1036" y="798"/>
                    <a:pt x="1036" y="525"/>
                  </a:cubicBezTo>
                  <a:cubicBezTo>
                    <a:pt x="1048" y="239"/>
                    <a:pt x="822" y="1"/>
                    <a:pt x="52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97" name="Google Shape;13147;p82">
              <a:extLst>
                <a:ext uri="{FF2B5EF4-FFF2-40B4-BE49-F238E27FC236}">
                  <a16:creationId xmlns:a16="http://schemas.microsoft.com/office/drawing/2014/main" id="{0032C6A4-90DC-4C91-9C31-971B43CCD681}"/>
                </a:ext>
              </a:extLst>
            </p:cNvPr>
            <p:cNvSpPr/>
            <p:nvPr/>
          </p:nvSpPr>
          <p:spPr>
            <a:xfrm>
              <a:off x="1563202" y="4398683"/>
              <a:ext cx="34508" cy="9510"/>
            </a:xfrm>
            <a:custGeom>
              <a:avLst/>
              <a:gdLst/>
              <a:ahLst/>
              <a:cxnLst/>
              <a:rect l="l" t="t" r="r" b="b"/>
              <a:pathLst>
                <a:path w="1085" h="299" extrusionOk="0">
                  <a:moveTo>
                    <a:pt x="167" y="0"/>
                  </a:moveTo>
                  <a:cubicBezTo>
                    <a:pt x="84" y="0"/>
                    <a:pt x="25" y="72"/>
                    <a:pt x="25" y="143"/>
                  </a:cubicBezTo>
                  <a:cubicBezTo>
                    <a:pt x="1" y="227"/>
                    <a:pt x="84" y="298"/>
                    <a:pt x="167" y="298"/>
                  </a:cubicBezTo>
                  <a:lnTo>
                    <a:pt x="929" y="298"/>
                  </a:lnTo>
                  <a:cubicBezTo>
                    <a:pt x="1025" y="298"/>
                    <a:pt x="1084" y="227"/>
                    <a:pt x="1084" y="143"/>
                  </a:cubicBezTo>
                  <a:cubicBezTo>
                    <a:pt x="1084" y="60"/>
                    <a:pt x="1001" y="0"/>
                    <a:pt x="9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98" name="Google Shape;13148;p82">
              <a:extLst>
                <a:ext uri="{FF2B5EF4-FFF2-40B4-BE49-F238E27FC236}">
                  <a16:creationId xmlns:a16="http://schemas.microsoft.com/office/drawing/2014/main" id="{358D10C3-6E9B-4F67-899E-D67D1921EEBF}"/>
                </a:ext>
              </a:extLst>
            </p:cNvPr>
            <p:cNvSpPr/>
            <p:nvPr/>
          </p:nvSpPr>
          <p:spPr>
            <a:xfrm>
              <a:off x="1563965" y="4410037"/>
              <a:ext cx="92807" cy="9510"/>
            </a:xfrm>
            <a:custGeom>
              <a:avLst/>
              <a:gdLst/>
              <a:ahLst/>
              <a:cxnLst/>
              <a:rect l="l" t="t" r="r" b="b"/>
              <a:pathLst>
                <a:path w="2918" h="299" extrusionOk="0">
                  <a:moveTo>
                    <a:pt x="143" y="1"/>
                  </a:moveTo>
                  <a:cubicBezTo>
                    <a:pt x="60" y="1"/>
                    <a:pt x="1" y="72"/>
                    <a:pt x="1" y="144"/>
                  </a:cubicBezTo>
                  <a:cubicBezTo>
                    <a:pt x="1" y="239"/>
                    <a:pt x="72" y="298"/>
                    <a:pt x="143" y="298"/>
                  </a:cubicBezTo>
                  <a:lnTo>
                    <a:pt x="2763" y="298"/>
                  </a:lnTo>
                  <a:cubicBezTo>
                    <a:pt x="2858" y="298"/>
                    <a:pt x="2918" y="227"/>
                    <a:pt x="2918" y="144"/>
                  </a:cubicBezTo>
                  <a:cubicBezTo>
                    <a:pt x="2918" y="72"/>
                    <a:pt x="2858" y="1"/>
                    <a:pt x="27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299" name="Google Shape;13149;p82">
              <a:extLst>
                <a:ext uri="{FF2B5EF4-FFF2-40B4-BE49-F238E27FC236}">
                  <a16:creationId xmlns:a16="http://schemas.microsoft.com/office/drawing/2014/main" id="{AB81C12D-D679-45FA-ADFB-6C74A8E34871}"/>
                </a:ext>
              </a:extLst>
            </p:cNvPr>
            <p:cNvSpPr/>
            <p:nvPr/>
          </p:nvSpPr>
          <p:spPr>
            <a:xfrm>
              <a:off x="1563202" y="4385039"/>
              <a:ext cx="10273" cy="9510"/>
            </a:xfrm>
            <a:custGeom>
              <a:avLst/>
              <a:gdLst/>
              <a:ahLst/>
              <a:cxnLst/>
              <a:rect l="l" t="t" r="r" b="b"/>
              <a:pathLst>
                <a:path w="323" h="299" extrusionOk="0">
                  <a:moveTo>
                    <a:pt x="167" y="1"/>
                  </a:moveTo>
                  <a:cubicBezTo>
                    <a:pt x="84" y="1"/>
                    <a:pt x="25" y="72"/>
                    <a:pt x="25" y="144"/>
                  </a:cubicBezTo>
                  <a:cubicBezTo>
                    <a:pt x="1" y="215"/>
                    <a:pt x="84" y="299"/>
                    <a:pt x="167" y="299"/>
                  </a:cubicBezTo>
                  <a:cubicBezTo>
                    <a:pt x="263" y="299"/>
                    <a:pt x="322" y="215"/>
                    <a:pt x="322" y="144"/>
                  </a:cubicBezTo>
                  <a:cubicBezTo>
                    <a:pt x="322" y="60"/>
                    <a:pt x="251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00" name="Google Shape;13150;p82">
              <a:extLst>
                <a:ext uri="{FF2B5EF4-FFF2-40B4-BE49-F238E27FC236}">
                  <a16:creationId xmlns:a16="http://schemas.microsoft.com/office/drawing/2014/main" id="{C71AF862-95B8-4968-BEBC-7BB3E8AB5A83}"/>
                </a:ext>
              </a:extLst>
            </p:cNvPr>
            <p:cNvSpPr/>
            <p:nvPr/>
          </p:nvSpPr>
          <p:spPr>
            <a:xfrm>
              <a:off x="1520424" y="4436944"/>
              <a:ext cx="33363" cy="33332"/>
            </a:xfrm>
            <a:custGeom>
              <a:avLst/>
              <a:gdLst/>
              <a:ahLst/>
              <a:cxnLst/>
              <a:rect l="l" t="t" r="r" b="b"/>
              <a:pathLst>
                <a:path w="1049" h="1048" extrusionOk="0">
                  <a:moveTo>
                    <a:pt x="524" y="298"/>
                  </a:moveTo>
                  <a:cubicBezTo>
                    <a:pt x="643" y="298"/>
                    <a:pt x="739" y="405"/>
                    <a:pt x="739" y="524"/>
                  </a:cubicBezTo>
                  <a:cubicBezTo>
                    <a:pt x="739" y="655"/>
                    <a:pt x="643" y="750"/>
                    <a:pt x="524" y="750"/>
                  </a:cubicBezTo>
                  <a:cubicBezTo>
                    <a:pt x="405" y="750"/>
                    <a:pt x="298" y="643"/>
                    <a:pt x="298" y="524"/>
                  </a:cubicBezTo>
                  <a:cubicBezTo>
                    <a:pt x="298" y="405"/>
                    <a:pt x="405" y="298"/>
                    <a:pt x="524" y="298"/>
                  </a:cubicBezTo>
                  <a:close/>
                  <a:moveTo>
                    <a:pt x="524" y="0"/>
                  </a:moveTo>
                  <a:cubicBezTo>
                    <a:pt x="238" y="0"/>
                    <a:pt x="0" y="238"/>
                    <a:pt x="0" y="524"/>
                  </a:cubicBezTo>
                  <a:cubicBezTo>
                    <a:pt x="0" y="810"/>
                    <a:pt x="238" y="1048"/>
                    <a:pt x="524" y="1048"/>
                  </a:cubicBezTo>
                  <a:cubicBezTo>
                    <a:pt x="798" y="1048"/>
                    <a:pt x="1036" y="810"/>
                    <a:pt x="1036" y="524"/>
                  </a:cubicBezTo>
                  <a:cubicBezTo>
                    <a:pt x="1048" y="238"/>
                    <a:pt x="822" y="0"/>
                    <a:pt x="5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01" name="Google Shape;13151;p82">
              <a:extLst>
                <a:ext uri="{FF2B5EF4-FFF2-40B4-BE49-F238E27FC236}">
                  <a16:creationId xmlns:a16="http://schemas.microsoft.com/office/drawing/2014/main" id="{685F5B14-708C-4511-820A-B4D59DFC8B18}"/>
                </a:ext>
              </a:extLst>
            </p:cNvPr>
            <p:cNvSpPr/>
            <p:nvPr/>
          </p:nvSpPr>
          <p:spPr>
            <a:xfrm>
              <a:off x="1563202" y="4450175"/>
              <a:ext cx="34508" cy="9510"/>
            </a:xfrm>
            <a:custGeom>
              <a:avLst/>
              <a:gdLst/>
              <a:ahLst/>
              <a:cxnLst/>
              <a:rect l="l" t="t" r="r" b="b"/>
              <a:pathLst>
                <a:path w="1085" h="299" extrusionOk="0">
                  <a:moveTo>
                    <a:pt x="167" y="1"/>
                  </a:moveTo>
                  <a:cubicBezTo>
                    <a:pt x="84" y="1"/>
                    <a:pt x="25" y="72"/>
                    <a:pt x="25" y="156"/>
                  </a:cubicBezTo>
                  <a:cubicBezTo>
                    <a:pt x="1" y="239"/>
                    <a:pt x="84" y="298"/>
                    <a:pt x="167" y="298"/>
                  </a:cubicBezTo>
                  <a:lnTo>
                    <a:pt x="929" y="298"/>
                  </a:lnTo>
                  <a:cubicBezTo>
                    <a:pt x="1025" y="298"/>
                    <a:pt x="1084" y="227"/>
                    <a:pt x="1084" y="156"/>
                  </a:cubicBezTo>
                  <a:cubicBezTo>
                    <a:pt x="1084" y="60"/>
                    <a:pt x="1001" y="1"/>
                    <a:pt x="9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02" name="Google Shape;13152;p82">
              <a:extLst>
                <a:ext uri="{FF2B5EF4-FFF2-40B4-BE49-F238E27FC236}">
                  <a16:creationId xmlns:a16="http://schemas.microsoft.com/office/drawing/2014/main" id="{4C000EAB-2F9B-4095-8443-3CC628E121C9}"/>
                </a:ext>
              </a:extLst>
            </p:cNvPr>
            <p:cNvSpPr/>
            <p:nvPr/>
          </p:nvSpPr>
          <p:spPr>
            <a:xfrm>
              <a:off x="1563965" y="4461530"/>
              <a:ext cx="92807" cy="9510"/>
            </a:xfrm>
            <a:custGeom>
              <a:avLst/>
              <a:gdLst/>
              <a:ahLst/>
              <a:cxnLst/>
              <a:rect l="l" t="t" r="r" b="b"/>
              <a:pathLst>
                <a:path w="2918" h="299" extrusionOk="0">
                  <a:moveTo>
                    <a:pt x="143" y="1"/>
                  </a:moveTo>
                  <a:cubicBezTo>
                    <a:pt x="60" y="1"/>
                    <a:pt x="1" y="72"/>
                    <a:pt x="1" y="156"/>
                  </a:cubicBezTo>
                  <a:cubicBezTo>
                    <a:pt x="1" y="239"/>
                    <a:pt x="72" y="299"/>
                    <a:pt x="143" y="299"/>
                  </a:cubicBezTo>
                  <a:lnTo>
                    <a:pt x="2763" y="299"/>
                  </a:lnTo>
                  <a:cubicBezTo>
                    <a:pt x="2858" y="299"/>
                    <a:pt x="2918" y="227"/>
                    <a:pt x="2918" y="156"/>
                  </a:cubicBezTo>
                  <a:cubicBezTo>
                    <a:pt x="2918" y="72"/>
                    <a:pt x="2858" y="1"/>
                    <a:pt x="27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03" name="Google Shape;13153;p82">
              <a:extLst>
                <a:ext uri="{FF2B5EF4-FFF2-40B4-BE49-F238E27FC236}">
                  <a16:creationId xmlns:a16="http://schemas.microsoft.com/office/drawing/2014/main" id="{4E9BF888-F551-40D6-B302-9BD009C62485}"/>
                </a:ext>
              </a:extLst>
            </p:cNvPr>
            <p:cNvSpPr/>
            <p:nvPr/>
          </p:nvSpPr>
          <p:spPr>
            <a:xfrm>
              <a:off x="1563202" y="4436563"/>
              <a:ext cx="10273" cy="9478"/>
            </a:xfrm>
            <a:custGeom>
              <a:avLst/>
              <a:gdLst/>
              <a:ahLst/>
              <a:cxnLst/>
              <a:rect l="l" t="t" r="r" b="b"/>
              <a:pathLst>
                <a:path w="323" h="298" extrusionOk="0">
                  <a:moveTo>
                    <a:pt x="167" y="0"/>
                  </a:moveTo>
                  <a:cubicBezTo>
                    <a:pt x="84" y="0"/>
                    <a:pt x="25" y="72"/>
                    <a:pt x="25" y="143"/>
                  </a:cubicBezTo>
                  <a:cubicBezTo>
                    <a:pt x="1" y="226"/>
                    <a:pt x="84" y="298"/>
                    <a:pt x="167" y="298"/>
                  </a:cubicBezTo>
                  <a:cubicBezTo>
                    <a:pt x="263" y="298"/>
                    <a:pt x="322" y="226"/>
                    <a:pt x="322" y="143"/>
                  </a:cubicBezTo>
                  <a:cubicBezTo>
                    <a:pt x="322" y="60"/>
                    <a:pt x="251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04" name="Google Shape;13154;p82">
              <a:extLst>
                <a:ext uri="{FF2B5EF4-FFF2-40B4-BE49-F238E27FC236}">
                  <a16:creationId xmlns:a16="http://schemas.microsoft.com/office/drawing/2014/main" id="{ACC10E7C-880C-4EC8-80B4-CBE60AD1A2BF}"/>
                </a:ext>
              </a:extLst>
            </p:cNvPr>
            <p:cNvSpPr/>
            <p:nvPr/>
          </p:nvSpPr>
          <p:spPr>
            <a:xfrm>
              <a:off x="1520424" y="4488437"/>
              <a:ext cx="33363" cy="33332"/>
            </a:xfrm>
            <a:custGeom>
              <a:avLst/>
              <a:gdLst/>
              <a:ahLst/>
              <a:cxnLst/>
              <a:rect l="l" t="t" r="r" b="b"/>
              <a:pathLst>
                <a:path w="1049" h="1048" extrusionOk="0">
                  <a:moveTo>
                    <a:pt x="524" y="298"/>
                  </a:moveTo>
                  <a:cubicBezTo>
                    <a:pt x="643" y="298"/>
                    <a:pt x="739" y="405"/>
                    <a:pt x="739" y="524"/>
                  </a:cubicBezTo>
                  <a:cubicBezTo>
                    <a:pt x="739" y="643"/>
                    <a:pt x="643" y="750"/>
                    <a:pt x="524" y="750"/>
                  </a:cubicBezTo>
                  <a:cubicBezTo>
                    <a:pt x="405" y="750"/>
                    <a:pt x="298" y="643"/>
                    <a:pt x="298" y="524"/>
                  </a:cubicBezTo>
                  <a:cubicBezTo>
                    <a:pt x="298" y="405"/>
                    <a:pt x="405" y="298"/>
                    <a:pt x="524" y="298"/>
                  </a:cubicBezTo>
                  <a:close/>
                  <a:moveTo>
                    <a:pt x="524" y="0"/>
                  </a:moveTo>
                  <a:cubicBezTo>
                    <a:pt x="238" y="0"/>
                    <a:pt x="0" y="238"/>
                    <a:pt x="0" y="524"/>
                  </a:cubicBezTo>
                  <a:cubicBezTo>
                    <a:pt x="0" y="810"/>
                    <a:pt x="238" y="1048"/>
                    <a:pt x="524" y="1048"/>
                  </a:cubicBezTo>
                  <a:cubicBezTo>
                    <a:pt x="798" y="1048"/>
                    <a:pt x="1036" y="810"/>
                    <a:pt x="1036" y="524"/>
                  </a:cubicBezTo>
                  <a:cubicBezTo>
                    <a:pt x="1048" y="238"/>
                    <a:pt x="822" y="0"/>
                    <a:pt x="5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05" name="Google Shape;13155;p82">
              <a:extLst>
                <a:ext uri="{FF2B5EF4-FFF2-40B4-BE49-F238E27FC236}">
                  <a16:creationId xmlns:a16="http://schemas.microsoft.com/office/drawing/2014/main" id="{D362890C-9574-466C-BD6C-1B426B30A664}"/>
                </a:ext>
              </a:extLst>
            </p:cNvPr>
            <p:cNvSpPr/>
            <p:nvPr/>
          </p:nvSpPr>
          <p:spPr>
            <a:xfrm>
              <a:off x="1563202" y="4501667"/>
              <a:ext cx="34508" cy="9510"/>
            </a:xfrm>
            <a:custGeom>
              <a:avLst/>
              <a:gdLst/>
              <a:ahLst/>
              <a:cxnLst/>
              <a:rect l="l" t="t" r="r" b="b"/>
              <a:pathLst>
                <a:path w="1085" h="299" extrusionOk="0">
                  <a:moveTo>
                    <a:pt x="167" y="1"/>
                  </a:moveTo>
                  <a:cubicBezTo>
                    <a:pt x="84" y="1"/>
                    <a:pt x="25" y="84"/>
                    <a:pt x="25" y="156"/>
                  </a:cubicBezTo>
                  <a:cubicBezTo>
                    <a:pt x="1" y="239"/>
                    <a:pt x="84" y="299"/>
                    <a:pt x="167" y="299"/>
                  </a:cubicBezTo>
                  <a:lnTo>
                    <a:pt x="929" y="299"/>
                  </a:lnTo>
                  <a:cubicBezTo>
                    <a:pt x="1025" y="299"/>
                    <a:pt x="1084" y="227"/>
                    <a:pt x="1084" y="156"/>
                  </a:cubicBezTo>
                  <a:cubicBezTo>
                    <a:pt x="1084" y="61"/>
                    <a:pt x="1001" y="1"/>
                    <a:pt x="9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06" name="Google Shape;13156;p82">
              <a:extLst>
                <a:ext uri="{FF2B5EF4-FFF2-40B4-BE49-F238E27FC236}">
                  <a16:creationId xmlns:a16="http://schemas.microsoft.com/office/drawing/2014/main" id="{0730E377-28E5-4FAD-86CF-498D8EA2910C}"/>
                </a:ext>
              </a:extLst>
            </p:cNvPr>
            <p:cNvSpPr/>
            <p:nvPr/>
          </p:nvSpPr>
          <p:spPr>
            <a:xfrm>
              <a:off x="1563202" y="4513785"/>
              <a:ext cx="93570" cy="9510"/>
            </a:xfrm>
            <a:custGeom>
              <a:avLst/>
              <a:gdLst/>
              <a:ahLst/>
              <a:cxnLst/>
              <a:rect l="l" t="t" r="r" b="b"/>
              <a:pathLst>
                <a:path w="2942" h="299" extrusionOk="0">
                  <a:moveTo>
                    <a:pt x="167" y="1"/>
                  </a:moveTo>
                  <a:cubicBezTo>
                    <a:pt x="84" y="1"/>
                    <a:pt x="25" y="72"/>
                    <a:pt x="25" y="144"/>
                  </a:cubicBezTo>
                  <a:cubicBezTo>
                    <a:pt x="1" y="215"/>
                    <a:pt x="84" y="299"/>
                    <a:pt x="167" y="299"/>
                  </a:cubicBezTo>
                  <a:lnTo>
                    <a:pt x="2787" y="299"/>
                  </a:lnTo>
                  <a:cubicBezTo>
                    <a:pt x="2882" y="299"/>
                    <a:pt x="2942" y="215"/>
                    <a:pt x="2942" y="144"/>
                  </a:cubicBezTo>
                  <a:cubicBezTo>
                    <a:pt x="2942" y="61"/>
                    <a:pt x="2870" y="1"/>
                    <a:pt x="278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07" name="Google Shape;13157;p82">
              <a:extLst>
                <a:ext uri="{FF2B5EF4-FFF2-40B4-BE49-F238E27FC236}">
                  <a16:creationId xmlns:a16="http://schemas.microsoft.com/office/drawing/2014/main" id="{E840D479-CC5D-482C-8849-159E6BBC0716}"/>
                </a:ext>
              </a:extLst>
            </p:cNvPr>
            <p:cNvSpPr/>
            <p:nvPr/>
          </p:nvSpPr>
          <p:spPr>
            <a:xfrm>
              <a:off x="1563202" y="4488055"/>
              <a:ext cx="10273" cy="9478"/>
            </a:xfrm>
            <a:custGeom>
              <a:avLst/>
              <a:gdLst/>
              <a:ahLst/>
              <a:cxnLst/>
              <a:rect l="l" t="t" r="r" b="b"/>
              <a:pathLst>
                <a:path w="323" h="298" extrusionOk="0">
                  <a:moveTo>
                    <a:pt x="167" y="0"/>
                  </a:moveTo>
                  <a:cubicBezTo>
                    <a:pt x="84" y="0"/>
                    <a:pt x="25" y="72"/>
                    <a:pt x="25" y="155"/>
                  </a:cubicBezTo>
                  <a:cubicBezTo>
                    <a:pt x="1" y="227"/>
                    <a:pt x="84" y="298"/>
                    <a:pt x="167" y="298"/>
                  </a:cubicBezTo>
                  <a:cubicBezTo>
                    <a:pt x="263" y="298"/>
                    <a:pt x="322" y="227"/>
                    <a:pt x="322" y="155"/>
                  </a:cubicBezTo>
                  <a:cubicBezTo>
                    <a:pt x="322" y="60"/>
                    <a:pt x="251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308" name="Google Shape;13158;p82">
              <a:extLst>
                <a:ext uri="{FF2B5EF4-FFF2-40B4-BE49-F238E27FC236}">
                  <a16:creationId xmlns:a16="http://schemas.microsoft.com/office/drawing/2014/main" id="{7DA809FC-AD7E-4FF4-B78A-17C259615112}"/>
                </a:ext>
              </a:extLst>
            </p:cNvPr>
            <p:cNvSpPr/>
            <p:nvPr/>
          </p:nvSpPr>
          <p:spPr>
            <a:xfrm>
              <a:off x="1522682" y="4318025"/>
              <a:ext cx="141659" cy="37912"/>
            </a:xfrm>
            <a:custGeom>
              <a:avLst/>
              <a:gdLst/>
              <a:ahLst/>
              <a:cxnLst/>
              <a:rect l="l" t="t" r="r" b="b"/>
              <a:pathLst>
                <a:path w="4454" h="1192" extrusionOk="0">
                  <a:moveTo>
                    <a:pt x="4144" y="322"/>
                  </a:moveTo>
                  <a:lnTo>
                    <a:pt x="4144" y="893"/>
                  </a:lnTo>
                  <a:lnTo>
                    <a:pt x="298" y="893"/>
                  </a:lnTo>
                  <a:lnTo>
                    <a:pt x="298" y="322"/>
                  </a:lnTo>
                  <a:close/>
                  <a:moveTo>
                    <a:pt x="156" y="0"/>
                  </a:moveTo>
                  <a:cubicBezTo>
                    <a:pt x="60" y="0"/>
                    <a:pt x="1" y="84"/>
                    <a:pt x="1" y="155"/>
                  </a:cubicBezTo>
                  <a:lnTo>
                    <a:pt x="1" y="1048"/>
                  </a:lnTo>
                  <a:cubicBezTo>
                    <a:pt x="1" y="1132"/>
                    <a:pt x="72" y="1191"/>
                    <a:pt x="156" y="1191"/>
                  </a:cubicBezTo>
                  <a:lnTo>
                    <a:pt x="4299" y="1191"/>
                  </a:lnTo>
                  <a:cubicBezTo>
                    <a:pt x="4382" y="1191"/>
                    <a:pt x="4454" y="1132"/>
                    <a:pt x="4454" y="1048"/>
                  </a:cubicBezTo>
                  <a:lnTo>
                    <a:pt x="4454" y="155"/>
                  </a:lnTo>
                  <a:cubicBezTo>
                    <a:pt x="4454" y="60"/>
                    <a:pt x="4382" y="0"/>
                    <a:pt x="429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pic>
        <p:nvPicPr>
          <p:cNvPr id="309" name="Imagen 30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21E5CEA-21B1-4EF7-A188-819514AB0B7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2257" y="831912"/>
            <a:ext cx="1686485" cy="921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37899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6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" name="Google Shape;618;p39"/>
          <p:cNvSpPr txBox="1">
            <a:spLocks noGrp="1"/>
          </p:cNvSpPr>
          <p:nvPr>
            <p:ph type="title"/>
          </p:nvPr>
        </p:nvSpPr>
        <p:spPr>
          <a:xfrm>
            <a:off x="3148120" y="8100666"/>
            <a:ext cx="13608862" cy="2999219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 sz="169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Evaluación</a:t>
            </a:r>
            <a:endParaRPr sz="169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19" name="Google Shape;619;p39"/>
          <p:cNvSpPr txBox="1">
            <a:spLocks noGrp="1"/>
          </p:cNvSpPr>
          <p:nvPr>
            <p:ph type="subTitle" idx="1"/>
          </p:nvPr>
        </p:nvSpPr>
        <p:spPr>
          <a:xfrm>
            <a:off x="3318365" y="7361658"/>
            <a:ext cx="13328528" cy="1478015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/>
            <a:r>
              <a:rPr lang="en" sz="80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Unidad de Monitoreo y</a:t>
            </a:r>
            <a:endParaRPr sz="800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Imagen 3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ACF1DCAC-9E7A-48D4-8F6E-9F09E5BA90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52419" y="939469"/>
            <a:ext cx="1686485" cy="921989"/>
          </a:xfrm>
          <a:prstGeom prst="rect">
            <a:avLst/>
          </a:prstGeom>
        </p:spPr>
      </p:pic>
      <p:pic>
        <p:nvPicPr>
          <p:cNvPr id="5" name="Imagen 4" descr="Imagen que contiene persona, edificio, exterior, hombre&#10;&#10;Descripción generada automáticamente">
            <a:extLst>
              <a:ext uri="{FF2B5EF4-FFF2-40B4-BE49-F238E27FC236}">
                <a16:creationId xmlns:a16="http://schemas.microsoft.com/office/drawing/2014/main" id="{E815BBC6-E1A7-42AA-96A4-D6A658FE72E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4165" r="19958"/>
          <a:stretch/>
        </p:blipFill>
        <p:spPr>
          <a:xfrm>
            <a:off x="15827013" y="4108131"/>
            <a:ext cx="3430842" cy="3014406"/>
          </a:xfrm>
          <a:prstGeom prst="rect">
            <a:avLst/>
          </a:prstGeom>
          <a:ln w="57150">
            <a:solidFill>
              <a:schemeClr val="accent3"/>
            </a:solidFill>
          </a:ln>
        </p:spPr>
      </p:pic>
      <p:pic>
        <p:nvPicPr>
          <p:cNvPr id="6" name="Imagen 5" descr="Hombre con uniforme azul&#10;&#10;Descripción generada automáticamente con confianza baja">
            <a:extLst>
              <a:ext uri="{FF2B5EF4-FFF2-40B4-BE49-F238E27FC236}">
                <a16:creationId xmlns:a16="http://schemas.microsoft.com/office/drawing/2014/main" id="{60C0112A-30AD-4B9F-8B6E-DC2CFD0B2F3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34050" b="2771"/>
          <a:stretch/>
        </p:blipFill>
        <p:spPr>
          <a:xfrm>
            <a:off x="9237457" y="4123318"/>
            <a:ext cx="3051535" cy="2999219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7" name="Imagen 6" descr="Hombre parado junto a un niño&#10;&#10;Descripción generada automáticamente con confianza media">
            <a:extLst>
              <a:ext uri="{FF2B5EF4-FFF2-40B4-BE49-F238E27FC236}">
                <a16:creationId xmlns:a16="http://schemas.microsoft.com/office/drawing/2014/main" id="{B7B2B9B4-AEC4-4529-9A84-DB87FF60C200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310" r="30917"/>
          <a:stretch/>
        </p:blipFill>
        <p:spPr>
          <a:xfrm>
            <a:off x="12525820" y="4085433"/>
            <a:ext cx="3064365" cy="3014406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10" name="Imagen 9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98BDA0A0-8236-427E-9F25-A21C6A500AE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642409" y="1050763"/>
            <a:ext cx="1392790" cy="1392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27285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Freeform 3">
            <a:extLst>
              <a:ext uri="{FF2B5EF4-FFF2-40B4-BE49-F238E27FC236}">
                <a16:creationId xmlns:a16="http://schemas.microsoft.com/office/drawing/2014/main" id="{A988153E-C951-418A-9EB0-0282A0772C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1579" y="2649027"/>
            <a:ext cx="12158527" cy="5145470"/>
          </a:xfrm>
          <a:prstGeom prst="roundRect">
            <a:avLst/>
          </a:prstGeom>
          <a:solidFill>
            <a:sysClr val="window" lastClr="FFFFFF">
              <a:lumMod val="95000"/>
            </a:sys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6532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</a:endParaRPr>
          </a:p>
        </p:txBody>
      </p:sp>
      <p:sp>
        <p:nvSpPr>
          <p:cNvPr id="70" name="TextBox 15">
            <a:extLst>
              <a:ext uri="{FF2B5EF4-FFF2-40B4-BE49-F238E27FC236}">
                <a16:creationId xmlns:a16="http://schemas.microsoft.com/office/drawing/2014/main" id="{5E729216-1DB3-4F97-B006-0ACDB3DABD43}"/>
              </a:ext>
            </a:extLst>
          </p:cNvPr>
          <p:cNvSpPr txBox="1"/>
          <p:nvPr/>
        </p:nvSpPr>
        <p:spPr>
          <a:xfrm>
            <a:off x="2193102" y="2761926"/>
            <a:ext cx="7149084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2800" b="1" kern="1200">
                <a:solidFill>
                  <a:schemeClr val="accent2">
                    <a:lumMod val="10000"/>
                  </a:schemeClr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MONITOREO ACCIONES FORMATIVAS</a:t>
            </a:r>
          </a:p>
        </p:txBody>
      </p:sp>
      <p:sp>
        <p:nvSpPr>
          <p:cNvPr id="84" name="TextBox 17">
            <a:extLst>
              <a:ext uri="{FF2B5EF4-FFF2-40B4-BE49-F238E27FC236}">
                <a16:creationId xmlns:a16="http://schemas.microsoft.com/office/drawing/2014/main" id="{68230C9B-A9E2-455D-82B4-5AC34A0B9A18}"/>
              </a:ext>
            </a:extLst>
          </p:cNvPr>
          <p:cNvSpPr txBox="1"/>
          <p:nvPr/>
        </p:nvSpPr>
        <p:spPr>
          <a:xfrm>
            <a:off x="14649383" y="2695031"/>
            <a:ext cx="7938775" cy="954107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s-MX" sz="2800" b="1" kern="1200">
                <a:solidFill>
                  <a:schemeClr val="tx1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EVALUACIONES REALIZADAS </a:t>
            </a:r>
          </a:p>
          <a:p>
            <a:pPr defTabSz="1828434">
              <a:buClrTx/>
              <a:buFontTx/>
              <a:buNone/>
            </a:pPr>
            <a:r>
              <a:rPr lang="es-MX" sz="2800" b="1" kern="1200">
                <a:solidFill>
                  <a:schemeClr val="tx1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A PROGRAMAS</a:t>
            </a:r>
          </a:p>
        </p:txBody>
      </p:sp>
      <p:sp>
        <p:nvSpPr>
          <p:cNvPr id="86" name="TextBox 52">
            <a:extLst>
              <a:ext uri="{FF2B5EF4-FFF2-40B4-BE49-F238E27FC236}">
                <a16:creationId xmlns:a16="http://schemas.microsoft.com/office/drawing/2014/main" id="{9B351B14-1D91-4669-AD4B-C3227BE6CD63}"/>
              </a:ext>
            </a:extLst>
          </p:cNvPr>
          <p:cNvSpPr txBox="1"/>
          <p:nvPr/>
        </p:nvSpPr>
        <p:spPr>
          <a:xfrm>
            <a:off x="17224076" y="8111333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2800" b="1" kern="1200">
                <a:solidFill>
                  <a:schemeClr val="bg1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MONTO EJECUTADO</a:t>
            </a:r>
          </a:p>
        </p:txBody>
      </p:sp>
      <p:graphicFrame>
        <p:nvGraphicFramePr>
          <p:cNvPr id="87" name="Chart 25">
            <a:extLst>
              <a:ext uri="{FF2B5EF4-FFF2-40B4-BE49-F238E27FC236}">
                <a16:creationId xmlns:a16="http://schemas.microsoft.com/office/drawing/2014/main" id="{4F7E2338-DC5D-4732-A419-CED8FFB429F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00345276"/>
              </p:ext>
            </p:extLst>
          </p:nvPr>
        </p:nvGraphicFramePr>
        <p:xfrm>
          <a:off x="14649383" y="8328237"/>
          <a:ext cx="9553203" cy="518480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88" name="Chart 41">
            <a:extLst>
              <a:ext uri="{FF2B5EF4-FFF2-40B4-BE49-F238E27FC236}">
                <a16:creationId xmlns:a16="http://schemas.microsoft.com/office/drawing/2014/main" id="{6F610E40-1168-41C6-B019-BC2B67F1EBE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76229215"/>
              </p:ext>
            </p:extLst>
          </p:nvPr>
        </p:nvGraphicFramePr>
        <p:xfrm>
          <a:off x="14912167" y="3630041"/>
          <a:ext cx="6484875" cy="41644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pSp>
        <p:nvGrpSpPr>
          <p:cNvPr id="89" name="Grupo 88">
            <a:extLst>
              <a:ext uri="{FF2B5EF4-FFF2-40B4-BE49-F238E27FC236}">
                <a16:creationId xmlns:a16="http://schemas.microsoft.com/office/drawing/2014/main" id="{58DA08CA-61A3-4527-B31C-9333C8AFB321}"/>
              </a:ext>
            </a:extLst>
          </p:cNvPr>
          <p:cNvGrpSpPr/>
          <p:nvPr/>
        </p:nvGrpSpPr>
        <p:grpSpPr>
          <a:xfrm>
            <a:off x="8690130" y="2659649"/>
            <a:ext cx="4948688" cy="830630"/>
            <a:chOff x="6439383" y="2704217"/>
            <a:chExt cx="3808180" cy="830630"/>
          </a:xfrm>
        </p:grpSpPr>
        <p:sp>
          <p:nvSpPr>
            <p:cNvPr id="90" name="TextBox 15">
              <a:extLst>
                <a:ext uri="{FF2B5EF4-FFF2-40B4-BE49-F238E27FC236}">
                  <a16:creationId xmlns:a16="http://schemas.microsoft.com/office/drawing/2014/main" id="{1DF5C1F7-DB87-4D42-BF2F-034469118800}"/>
                </a:ext>
              </a:extLst>
            </p:cNvPr>
            <p:cNvSpPr txBox="1"/>
            <p:nvPr/>
          </p:nvSpPr>
          <p:spPr>
            <a:xfrm>
              <a:off x="6439383" y="3073182"/>
              <a:ext cx="2436121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400" b="1" kern="1200">
                  <a:solidFill>
                    <a:srgbClr val="1B1F42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META</a:t>
              </a:r>
            </a:p>
          </p:txBody>
        </p:sp>
        <p:sp>
          <p:nvSpPr>
            <p:cNvPr id="91" name="TextBox 18">
              <a:extLst>
                <a:ext uri="{FF2B5EF4-FFF2-40B4-BE49-F238E27FC236}">
                  <a16:creationId xmlns:a16="http://schemas.microsoft.com/office/drawing/2014/main" id="{9ACCA9E3-7C32-4E89-A86E-68D44442C470}"/>
                </a:ext>
              </a:extLst>
            </p:cNvPr>
            <p:cNvSpPr txBox="1"/>
            <p:nvPr/>
          </p:nvSpPr>
          <p:spPr>
            <a:xfrm>
              <a:off x="8255288" y="2704217"/>
              <a:ext cx="1596479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</a:pPr>
              <a:r>
                <a:rPr lang="en-US" sz="2400" b="1" kern="1200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2,414 – 107%</a:t>
              </a:r>
            </a:p>
          </p:txBody>
        </p:sp>
        <p:sp>
          <p:nvSpPr>
            <p:cNvPr id="92" name="TextBox 18">
              <a:extLst>
                <a:ext uri="{FF2B5EF4-FFF2-40B4-BE49-F238E27FC236}">
                  <a16:creationId xmlns:a16="http://schemas.microsoft.com/office/drawing/2014/main" id="{A39E015E-B244-4580-9C7E-3B5E12371752}"/>
                </a:ext>
              </a:extLst>
            </p:cNvPr>
            <p:cNvSpPr txBox="1"/>
            <p:nvPr/>
          </p:nvSpPr>
          <p:spPr>
            <a:xfrm>
              <a:off x="7262706" y="2710124"/>
              <a:ext cx="789728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  <a:buFontTx/>
                <a:buNone/>
              </a:pPr>
              <a:r>
                <a:rPr lang="en-US" sz="2400" b="1" kern="1200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2,250</a:t>
              </a:r>
            </a:p>
          </p:txBody>
        </p:sp>
        <p:sp>
          <p:nvSpPr>
            <p:cNvPr id="93" name="TextBox 15">
              <a:extLst>
                <a:ext uri="{FF2B5EF4-FFF2-40B4-BE49-F238E27FC236}">
                  <a16:creationId xmlns:a16="http://schemas.microsoft.com/office/drawing/2014/main" id="{F606DC7C-FE86-4671-9042-C72495AD505E}"/>
                </a:ext>
              </a:extLst>
            </p:cNvPr>
            <p:cNvSpPr txBox="1"/>
            <p:nvPr/>
          </p:nvSpPr>
          <p:spPr>
            <a:xfrm>
              <a:off x="7811442" y="3066599"/>
              <a:ext cx="2436121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400" b="1" kern="1200">
                  <a:solidFill>
                    <a:srgbClr val="1B1F42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EJECUCIÓN</a:t>
              </a:r>
            </a:p>
          </p:txBody>
        </p:sp>
      </p:grpSp>
      <p:grpSp>
        <p:nvGrpSpPr>
          <p:cNvPr id="94" name="Grupo 93">
            <a:extLst>
              <a:ext uri="{FF2B5EF4-FFF2-40B4-BE49-F238E27FC236}">
                <a16:creationId xmlns:a16="http://schemas.microsoft.com/office/drawing/2014/main" id="{88475150-0AF7-4A6C-A1AC-EBB0533CA56B}"/>
              </a:ext>
            </a:extLst>
          </p:cNvPr>
          <p:cNvGrpSpPr/>
          <p:nvPr/>
        </p:nvGrpSpPr>
        <p:grpSpPr>
          <a:xfrm>
            <a:off x="18866279" y="2744301"/>
            <a:ext cx="4816037" cy="780039"/>
            <a:chOff x="19026020" y="2721297"/>
            <a:chExt cx="3674543" cy="780039"/>
          </a:xfrm>
        </p:grpSpPr>
        <p:sp>
          <p:nvSpPr>
            <p:cNvPr id="95" name="TextBox 18">
              <a:extLst>
                <a:ext uri="{FF2B5EF4-FFF2-40B4-BE49-F238E27FC236}">
                  <a16:creationId xmlns:a16="http://schemas.microsoft.com/office/drawing/2014/main" id="{7A5056AA-3A6C-47AC-991F-0B287B166CFE}"/>
                </a:ext>
              </a:extLst>
            </p:cNvPr>
            <p:cNvSpPr txBox="1"/>
            <p:nvPr/>
          </p:nvSpPr>
          <p:spPr>
            <a:xfrm>
              <a:off x="20812060" y="2721297"/>
              <a:ext cx="1394934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defTabSz="1828434">
                <a:buClrTx/>
              </a:pPr>
              <a:r>
                <a:rPr lang="en-US" sz="2400" b="1" kern="1200">
                  <a:solidFill>
                    <a:schemeClr val="accent6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797 – 316%</a:t>
              </a:r>
            </a:p>
          </p:txBody>
        </p:sp>
        <p:sp>
          <p:nvSpPr>
            <p:cNvPr id="96" name="TextBox 18">
              <a:extLst>
                <a:ext uri="{FF2B5EF4-FFF2-40B4-BE49-F238E27FC236}">
                  <a16:creationId xmlns:a16="http://schemas.microsoft.com/office/drawing/2014/main" id="{3A7DB10B-03D7-4984-8EAE-980D5AB9CB14}"/>
                </a:ext>
              </a:extLst>
            </p:cNvPr>
            <p:cNvSpPr txBox="1"/>
            <p:nvPr/>
          </p:nvSpPr>
          <p:spPr>
            <a:xfrm>
              <a:off x="19986028" y="2735824"/>
              <a:ext cx="574196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defTabSz="1828434">
                <a:buClrTx/>
                <a:buFontTx/>
                <a:buNone/>
              </a:pPr>
              <a:r>
                <a:rPr lang="en-US" sz="2400" b="1" kern="1200">
                  <a:solidFill>
                    <a:schemeClr val="accent6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252</a:t>
              </a:r>
            </a:p>
          </p:txBody>
        </p:sp>
        <p:sp>
          <p:nvSpPr>
            <p:cNvPr id="97" name="TextBox 15">
              <a:extLst>
                <a:ext uri="{FF2B5EF4-FFF2-40B4-BE49-F238E27FC236}">
                  <a16:creationId xmlns:a16="http://schemas.microsoft.com/office/drawing/2014/main" id="{84C75F1B-14AC-45B5-8BF2-A04389830141}"/>
                </a:ext>
              </a:extLst>
            </p:cNvPr>
            <p:cNvSpPr txBox="1"/>
            <p:nvPr/>
          </p:nvSpPr>
          <p:spPr>
            <a:xfrm>
              <a:off x="19026020" y="3039670"/>
              <a:ext cx="2436121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400" b="1" kern="1200">
                  <a:solidFill>
                    <a:schemeClr val="tx1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META</a:t>
              </a:r>
            </a:p>
          </p:txBody>
        </p:sp>
        <p:sp>
          <p:nvSpPr>
            <p:cNvPr id="98" name="TextBox 15">
              <a:extLst>
                <a:ext uri="{FF2B5EF4-FFF2-40B4-BE49-F238E27FC236}">
                  <a16:creationId xmlns:a16="http://schemas.microsoft.com/office/drawing/2014/main" id="{279215E7-8C4E-4EB3-BF45-4EF6ACFA15C3}"/>
                </a:ext>
              </a:extLst>
            </p:cNvPr>
            <p:cNvSpPr txBox="1"/>
            <p:nvPr/>
          </p:nvSpPr>
          <p:spPr>
            <a:xfrm>
              <a:off x="20264442" y="3039671"/>
              <a:ext cx="2436121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400" b="1" kern="1200">
                  <a:solidFill>
                    <a:schemeClr val="tx1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EJECUCIÓN</a:t>
              </a:r>
            </a:p>
          </p:txBody>
        </p:sp>
      </p:grpSp>
      <p:grpSp>
        <p:nvGrpSpPr>
          <p:cNvPr id="99" name="Grupo 98">
            <a:extLst>
              <a:ext uri="{FF2B5EF4-FFF2-40B4-BE49-F238E27FC236}">
                <a16:creationId xmlns:a16="http://schemas.microsoft.com/office/drawing/2014/main" id="{4D5C12BD-4E0A-4895-9BEB-C441C20B79DB}"/>
              </a:ext>
            </a:extLst>
          </p:cNvPr>
          <p:cNvGrpSpPr/>
          <p:nvPr/>
        </p:nvGrpSpPr>
        <p:grpSpPr>
          <a:xfrm>
            <a:off x="21370097" y="8022577"/>
            <a:ext cx="2436121" cy="907055"/>
            <a:chOff x="22377133" y="8195112"/>
            <a:chExt cx="2436121" cy="907055"/>
          </a:xfrm>
        </p:grpSpPr>
        <p:sp>
          <p:nvSpPr>
            <p:cNvPr id="100" name="TextBox 18">
              <a:extLst>
                <a:ext uri="{FF2B5EF4-FFF2-40B4-BE49-F238E27FC236}">
                  <a16:creationId xmlns:a16="http://schemas.microsoft.com/office/drawing/2014/main" id="{2BE748DA-DE65-4EB9-8268-E3B12133E81C}"/>
                </a:ext>
              </a:extLst>
            </p:cNvPr>
            <p:cNvSpPr txBox="1"/>
            <p:nvPr/>
          </p:nvSpPr>
          <p:spPr>
            <a:xfrm>
              <a:off x="23091834" y="8195112"/>
              <a:ext cx="806631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</a:pPr>
              <a:r>
                <a:rPr lang="en-US" sz="2400" b="1" kern="1200">
                  <a:solidFill>
                    <a:schemeClr val="accent6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79%</a:t>
              </a:r>
            </a:p>
          </p:txBody>
        </p:sp>
        <p:sp>
          <p:nvSpPr>
            <p:cNvPr id="101" name="TextBox 15">
              <a:extLst>
                <a:ext uri="{FF2B5EF4-FFF2-40B4-BE49-F238E27FC236}">
                  <a16:creationId xmlns:a16="http://schemas.microsoft.com/office/drawing/2014/main" id="{87FC3157-13B3-45D9-8665-56FD92B79D79}"/>
                </a:ext>
              </a:extLst>
            </p:cNvPr>
            <p:cNvSpPr txBox="1"/>
            <p:nvPr/>
          </p:nvSpPr>
          <p:spPr>
            <a:xfrm>
              <a:off x="22377133" y="8640502"/>
              <a:ext cx="2436121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400" b="1" kern="1200">
                  <a:solidFill>
                    <a:schemeClr val="tx1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EJECUCIÓN</a:t>
              </a:r>
            </a:p>
          </p:txBody>
        </p:sp>
      </p:grpSp>
      <p:graphicFrame>
        <p:nvGraphicFramePr>
          <p:cNvPr id="102" name="Chart 94">
            <a:extLst>
              <a:ext uri="{FF2B5EF4-FFF2-40B4-BE49-F238E27FC236}">
                <a16:creationId xmlns:a16="http://schemas.microsoft.com/office/drawing/2014/main" id="{FD8EC789-C2C6-425F-8898-841053E133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79253916"/>
              </p:ext>
            </p:extLst>
          </p:nvPr>
        </p:nvGraphicFramePr>
        <p:xfrm>
          <a:off x="2245168" y="3191691"/>
          <a:ext cx="9725251" cy="449453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103" name="Tabla 6">
            <a:extLst>
              <a:ext uri="{FF2B5EF4-FFF2-40B4-BE49-F238E27FC236}">
                <a16:creationId xmlns:a16="http://schemas.microsoft.com/office/drawing/2014/main" id="{961392A4-B83C-4D09-87F5-4232C346BA2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2469176"/>
              </p:ext>
            </p:extLst>
          </p:nvPr>
        </p:nvGraphicFramePr>
        <p:xfrm>
          <a:off x="11786258" y="3571134"/>
          <a:ext cx="1907150" cy="1097280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691314">
                  <a:extLst>
                    <a:ext uri="{9D8B030D-6E8A-4147-A177-3AD203B41FA5}">
                      <a16:colId xmlns:a16="http://schemas.microsoft.com/office/drawing/2014/main" val="160702646"/>
                    </a:ext>
                  </a:extLst>
                </a:gridCol>
                <a:gridCol w="1215836">
                  <a:extLst>
                    <a:ext uri="{9D8B030D-6E8A-4147-A177-3AD203B41FA5}">
                      <a16:colId xmlns:a16="http://schemas.microsoft.com/office/drawing/2014/main" val="3557250245"/>
                    </a:ext>
                  </a:extLst>
                </a:gridCol>
              </a:tblGrid>
              <a:tr h="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200" b="0" i="1" u="none" strike="noStrike" cap="none">
                          <a:solidFill>
                            <a:srgbClr val="1B1F42"/>
                          </a:solidFill>
                          <a:latin typeface="+mn-lt"/>
                          <a:sym typeface="Arial"/>
                        </a:rPr>
                        <a:t>FC</a:t>
                      </a:r>
                      <a:endParaRPr lang="es-SV" sz="1200" b="0" i="1" u="none" strike="noStrike" cap="none">
                        <a:solidFill>
                          <a:srgbClr val="1B1F42"/>
                        </a:solidFill>
                        <a:latin typeface="+mn-lt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200" b="0" i="1" u="none" strike="noStrike" cap="none">
                          <a:solidFill>
                            <a:srgbClr val="1B1F42"/>
                          </a:solidFill>
                          <a:latin typeface="+mn-lt"/>
                          <a:sym typeface="Arial"/>
                        </a:rPr>
                        <a:t>1,345 (55.7%)</a:t>
                      </a:r>
                      <a:endParaRPr lang="es-SV" sz="1200" b="0" i="1" u="none" strike="noStrike" cap="none">
                        <a:solidFill>
                          <a:srgbClr val="1B1F42"/>
                        </a:solidFill>
                        <a:latin typeface="+mn-lt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64865350"/>
                  </a:ext>
                </a:extLst>
              </a:tr>
              <a:tr h="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200" b="0" i="1" u="none" strike="noStrike" cap="none">
                          <a:solidFill>
                            <a:srgbClr val="1B1F42"/>
                          </a:solidFill>
                          <a:latin typeface="+mn-lt"/>
                          <a:sym typeface="Arial"/>
                        </a:rPr>
                        <a:t>FI</a:t>
                      </a:r>
                      <a:endParaRPr lang="es-SV" sz="1200" b="0" i="1" u="none" strike="noStrike" cap="none">
                        <a:solidFill>
                          <a:srgbClr val="1B1F42"/>
                        </a:solidFill>
                        <a:latin typeface="+mn-lt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200" b="0" i="1" u="none" strike="noStrike" cap="none">
                          <a:solidFill>
                            <a:srgbClr val="1B1F42"/>
                          </a:solidFill>
                          <a:latin typeface="+mn-lt"/>
                          <a:sym typeface="Arial"/>
                        </a:rPr>
                        <a:t>908 (37.6%)</a:t>
                      </a:r>
                      <a:endParaRPr lang="es-SV" sz="1200" b="0" i="1" u="none" strike="noStrike" cap="none">
                        <a:solidFill>
                          <a:srgbClr val="1B1F42"/>
                        </a:solidFill>
                        <a:latin typeface="+mn-lt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14844928"/>
                  </a:ext>
                </a:extLst>
              </a:tr>
              <a:tr h="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200" b="0" i="1" u="none" strike="noStrike" cap="none">
                          <a:solidFill>
                            <a:srgbClr val="1B1F42"/>
                          </a:solidFill>
                          <a:latin typeface="+mn-lt"/>
                          <a:sym typeface="Arial"/>
                        </a:rPr>
                        <a:t>UFAD</a:t>
                      </a:r>
                      <a:endParaRPr lang="es-SV" sz="1200" b="0" i="1" u="none" strike="noStrike" cap="none">
                        <a:solidFill>
                          <a:srgbClr val="1B1F42"/>
                        </a:solidFill>
                        <a:latin typeface="+mn-lt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200" b="0" i="1" u="none" strike="noStrike" cap="none">
                          <a:solidFill>
                            <a:srgbClr val="1B1F42"/>
                          </a:solidFill>
                          <a:latin typeface="+mn-lt"/>
                          <a:sym typeface="Arial"/>
                        </a:rPr>
                        <a:t>51 (2.1%)</a:t>
                      </a:r>
                      <a:endParaRPr lang="es-SV" sz="1200" b="0" i="1" u="none" strike="noStrike" cap="none">
                        <a:solidFill>
                          <a:srgbClr val="1B1F42"/>
                        </a:solidFill>
                        <a:latin typeface="+mn-lt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82264851"/>
                  </a:ext>
                </a:extLst>
              </a:tr>
              <a:tr h="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200" b="0" i="1" u="none" strike="noStrike" cap="none">
                          <a:solidFill>
                            <a:srgbClr val="1B1F42"/>
                          </a:solidFill>
                          <a:latin typeface="+mn-lt"/>
                          <a:sym typeface="Arial"/>
                        </a:rPr>
                        <a:t>CFPSB</a:t>
                      </a:r>
                      <a:endParaRPr lang="es-SV" sz="1200" b="0" i="1" u="none" strike="noStrike" cap="none">
                        <a:solidFill>
                          <a:srgbClr val="1B1F42"/>
                        </a:solidFill>
                        <a:latin typeface="+mn-lt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marL="0" marR="0" lvl="0" indent="0" algn="ctr" defTabSz="182834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MX" sz="1200" b="0" i="1" u="none" strike="noStrike" cap="none">
                          <a:solidFill>
                            <a:srgbClr val="1B1F42"/>
                          </a:solidFill>
                          <a:latin typeface="+mn-lt"/>
                          <a:sym typeface="Arial"/>
                        </a:rPr>
                        <a:t>110 (4.6%)</a:t>
                      </a:r>
                      <a:endParaRPr lang="es-SV" sz="1200" b="0" i="1" u="none" strike="noStrike" cap="none">
                        <a:solidFill>
                          <a:srgbClr val="1B1F42"/>
                        </a:solidFill>
                        <a:latin typeface="+mn-lt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77253815"/>
                  </a:ext>
                </a:extLst>
              </a:tr>
            </a:tbl>
          </a:graphicData>
        </a:graphic>
      </p:graphicFrame>
      <p:sp>
        <p:nvSpPr>
          <p:cNvPr id="104" name="TextBox 15">
            <a:extLst>
              <a:ext uri="{FF2B5EF4-FFF2-40B4-BE49-F238E27FC236}">
                <a16:creationId xmlns:a16="http://schemas.microsoft.com/office/drawing/2014/main" id="{6BF7951A-EFB3-4E2C-AF14-7BAB88F46EC5}"/>
              </a:ext>
            </a:extLst>
          </p:cNvPr>
          <p:cNvSpPr txBox="1"/>
          <p:nvPr/>
        </p:nvSpPr>
        <p:spPr>
          <a:xfrm>
            <a:off x="1631549" y="8340364"/>
            <a:ext cx="6539265" cy="954107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800" b="1" kern="1200">
                <a:solidFill>
                  <a:schemeClr val="tx1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FORTALECIMIENTO METODOLÓGICO A PERSONAL DOCENTE</a:t>
            </a:r>
          </a:p>
        </p:txBody>
      </p:sp>
      <p:graphicFrame>
        <p:nvGraphicFramePr>
          <p:cNvPr id="105" name="Chart 94">
            <a:extLst>
              <a:ext uri="{FF2B5EF4-FFF2-40B4-BE49-F238E27FC236}">
                <a16:creationId xmlns:a16="http://schemas.microsoft.com/office/drawing/2014/main" id="{E5D045AB-6388-4EE9-BB95-21679999DAD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6474573"/>
              </p:ext>
            </p:extLst>
          </p:nvPr>
        </p:nvGraphicFramePr>
        <p:xfrm>
          <a:off x="1576279" y="8829692"/>
          <a:ext cx="9827746" cy="440963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pSp>
        <p:nvGrpSpPr>
          <p:cNvPr id="106" name="Grupo 105">
            <a:extLst>
              <a:ext uri="{FF2B5EF4-FFF2-40B4-BE49-F238E27FC236}">
                <a16:creationId xmlns:a16="http://schemas.microsoft.com/office/drawing/2014/main" id="{B2FCC13C-112A-473C-A77C-5BD478C533A3}"/>
              </a:ext>
            </a:extLst>
          </p:cNvPr>
          <p:cNvGrpSpPr/>
          <p:nvPr/>
        </p:nvGrpSpPr>
        <p:grpSpPr>
          <a:xfrm>
            <a:off x="7105882" y="8509386"/>
            <a:ext cx="5486348" cy="760163"/>
            <a:chOff x="6241814" y="2775120"/>
            <a:chExt cx="3651984" cy="760163"/>
          </a:xfrm>
        </p:grpSpPr>
        <p:sp>
          <p:nvSpPr>
            <p:cNvPr id="107" name="TextBox 15">
              <a:extLst>
                <a:ext uri="{FF2B5EF4-FFF2-40B4-BE49-F238E27FC236}">
                  <a16:creationId xmlns:a16="http://schemas.microsoft.com/office/drawing/2014/main" id="{8A93228A-C047-4139-81EE-FEFE55CB0780}"/>
                </a:ext>
              </a:extLst>
            </p:cNvPr>
            <p:cNvSpPr txBox="1"/>
            <p:nvPr/>
          </p:nvSpPr>
          <p:spPr>
            <a:xfrm>
              <a:off x="6241814" y="3073618"/>
              <a:ext cx="2436121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400" b="1" kern="1200">
                  <a:solidFill>
                    <a:schemeClr val="tx1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META</a:t>
              </a:r>
            </a:p>
          </p:txBody>
        </p:sp>
        <p:sp>
          <p:nvSpPr>
            <p:cNvPr id="108" name="TextBox 18">
              <a:extLst>
                <a:ext uri="{FF2B5EF4-FFF2-40B4-BE49-F238E27FC236}">
                  <a16:creationId xmlns:a16="http://schemas.microsoft.com/office/drawing/2014/main" id="{DC7BB114-3D6C-4FA4-A434-AC90489D0761}"/>
                </a:ext>
              </a:extLst>
            </p:cNvPr>
            <p:cNvSpPr txBox="1"/>
            <p:nvPr/>
          </p:nvSpPr>
          <p:spPr>
            <a:xfrm>
              <a:off x="8124844" y="2775120"/>
              <a:ext cx="1364955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</a:pPr>
              <a:r>
                <a:rPr lang="en-US" sz="2400" b="1" kern="1200">
                  <a:solidFill>
                    <a:schemeClr val="accent6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339 – 84.8%</a:t>
              </a:r>
            </a:p>
          </p:txBody>
        </p:sp>
        <p:sp>
          <p:nvSpPr>
            <p:cNvPr id="109" name="TextBox 18">
              <a:extLst>
                <a:ext uri="{FF2B5EF4-FFF2-40B4-BE49-F238E27FC236}">
                  <a16:creationId xmlns:a16="http://schemas.microsoft.com/office/drawing/2014/main" id="{B45E6491-0B09-4F5F-AEE7-EF8C1F7C40BB}"/>
                </a:ext>
              </a:extLst>
            </p:cNvPr>
            <p:cNvSpPr txBox="1"/>
            <p:nvPr/>
          </p:nvSpPr>
          <p:spPr>
            <a:xfrm>
              <a:off x="7188090" y="2780766"/>
              <a:ext cx="530798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defTabSz="1828434">
                <a:buClrTx/>
                <a:buFontTx/>
                <a:buNone/>
              </a:pPr>
              <a:r>
                <a:rPr lang="en-US" sz="2400" b="1" kern="1200">
                  <a:solidFill>
                    <a:schemeClr val="accent6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400</a:t>
              </a:r>
            </a:p>
          </p:txBody>
        </p:sp>
        <p:sp>
          <p:nvSpPr>
            <p:cNvPr id="110" name="TextBox 15">
              <a:extLst>
                <a:ext uri="{FF2B5EF4-FFF2-40B4-BE49-F238E27FC236}">
                  <a16:creationId xmlns:a16="http://schemas.microsoft.com/office/drawing/2014/main" id="{89468FE0-A4C8-4599-B63F-BD2FFFBEA7F1}"/>
                </a:ext>
              </a:extLst>
            </p:cNvPr>
            <p:cNvSpPr txBox="1"/>
            <p:nvPr/>
          </p:nvSpPr>
          <p:spPr>
            <a:xfrm>
              <a:off x="7457677" y="3066599"/>
              <a:ext cx="2436121" cy="461665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400" b="1" kern="1200">
                  <a:solidFill>
                    <a:schemeClr val="tx1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EJECUCIÓN</a:t>
              </a:r>
            </a:p>
          </p:txBody>
        </p:sp>
      </p:grpSp>
      <p:sp>
        <p:nvSpPr>
          <p:cNvPr id="111" name="CuadroTexto 110">
            <a:extLst>
              <a:ext uri="{FF2B5EF4-FFF2-40B4-BE49-F238E27FC236}">
                <a16:creationId xmlns:a16="http://schemas.microsoft.com/office/drawing/2014/main" id="{D7ADFD2A-6EA9-4707-AE16-E01B78614F55}"/>
              </a:ext>
            </a:extLst>
          </p:cNvPr>
          <p:cNvSpPr txBox="1"/>
          <p:nvPr/>
        </p:nvSpPr>
        <p:spPr>
          <a:xfrm>
            <a:off x="12058911" y="10206838"/>
            <a:ext cx="2488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1800" b="1" kern="1200">
                <a:solidFill>
                  <a:schemeClr val="tx1"/>
                </a:solidFill>
                <a:latin typeface="Poppins" pitchFamily="2" charset="77"/>
              </a:rPr>
              <a:t>33% Mujeres  </a:t>
            </a:r>
          </a:p>
          <a:p>
            <a:r>
              <a:rPr lang="es-MX" sz="1800" b="1" kern="1200">
                <a:solidFill>
                  <a:schemeClr val="tx1"/>
                </a:solidFill>
                <a:latin typeface="Poppins" pitchFamily="2" charset="77"/>
              </a:rPr>
              <a:t>67%  Hombres </a:t>
            </a:r>
          </a:p>
        </p:txBody>
      </p:sp>
      <p:graphicFrame>
        <p:nvGraphicFramePr>
          <p:cNvPr id="112" name="Tabla 6">
            <a:extLst>
              <a:ext uri="{FF2B5EF4-FFF2-40B4-BE49-F238E27FC236}">
                <a16:creationId xmlns:a16="http://schemas.microsoft.com/office/drawing/2014/main" id="{2D2CD8AF-3FBC-41E2-B39E-FF1A3F0C3B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2804724"/>
              </p:ext>
            </p:extLst>
          </p:nvPr>
        </p:nvGraphicFramePr>
        <p:xfrm>
          <a:off x="20684394" y="3847435"/>
          <a:ext cx="2259718" cy="1219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9886">
                  <a:extLst>
                    <a:ext uri="{9D8B030D-6E8A-4147-A177-3AD203B41FA5}">
                      <a16:colId xmlns:a16="http://schemas.microsoft.com/office/drawing/2014/main" val="160702646"/>
                    </a:ext>
                  </a:extLst>
                </a:gridCol>
                <a:gridCol w="1459832">
                  <a:extLst>
                    <a:ext uri="{9D8B030D-6E8A-4147-A177-3AD203B41FA5}">
                      <a16:colId xmlns:a16="http://schemas.microsoft.com/office/drawing/2014/main" val="3557250245"/>
                    </a:ext>
                  </a:extLst>
                </a:gridCol>
              </a:tblGrid>
              <a:tr h="28800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400" b="0" u="none" strike="noStrike" cap="none">
                          <a:solidFill>
                            <a:schemeClr val="tx1"/>
                          </a:solidFill>
                          <a:latin typeface="Baloo 2" panose="03080502040302020200" pitchFamily="66" charset="0"/>
                          <a:cs typeface="Baloo 2" panose="03080502040302020200" pitchFamily="66" charset="0"/>
                          <a:sym typeface="Arial"/>
                        </a:rPr>
                        <a:t>FC</a:t>
                      </a:r>
                      <a:endParaRPr lang="es-SV" sz="1400" b="0" i="0" u="none" strike="noStrike" cap="none">
                        <a:solidFill>
                          <a:schemeClr val="tx1"/>
                        </a:solidFill>
                        <a:latin typeface="Baloo 2" panose="03080502040302020200" pitchFamily="66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400" b="0" u="none" strike="noStrike" cap="none">
                          <a:solidFill>
                            <a:schemeClr val="tx1"/>
                          </a:solidFill>
                          <a:latin typeface="Baloo 2" panose="03080502040302020200" pitchFamily="66" charset="0"/>
                          <a:cs typeface="Baloo 2" panose="03080502040302020200" pitchFamily="66" charset="0"/>
                          <a:sym typeface="Arial"/>
                        </a:rPr>
                        <a:t> 161 (20.2%)</a:t>
                      </a:r>
                      <a:endParaRPr lang="es-SV" sz="1400" b="0" i="0" u="none" strike="noStrike" cap="none">
                        <a:solidFill>
                          <a:schemeClr val="tx1"/>
                        </a:solidFill>
                        <a:latin typeface="Baloo 2" panose="03080502040302020200" pitchFamily="66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64865350"/>
                  </a:ext>
                </a:extLst>
              </a:tr>
              <a:tr h="28800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400" b="0" u="none" strike="noStrike" cap="none">
                          <a:solidFill>
                            <a:schemeClr val="tx1"/>
                          </a:solidFill>
                          <a:latin typeface="Baloo 2" panose="03080502040302020200" pitchFamily="66" charset="0"/>
                          <a:cs typeface="Baloo 2" panose="03080502040302020200" pitchFamily="66" charset="0"/>
                          <a:sym typeface="Arial"/>
                        </a:rPr>
                        <a:t>FI</a:t>
                      </a:r>
                      <a:endParaRPr lang="es-SV" sz="1400" b="0" i="0" u="none" strike="noStrike" cap="none">
                        <a:solidFill>
                          <a:schemeClr val="tx1"/>
                        </a:solidFill>
                        <a:latin typeface="Baloo 2" panose="03080502040302020200" pitchFamily="66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400" b="0" u="none" strike="noStrike" cap="none">
                          <a:solidFill>
                            <a:schemeClr val="tx1"/>
                          </a:solidFill>
                          <a:latin typeface="Baloo 2" panose="03080502040302020200" pitchFamily="66" charset="0"/>
                          <a:cs typeface="Baloo 2" panose="03080502040302020200" pitchFamily="66" charset="0"/>
                          <a:sym typeface="Arial"/>
                        </a:rPr>
                        <a:t>585 (73.4%)</a:t>
                      </a:r>
                      <a:endParaRPr lang="es-SV" sz="1400" b="0" i="0" u="none" strike="noStrike" cap="none">
                        <a:solidFill>
                          <a:schemeClr val="tx1"/>
                        </a:solidFill>
                        <a:latin typeface="Baloo 2" panose="03080502040302020200" pitchFamily="66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14844928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ctr"/>
                      <a:r>
                        <a:rPr lang="es-MX" sz="1400" b="0" i="0" u="none" strike="noStrike" cap="none">
                          <a:solidFill>
                            <a:schemeClr val="tx1"/>
                          </a:solidFill>
                          <a:latin typeface="Baloo 2" panose="03080502040302020200" pitchFamily="66" charset="0"/>
                          <a:cs typeface="Baloo 2" panose="03080502040302020200" pitchFamily="66" charset="0"/>
                          <a:sym typeface="Arial"/>
                        </a:rPr>
                        <a:t>CFPSB</a:t>
                      </a:r>
                      <a:endParaRPr lang="es-SV" sz="1400" b="0" i="0" u="none" strike="noStrike" cap="none">
                        <a:solidFill>
                          <a:schemeClr val="tx1"/>
                        </a:solidFill>
                        <a:latin typeface="Baloo 2" panose="03080502040302020200" pitchFamily="66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MX" sz="1400" b="0" i="0" u="none" strike="noStrike" cap="none">
                          <a:solidFill>
                            <a:schemeClr val="tx1"/>
                          </a:solidFill>
                          <a:latin typeface="Baloo 2" panose="03080502040302020200" pitchFamily="66" charset="0"/>
                          <a:cs typeface="Baloo 2" panose="03080502040302020200" pitchFamily="66" charset="0"/>
                          <a:sym typeface="Arial"/>
                        </a:rPr>
                        <a:t>36</a:t>
                      </a:r>
                      <a:r>
                        <a:rPr lang="es-SV" sz="1400" b="0" i="0" u="none" strike="noStrike" cap="none">
                          <a:solidFill>
                            <a:schemeClr val="tx1"/>
                          </a:solidFill>
                          <a:latin typeface="Baloo 2" panose="03080502040302020200" pitchFamily="66" charset="0"/>
                          <a:cs typeface="Baloo 2" panose="03080502040302020200" pitchFamily="66" charset="0"/>
                          <a:sym typeface="Arial"/>
                        </a:rPr>
                        <a:t> (4.5%)</a:t>
                      </a:r>
                      <a:endParaRPr lang="es-MX" sz="1400" b="0" i="0" u="none" strike="noStrike" cap="none">
                        <a:solidFill>
                          <a:schemeClr val="tx1"/>
                        </a:solidFill>
                        <a:latin typeface="Baloo 2" panose="03080502040302020200" pitchFamily="66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79080697"/>
                  </a:ext>
                </a:extLst>
              </a:tr>
              <a:tr h="288000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400" b="0" u="none" strike="noStrike" cap="none">
                          <a:solidFill>
                            <a:schemeClr val="tx1"/>
                          </a:solidFill>
                          <a:latin typeface="Baloo 2" panose="03080502040302020200" pitchFamily="66" charset="0"/>
                          <a:cs typeface="Baloo 2" panose="03080502040302020200" pitchFamily="66" charset="0"/>
                          <a:sym typeface="Arial"/>
                        </a:rPr>
                        <a:t>UFAD</a:t>
                      </a:r>
                      <a:endParaRPr lang="es-SV" sz="1400" b="0" i="0" u="none" strike="noStrike" cap="none">
                        <a:solidFill>
                          <a:schemeClr val="tx1"/>
                        </a:solidFill>
                        <a:latin typeface="Baloo 2" panose="03080502040302020200" pitchFamily="66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3732" b="0" i="0" u="none" strike="noStrike" cap="none">
                          <a:solidFill>
                            <a:schemeClr val="tx1"/>
                          </a:solidFill>
                          <a:latin typeface="Rockwell" panose="02060603020205020403"/>
                          <a:sym typeface="Arial"/>
                        </a:defRPr>
                      </a:lvl9pPr>
                    </a:lstStyle>
                    <a:p>
                      <a:pPr algn="ctr"/>
                      <a:r>
                        <a:rPr lang="es-MX" sz="1400" b="0" u="none" strike="noStrike" cap="none">
                          <a:solidFill>
                            <a:schemeClr val="tx1"/>
                          </a:solidFill>
                          <a:latin typeface="Baloo 2" panose="03080502040302020200" pitchFamily="66" charset="0"/>
                          <a:cs typeface="Baloo 2" panose="03080502040302020200" pitchFamily="66" charset="0"/>
                          <a:sym typeface="Arial"/>
                        </a:rPr>
                        <a:t>15 (1.9%)</a:t>
                      </a:r>
                      <a:endParaRPr lang="es-SV" sz="1400" b="0" i="0" u="none" strike="noStrike" cap="none">
                        <a:solidFill>
                          <a:schemeClr val="tx1"/>
                        </a:solidFill>
                        <a:latin typeface="Baloo 2" panose="03080502040302020200" pitchFamily="66" charset="0"/>
                        <a:cs typeface="Baloo 2" panose="03080502040302020200" pitchFamily="66" charset="0"/>
                        <a:sym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82264851"/>
                  </a:ext>
                </a:extLst>
              </a:tr>
            </a:tbl>
          </a:graphicData>
        </a:graphic>
      </p:graphicFrame>
      <p:sp>
        <p:nvSpPr>
          <p:cNvPr id="113" name="CuadroTexto 112">
            <a:extLst>
              <a:ext uri="{FF2B5EF4-FFF2-40B4-BE49-F238E27FC236}">
                <a16:creationId xmlns:a16="http://schemas.microsoft.com/office/drawing/2014/main" id="{236431BB-BBBD-42E4-92AB-9BD1A8B2B734}"/>
              </a:ext>
            </a:extLst>
          </p:cNvPr>
          <p:cNvSpPr txBox="1"/>
          <p:nvPr/>
        </p:nvSpPr>
        <p:spPr>
          <a:xfrm>
            <a:off x="9001775" y="3494318"/>
            <a:ext cx="26438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SV" sz="1600" i="1"/>
              <a:t>Modalidad presencial: </a:t>
            </a:r>
            <a:r>
              <a:rPr lang="es-SV" sz="1600" b="1" i="1"/>
              <a:t>64%</a:t>
            </a:r>
          </a:p>
          <a:p>
            <a:r>
              <a:rPr lang="es-SV" sz="1600" i="1"/>
              <a:t>Modalidad virtual: </a:t>
            </a:r>
            <a:r>
              <a:rPr lang="es-SV" sz="1600" b="1" i="1"/>
              <a:t>36%</a:t>
            </a:r>
          </a:p>
        </p:txBody>
      </p:sp>
      <p:sp>
        <p:nvSpPr>
          <p:cNvPr id="114" name="TextBox 214">
            <a:extLst>
              <a:ext uri="{FF2B5EF4-FFF2-40B4-BE49-F238E27FC236}">
                <a16:creationId xmlns:a16="http://schemas.microsoft.com/office/drawing/2014/main" id="{40976E4D-ADF6-4AE6-8A23-C2F64DB7B144}"/>
              </a:ext>
            </a:extLst>
          </p:cNvPr>
          <p:cNvSpPr txBox="1"/>
          <p:nvPr/>
        </p:nvSpPr>
        <p:spPr>
          <a:xfrm>
            <a:off x="1814863" y="476677"/>
            <a:ext cx="199993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5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Ejecución </a:t>
            </a:r>
            <a:r>
              <a:rPr lang="es-SV" sz="5800" b="1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re Franklin" charset="0"/>
                <a:sym typeface="Baloo 2 ExtraBold"/>
              </a:rPr>
              <a:t>UNIDAD MONITOREO Y EVALUACIÓN</a:t>
            </a:r>
            <a:endParaRPr kumimoji="0" lang="es-419" sz="5800" b="1" i="0" u="none" strike="noStrike" kern="0" cap="none" spc="0" normalizeH="0" baseline="0" noProof="0">
              <a:ln>
                <a:noFill/>
              </a:ln>
              <a:solidFill>
                <a:srgbClr val="F6F6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Libre Franklin" charset="0"/>
              <a:cs typeface="Arial"/>
              <a:sym typeface="Baloo 2 ExtraBold"/>
            </a:endParaRPr>
          </a:p>
        </p:txBody>
      </p:sp>
      <p:sp>
        <p:nvSpPr>
          <p:cNvPr id="115" name="TextBox 214">
            <a:extLst>
              <a:ext uri="{FF2B5EF4-FFF2-40B4-BE49-F238E27FC236}">
                <a16:creationId xmlns:a16="http://schemas.microsoft.com/office/drawing/2014/main" id="{0F39E1BF-AD88-471B-90DF-0371E4555C61}"/>
              </a:ext>
            </a:extLst>
          </p:cNvPr>
          <p:cNvSpPr txBox="1"/>
          <p:nvPr/>
        </p:nvSpPr>
        <p:spPr>
          <a:xfrm>
            <a:off x="1576279" y="1418848"/>
            <a:ext cx="13752445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algn="ctr" defTabSz="2437365" eaLnBrk="1" fontAlgn="auto" latinLnBrk="0" hangingPunct="1">
              <a:lnSpc>
                <a:spcPct val="80000"/>
              </a:lnSpc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n-US" sz="54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Resultados</a:t>
            </a:r>
            <a:r>
              <a:rPr lang="en-US" sz="54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POA al </a:t>
            </a:r>
            <a:r>
              <a:rPr lang="en-US" sz="54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Tercer</a:t>
            </a:r>
            <a:r>
              <a:rPr lang="en-US" sz="54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</a:t>
            </a:r>
            <a:r>
              <a:rPr lang="en-US" sz="54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Trimestre</a:t>
            </a:r>
            <a:r>
              <a:rPr lang="en-US" sz="54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2021</a:t>
            </a:r>
          </a:p>
        </p:txBody>
      </p:sp>
      <p:grpSp>
        <p:nvGrpSpPr>
          <p:cNvPr id="117" name="Google Shape;11487;p80">
            <a:extLst>
              <a:ext uri="{FF2B5EF4-FFF2-40B4-BE49-F238E27FC236}">
                <a16:creationId xmlns:a16="http://schemas.microsoft.com/office/drawing/2014/main" id="{CF029CBC-646D-4FCD-A831-C60C5E932B7C}"/>
              </a:ext>
            </a:extLst>
          </p:cNvPr>
          <p:cNvGrpSpPr/>
          <p:nvPr/>
        </p:nvGrpSpPr>
        <p:grpSpPr>
          <a:xfrm>
            <a:off x="12514827" y="9588448"/>
            <a:ext cx="888112" cy="518739"/>
            <a:chOff x="2705794" y="2534394"/>
            <a:chExt cx="233837" cy="142142"/>
          </a:xfrm>
          <a:solidFill>
            <a:srgbClr val="FFFFFF"/>
          </a:solidFill>
        </p:grpSpPr>
        <p:sp>
          <p:nvSpPr>
            <p:cNvPr id="118" name="Google Shape;11488;p80">
              <a:extLst>
                <a:ext uri="{FF2B5EF4-FFF2-40B4-BE49-F238E27FC236}">
                  <a16:creationId xmlns:a16="http://schemas.microsoft.com/office/drawing/2014/main" id="{6DFDC688-F6B1-40DD-8892-1AECE431E993}"/>
                </a:ext>
              </a:extLst>
            </p:cNvPr>
            <p:cNvSpPr/>
            <p:nvPr/>
          </p:nvSpPr>
          <p:spPr>
            <a:xfrm>
              <a:off x="2868751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20" y="334"/>
                    <a:pt x="1346" y="548"/>
                    <a:pt x="1346" y="834"/>
                  </a:cubicBezTo>
                  <a:cubicBezTo>
                    <a:pt x="1346" y="1120"/>
                    <a:pt x="1120" y="1334"/>
                    <a:pt x="834" y="1334"/>
                  </a:cubicBezTo>
                  <a:cubicBezTo>
                    <a:pt x="560" y="1334"/>
                    <a:pt x="334" y="1120"/>
                    <a:pt x="334" y="834"/>
                  </a:cubicBezTo>
                  <a:cubicBezTo>
                    <a:pt x="334" y="548"/>
                    <a:pt x="572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81" y="0"/>
                    <a:pt x="0" y="370"/>
                    <a:pt x="0" y="834"/>
                  </a:cubicBezTo>
                  <a:cubicBezTo>
                    <a:pt x="0" y="1298"/>
                    <a:pt x="381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9" name="Google Shape;11489;p80">
              <a:extLst>
                <a:ext uri="{FF2B5EF4-FFF2-40B4-BE49-F238E27FC236}">
                  <a16:creationId xmlns:a16="http://schemas.microsoft.com/office/drawing/2014/main" id="{47C180A1-4E84-495E-8EFF-14AC62D1E5F0}"/>
                </a:ext>
              </a:extLst>
            </p:cNvPr>
            <p:cNvSpPr/>
            <p:nvPr/>
          </p:nvSpPr>
          <p:spPr>
            <a:xfrm>
              <a:off x="2870661" y="2611703"/>
              <a:ext cx="68970" cy="49301"/>
            </a:xfrm>
            <a:custGeom>
              <a:avLst/>
              <a:gdLst/>
              <a:ahLst/>
              <a:cxnLst/>
              <a:rect l="l" t="t" r="r" b="b"/>
              <a:pathLst>
                <a:path w="2167" h="1549" extrusionOk="0">
                  <a:moveTo>
                    <a:pt x="774" y="1"/>
                  </a:moveTo>
                  <a:cubicBezTo>
                    <a:pt x="560" y="1"/>
                    <a:pt x="333" y="60"/>
                    <a:pt x="119" y="167"/>
                  </a:cubicBezTo>
                  <a:cubicBezTo>
                    <a:pt x="48" y="203"/>
                    <a:pt x="0" y="310"/>
                    <a:pt x="48" y="382"/>
                  </a:cubicBezTo>
                  <a:cubicBezTo>
                    <a:pt x="83" y="443"/>
                    <a:pt x="150" y="479"/>
                    <a:pt x="212" y="479"/>
                  </a:cubicBezTo>
                  <a:cubicBezTo>
                    <a:pt x="234" y="479"/>
                    <a:pt x="255" y="474"/>
                    <a:pt x="274" y="465"/>
                  </a:cubicBezTo>
                  <a:cubicBezTo>
                    <a:pt x="417" y="382"/>
                    <a:pt x="595" y="346"/>
                    <a:pt x="762" y="346"/>
                  </a:cubicBezTo>
                  <a:cubicBezTo>
                    <a:pt x="1286" y="346"/>
                    <a:pt x="1715" y="727"/>
                    <a:pt x="1786" y="1215"/>
                  </a:cubicBezTo>
                  <a:lnTo>
                    <a:pt x="762" y="1215"/>
                  </a:lnTo>
                  <a:cubicBezTo>
                    <a:pt x="679" y="1215"/>
                    <a:pt x="595" y="1298"/>
                    <a:pt x="595" y="1382"/>
                  </a:cubicBezTo>
                  <a:cubicBezTo>
                    <a:pt x="595" y="1477"/>
                    <a:pt x="679" y="1548"/>
                    <a:pt x="762" y="1548"/>
                  </a:cubicBezTo>
                  <a:lnTo>
                    <a:pt x="1988" y="1548"/>
                  </a:lnTo>
                  <a:cubicBezTo>
                    <a:pt x="2072" y="1548"/>
                    <a:pt x="2143" y="1477"/>
                    <a:pt x="2143" y="1382"/>
                  </a:cubicBezTo>
                  <a:cubicBezTo>
                    <a:pt x="2167" y="608"/>
                    <a:pt x="1536" y="1"/>
                    <a:pt x="7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0" name="Google Shape;11490;p80">
              <a:extLst>
                <a:ext uri="{FF2B5EF4-FFF2-40B4-BE49-F238E27FC236}">
                  <a16:creationId xmlns:a16="http://schemas.microsoft.com/office/drawing/2014/main" id="{0D4D75C2-D6C7-4231-88DF-7467653A1B39}"/>
                </a:ext>
              </a:extLst>
            </p:cNvPr>
            <p:cNvSpPr/>
            <p:nvPr/>
          </p:nvSpPr>
          <p:spPr>
            <a:xfrm>
              <a:off x="2705794" y="2611321"/>
              <a:ext cx="68620" cy="49301"/>
            </a:xfrm>
            <a:custGeom>
              <a:avLst/>
              <a:gdLst/>
              <a:ahLst/>
              <a:cxnLst/>
              <a:rect l="l" t="t" r="r" b="b"/>
              <a:pathLst>
                <a:path w="2156" h="1549" extrusionOk="0">
                  <a:moveTo>
                    <a:pt x="1394" y="1"/>
                  </a:moveTo>
                  <a:cubicBezTo>
                    <a:pt x="632" y="1"/>
                    <a:pt x="1" y="620"/>
                    <a:pt x="1" y="1382"/>
                  </a:cubicBezTo>
                  <a:cubicBezTo>
                    <a:pt x="1" y="1465"/>
                    <a:pt x="84" y="1548"/>
                    <a:pt x="167" y="1548"/>
                  </a:cubicBezTo>
                  <a:lnTo>
                    <a:pt x="1406" y="1548"/>
                  </a:lnTo>
                  <a:cubicBezTo>
                    <a:pt x="1489" y="1548"/>
                    <a:pt x="1572" y="1465"/>
                    <a:pt x="1572" y="1382"/>
                  </a:cubicBezTo>
                  <a:cubicBezTo>
                    <a:pt x="1572" y="1287"/>
                    <a:pt x="1501" y="1215"/>
                    <a:pt x="1418" y="1215"/>
                  </a:cubicBezTo>
                  <a:lnTo>
                    <a:pt x="382" y="1215"/>
                  </a:lnTo>
                  <a:cubicBezTo>
                    <a:pt x="453" y="727"/>
                    <a:pt x="882" y="334"/>
                    <a:pt x="1406" y="334"/>
                  </a:cubicBezTo>
                  <a:cubicBezTo>
                    <a:pt x="1584" y="334"/>
                    <a:pt x="1751" y="382"/>
                    <a:pt x="1894" y="453"/>
                  </a:cubicBezTo>
                  <a:cubicBezTo>
                    <a:pt x="1918" y="469"/>
                    <a:pt x="1945" y="477"/>
                    <a:pt x="1974" y="477"/>
                  </a:cubicBezTo>
                  <a:cubicBezTo>
                    <a:pt x="2030" y="477"/>
                    <a:pt x="2088" y="445"/>
                    <a:pt x="2120" y="382"/>
                  </a:cubicBezTo>
                  <a:cubicBezTo>
                    <a:pt x="2156" y="310"/>
                    <a:pt x="2132" y="203"/>
                    <a:pt x="2049" y="155"/>
                  </a:cubicBezTo>
                  <a:cubicBezTo>
                    <a:pt x="1846" y="60"/>
                    <a:pt x="1632" y="1"/>
                    <a:pt x="13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1" name="Google Shape;11491;p80">
              <a:extLst>
                <a:ext uri="{FF2B5EF4-FFF2-40B4-BE49-F238E27FC236}">
                  <a16:creationId xmlns:a16="http://schemas.microsoft.com/office/drawing/2014/main" id="{251C7EBD-2DAB-46B3-8280-F58063192D38}"/>
                </a:ext>
              </a:extLst>
            </p:cNvPr>
            <p:cNvSpPr/>
            <p:nvPr/>
          </p:nvSpPr>
          <p:spPr>
            <a:xfrm>
              <a:off x="2724000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19" y="334"/>
                    <a:pt x="1334" y="548"/>
                    <a:pt x="1334" y="834"/>
                  </a:cubicBezTo>
                  <a:cubicBezTo>
                    <a:pt x="1334" y="1120"/>
                    <a:pt x="1119" y="1334"/>
                    <a:pt x="834" y="1334"/>
                  </a:cubicBezTo>
                  <a:cubicBezTo>
                    <a:pt x="548" y="1334"/>
                    <a:pt x="322" y="1120"/>
                    <a:pt x="322" y="834"/>
                  </a:cubicBezTo>
                  <a:cubicBezTo>
                    <a:pt x="322" y="548"/>
                    <a:pt x="548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69" y="0"/>
                    <a:pt x="0" y="370"/>
                    <a:pt x="0" y="834"/>
                  </a:cubicBezTo>
                  <a:cubicBezTo>
                    <a:pt x="0" y="1298"/>
                    <a:pt x="369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2" name="Google Shape;11492;p80">
              <a:extLst>
                <a:ext uri="{FF2B5EF4-FFF2-40B4-BE49-F238E27FC236}">
                  <a16:creationId xmlns:a16="http://schemas.microsoft.com/office/drawing/2014/main" id="{A345DD2E-3C9D-4C15-9122-1C0316C39141}"/>
                </a:ext>
              </a:extLst>
            </p:cNvPr>
            <p:cNvSpPr/>
            <p:nvPr/>
          </p:nvSpPr>
          <p:spPr>
            <a:xfrm>
              <a:off x="2788800" y="2534394"/>
              <a:ext cx="68238" cy="68238"/>
            </a:xfrm>
            <a:custGeom>
              <a:avLst/>
              <a:gdLst/>
              <a:ahLst/>
              <a:cxnLst/>
              <a:rect l="l" t="t" r="r" b="b"/>
              <a:pathLst>
                <a:path w="2144" h="2144" extrusionOk="0">
                  <a:moveTo>
                    <a:pt x="1072" y="334"/>
                  </a:moveTo>
                  <a:cubicBezTo>
                    <a:pt x="1489" y="334"/>
                    <a:pt x="1822" y="656"/>
                    <a:pt x="1822" y="1072"/>
                  </a:cubicBezTo>
                  <a:cubicBezTo>
                    <a:pt x="1822" y="1489"/>
                    <a:pt x="1489" y="1822"/>
                    <a:pt x="1072" y="1822"/>
                  </a:cubicBezTo>
                  <a:cubicBezTo>
                    <a:pt x="655" y="1822"/>
                    <a:pt x="334" y="1489"/>
                    <a:pt x="334" y="1072"/>
                  </a:cubicBezTo>
                  <a:cubicBezTo>
                    <a:pt x="334" y="656"/>
                    <a:pt x="667" y="334"/>
                    <a:pt x="1072" y="334"/>
                  </a:cubicBezTo>
                  <a:close/>
                  <a:moveTo>
                    <a:pt x="1072" y="1"/>
                  </a:moveTo>
                  <a:cubicBezTo>
                    <a:pt x="477" y="1"/>
                    <a:pt x="0" y="477"/>
                    <a:pt x="0" y="1072"/>
                  </a:cubicBezTo>
                  <a:cubicBezTo>
                    <a:pt x="0" y="1668"/>
                    <a:pt x="477" y="2144"/>
                    <a:pt x="1072" y="2144"/>
                  </a:cubicBezTo>
                  <a:cubicBezTo>
                    <a:pt x="1667" y="2144"/>
                    <a:pt x="2143" y="1668"/>
                    <a:pt x="2143" y="1072"/>
                  </a:cubicBezTo>
                  <a:cubicBezTo>
                    <a:pt x="2143" y="477"/>
                    <a:pt x="1667" y="1"/>
                    <a:pt x="1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23" name="Google Shape;11493;p80">
              <a:extLst>
                <a:ext uri="{FF2B5EF4-FFF2-40B4-BE49-F238E27FC236}">
                  <a16:creationId xmlns:a16="http://schemas.microsoft.com/office/drawing/2014/main" id="{2ED82DC3-910A-4782-8188-30CAB9911460}"/>
                </a:ext>
              </a:extLst>
            </p:cNvPr>
            <p:cNvSpPr/>
            <p:nvPr/>
          </p:nvSpPr>
          <p:spPr>
            <a:xfrm>
              <a:off x="2764930" y="2613613"/>
              <a:ext cx="115979" cy="62923"/>
            </a:xfrm>
            <a:custGeom>
              <a:avLst/>
              <a:gdLst/>
              <a:ahLst/>
              <a:cxnLst/>
              <a:rect l="l" t="t" r="r" b="b"/>
              <a:pathLst>
                <a:path w="3644" h="1977" extrusionOk="0">
                  <a:moveTo>
                    <a:pt x="1822" y="345"/>
                  </a:moveTo>
                  <a:cubicBezTo>
                    <a:pt x="2584" y="345"/>
                    <a:pt x="3203" y="917"/>
                    <a:pt x="3298" y="1655"/>
                  </a:cubicBezTo>
                  <a:lnTo>
                    <a:pt x="345" y="1655"/>
                  </a:lnTo>
                  <a:cubicBezTo>
                    <a:pt x="441" y="905"/>
                    <a:pt x="1060" y="345"/>
                    <a:pt x="1822" y="345"/>
                  </a:cubicBezTo>
                  <a:close/>
                  <a:moveTo>
                    <a:pt x="1822" y="0"/>
                  </a:moveTo>
                  <a:cubicBezTo>
                    <a:pt x="822" y="0"/>
                    <a:pt x="0" y="822"/>
                    <a:pt x="0" y="1810"/>
                  </a:cubicBezTo>
                  <a:cubicBezTo>
                    <a:pt x="0" y="1905"/>
                    <a:pt x="84" y="1977"/>
                    <a:pt x="167" y="1977"/>
                  </a:cubicBezTo>
                  <a:lnTo>
                    <a:pt x="3477" y="1977"/>
                  </a:lnTo>
                  <a:cubicBezTo>
                    <a:pt x="3560" y="1977"/>
                    <a:pt x="3643" y="1905"/>
                    <a:pt x="3643" y="1810"/>
                  </a:cubicBezTo>
                  <a:cubicBezTo>
                    <a:pt x="3643" y="798"/>
                    <a:pt x="2822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24" name="Grupo 123">
            <a:extLst>
              <a:ext uri="{FF2B5EF4-FFF2-40B4-BE49-F238E27FC236}">
                <a16:creationId xmlns:a16="http://schemas.microsoft.com/office/drawing/2014/main" id="{F5A87054-BC5A-4D40-81B1-2DF55E2DBE74}"/>
              </a:ext>
            </a:extLst>
          </p:cNvPr>
          <p:cNvGrpSpPr/>
          <p:nvPr/>
        </p:nvGrpSpPr>
        <p:grpSpPr>
          <a:xfrm>
            <a:off x="10874372" y="10920640"/>
            <a:ext cx="4198510" cy="1540811"/>
            <a:chOff x="8065391" y="9546296"/>
            <a:chExt cx="5332284" cy="1491280"/>
          </a:xfrm>
        </p:grpSpPr>
        <p:sp>
          <p:nvSpPr>
            <p:cNvPr id="125" name="Rounded Rectangle 13">
              <a:extLst>
                <a:ext uri="{FF2B5EF4-FFF2-40B4-BE49-F238E27FC236}">
                  <a16:creationId xmlns:a16="http://schemas.microsoft.com/office/drawing/2014/main" id="{0212AEAA-C538-4465-974E-4FF0197FC109}"/>
                </a:ext>
              </a:extLst>
            </p:cNvPr>
            <p:cNvSpPr/>
            <p:nvPr/>
          </p:nvSpPr>
          <p:spPr>
            <a:xfrm>
              <a:off x="8796704" y="9546296"/>
              <a:ext cx="4583430" cy="1491280"/>
            </a:xfrm>
            <a:prstGeom prst="roundRect">
              <a:avLst>
                <a:gd name="adj" fmla="val 12821"/>
              </a:avLst>
            </a:prstGeom>
            <a:solidFill>
              <a:schemeClr val="bg2"/>
            </a:solidFill>
            <a:ln w="15875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ato Light" panose="020F0502020204030203" pitchFamily="34" charset="0"/>
                <a:ea typeface="+mn-ea"/>
                <a:cs typeface="+mn-cs"/>
              </a:endParaRPr>
            </a:p>
          </p:txBody>
        </p:sp>
        <p:sp>
          <p:nvSpPr>
            <p:cNvPr id="126" name="TextBox 19">
              <a:extLst>
                <a:ext uri="{FF2B5EF4-FFF2-40B4-BE49-F238E27FC236}">
                  <a16:creationId xmlns:a16="http://schemas.microsoft.com/office/drawing/2014/main" id="{8C9AFE20-EF55-4B89-9EBA-A8A1E4635E64}"/>
                </a:ext>
              </a:extLst>
            </p:cNvPr>
            <p:cNvSpPr txBox="1"/>
            <p:nvPr/>
          </p:nvSpPr>
          <p:spPr>
            <a:xfrm>
              <a:off x="8065391" y="9645907"/>
              <a:ext cx="5332284" cy="1221319"/>
            </a:xfrm>
            <a:prstGeom prst="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pPr algn="ctr"/>
              <a:r>
                <a:rPr lang="en-US" sz="4000" b="1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100%</a:t>
              </a:r>
            </a:p>
            <a:p>
              <a:pPr algn="ctr"/>
              <a:r>
                <a:rPr lang="en-US" sz="18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Nivel de </a:t>
              </a:r>
              <a:r>
                <a:rPr lang="en-US" sz="1800" b="1" err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satisfacción</a:t>
              </a:r>
              <a:r>
                <a:rPr lang="en-US" sz="18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 </a:t>
              </a:r>
            </a:p>
            <a:p>
              <a:pPr algn="ctr"/>
              <a:r>
                <a:rPr lang="en-US" sz="18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de </a:t>
              </a:r>
              <a:r>
                <a:rPr lang="en-US" sz="1800" b="1" err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asesorías</a:t>
              </a:r>
              <a:r>
                <a:rPr lang="en-US" sz="18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 </a:t>
              </a:r>
              <a:r>
                <a:rPr lang="en-US" sz="1800" b="1" err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recibidas</a:t>
              </a:r>
              <a:r>
                <a:rPr lang="en-US" sz="18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906377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upo 1">
            <a:extLst>
              <a:ext uri="{FF2B5EF4-FFF2-40B4-BE49-F238E27FC236}">
                <a16:creationId xmlns:a16="http://schemas.microsoft.com/office/drawing/2014/main" id="{EF7A7558-B17E-4E6D-BDA8-E8ECC6E8D2D6}"/>
              </a:ext>
            </a:extLst>
          </p:cNvPr>
          <p:cNvGrpSpPr/>
          <p:nvPr/>
        </p:nvGrpSpPr>
        <p:grpSpPr>
          <a:xfrm>
            <a:off x="4593600" y="10712036"/>
            <a:ext cx="5415603" cy="1158065"/>
            <a:chOff x="242632" y="4560765"/>
            <a:chExt cx="3821375" cy="747203"/>
          </a:xfrm>
        </p:grpSpPr>
        <p:pic>
          <p:nvPicPr>
            <p:cNvPr id="3" name="Imagen 2">
              <a:extLst>
                <a:ext uri="{FF2B5EF4-FFF2-40B4-BE49-F238E27FC236}">
                  <a16:creationId xmlns:a16="http://schemas.microsoft.com/office/drawing/2014/main" id="{A10D31C3-B075-4B2A-A91A-ECC6E0740D4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42632" y="4560766"/>
              <a:ext cx="1281261" cy="747202"/>
            </a:xfrm>
            <a:prstGeom prst="rect">
              <a:avLst/>
            </a:prstGeom>
          </p:spPr>
        </p:pic>
        <p:pic>
          <p:nvPicPr>
            <p:cNvPr id="4" name="Imagen 3">
              <a:extLst>
                <a:ext uri="{FF2B5EF4-FFF2-40B4-BE49-F238E27FC236}">
                  <a16:creationId xmlns:a16="http://schemas.microsoft.com/office/drawing/2014/main" id="{3EAB26B6-FBC2-4D0C-8CCA-972DCEC4F47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523893" y="4560765"/>
              <a:ext cx="873464" cy="747202"/>
            </a:xfrm>
            <a:prstGeom prst="rect">
              <a:avLst/>
            </a:prstGeom>
          </p:spPr>
        </p:pic>
        <p:pic>
          <p:nvPicPr>
            <p:cNvPr id="5" name="Imagen 4">
              <a:extLst>
                <a:ext uri="{FF2B5EF4-FFF2-40B4-BE49-F238E27FC236}">
                  <a16:creationId xmlns:a16="http://schemas.microsoft.com/office/drawing/2014/main" id="{961584C0-5622-4D28-8F42-A2E0B38F404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425707" y="4560765"/>
              <a:ext cx="1638300" cy="747203"/>
            </a:xfrm>
            <a:prstGeom prst="rect">
              <a:avLst/>
            </a:prstGeom>
          </p:spPr>
        </p:pic>
      </p:grpSp>
      <p:sp>
        <p:nvSpPr>
          <p:cNvPr id="6" name="CuadroTexto 5">
            <a:extLst>
              <a:ext uri="{FF2B5EF4-FFF2-40B4-BE49-F238E27FC236}">
                <a16:creationId xmlns:a16="http://schemas.microsoft.com/office/drawing/2014/main" id="{196293FB-FCD7-4099-9A5C-4848CCCC2010}"/>
              </a:ext>
            </a:extLst>
          </p:cNvPr>
          <p:cNvSpPr txBox="1"/>
          <p:nvPr/>
        </p:nvSpPr>
        <p:spPr>
          <a:xfrm>
            <a:off x="3027633" y="8804790"/>
            <a:ext cx="8547532" cy="9787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s-SV" sz="36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</a:rPr>
              <a:t>Principales herramientas tecnológicas </a:t>
            </a:r>
          </a:p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s-SV" sz="36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</a:rPr>
              <a:t>utilizadas por Proveedores</a:t>
            </a:r>
          </a:p>
        </p:txBody>
      </p:sp>
      <p:grpSp>
        <p:nvGrpSpPr>
          <p:cNvPr id="7" name="Grupo 6">
            <a:extLst>
              <a:ext uri="{FF2B5EF4-FFF2-40B4-BE49-F238E27FC236}">
                <a16:creationId xmlns:a16="http://schemas.microsoft.com/office/drawing/2014/main" id="{6D44E79E-15B1-4707-999C-38FAFF998FB5}"/>
              </a:ext>
            </a:extLst>
          </p:cNvPr>
          <p:cNvGrpSpPr/>
          <p:nvPr/>
        </p:nvGrpSpPr>
        <p:grpSpPr>
          <a:xfrm>
            <a:off x="5049982" y="4139975"/>
            <a:ext cx="4502835" cy="1537720"/>
            <a:chOff x="408257" y="3604629"/>
            <a:chExt cx="2156684" cy="742375"/>
          </a:xfrm>
        </p:grpSpPr>
        <p:pic>
          <p:nvPicPr>
            <p:cNvPr id="8" name="Imagen 7">
              <a:extLst>
                <a:ext uri="{FF2B5EF4-FFF2-40B4-BE49-F238E27FC236}">
                  <a16:creationId xmlns:a16="http://schemas.microsoft.com/office/drawing/2014/main" id="{78EA07D5-DB21-4A5F-A2B2-C8095BDDDF3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08257" y="3634274"/>
              <a:ext cx="1020646" cy="465128"/>
            </a:xfrm>
            <a:prstGeom prst="rect">
              <a:avLst/>
            </a:prstGeom>
          </p:spPr>
        </p:pic>
        <p:pic>
          <p:nvPicPr>
            <p:cNvPr id="9" name="Imagen 8">
              <a:extLst>
                <a:ext uri="{FF2B5EF4-FFF2-40B4-BE49-F238E27FC236}">
                  <a16:creationId xmlns:a16="http://schemas.microsoft.com/office/drawing/2014/main" id="{3D079CEA-44DD-44D7-8E04-D1D896985BA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463149" y="3604629"/>
              <a:ext cx="1101792" cy="742375"/>
            </a:xfrm>
            <a:prstGeom prst="rect">
              <a:avLst/>
            </a:prstGeom>
          </p:spPr>
        </p:pic>
      </p:grpSp>
      <p:sp>
        <p:nvSpPr>
          <p:cNvPr id="10" name="CuadroTexto 9">
            <a:extLst>
              <a:ext uri="{FF2B5EF4-FFF2-40B4-BE49-F238E27FC236}">
                <a16:creationId xmlns:a16="http://schemas.microsoft.com/office/drawing/2014/main" id="{730145DF-8C86-4BE9-BF8F-142A97D2F579}"/>
              </a:ext>
            </a:extLst>
          </p:cNvPr>
          <p:cNvSpPr txBox="1"/>
          <p:nvPr/>
        </p:nvSpPr>
        <p:spPr>
          <a:xfrm>
            <a:off x="3317230" y="11949516"/>
            <a:ext cx="7968343" cy="9787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s-SV" sz="36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</a:rPr>
              <a:t>Proveedores monitoreados </a:t>
            </a:r>
          </a:p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s-SV" sz="36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</a:rPr>
              <a:t>en plataformas</a:t>
            </a:r>
          </a:p>
        </p:txBody>
      </p:sp>
      <p:grpSp>
        <p:nvGrpSpPr>
          <p:cNvPr id="11" name="Grupo 10">
            <a:extLst>
              <a:ext uri="{FF2B5EF4-FFF2-40B4-BE49-F238E27FC236}">
                <a16:creationId xmlns:a16="http://schemas.microsoft.com/office/drawing/2014/main" id="{DE35FED8-6E9C-4938-82C5-449A6D644B06}"/>
              </a:ext>
            </a:extLst>
          </p:cNvPr>
          <p:cNvGrpSpPr/>
          <p:nvPr/>
        </p:nvGrpSpPr>
        <p:grpSpPr>
          <a:xfrm>
            <a:off x="5142321" y="7589008"/>
            <a:ext cx="4263351" cy="944632"/>
            <a:chOff x="2817814" y="6185924"/>
            <a:chExt cx="2325213" cy="501402"/>
          </a:xfrm>
        </p:grpSpPr>
        <p:pic>
          <p:nvPicPr>
            <p:cNvPr id="12" name="Imagen 11">
              <a:extLst>
                <a:ext uri="{FF2B5EF4-FFF2-40B4-BE49-F238E27FC236}">
                  <a16:creationId xmlns:a16="http://schemas.microsoft.com/office/drawing/2014/main" id="{D38D5156-9C85-4352-AF78-B8616C497D4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817814" y="6185924"/>
              <a:ext cx="1148049" cy="501402"/>
            </a:xfrm>
            <a:prstGeom prst="rect">
              <a:avLst/>
            </a:prstGeom>
          </p:spPr>
        </p:pic>
        <p:pic>
          <p:nvPicPr>
            <p:cNvPr id="13" name="Imagen 12">
              <a:extLst>
                <a:ext uri="{FF2B5EF4-FFF2-40B4-BE49-F238E27FC236}">
                  <a16:creationId xmlns:a16="http://schemas.microsoft.com/office/drawing/2014/main" id="{EA842107-9A1F-494F-AD5B-A1BBC44AF70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965863" y="6229963"/>
              <a:ext cx="1177164" cy="457363"/>
            </a:xfrm>
            <a:prstGeom prst="rect">
              <a:avLst/>
            </a:prstGeom>
          </p:spPr>
        </p:pic>
      </p:grpSp>
      <p:sp>
        <p:nvSpPr>
          <p:cNvPr id="14" name="CuadroTexto 13">
            <a:extLst>
              <a:ext uri="{FF2B5EF4-FFF2-40B4-BE49-F238E27FC236}">
                <a16:creationId xmlns:a16="http://schemas.microsoft.com/office/drawing/2014/main" id="{AC561DA7-22E6-4159-9D79-EB89ED67F9CB}"/>
              </a:ext>
            </a:extLst>
          </p:cNvPr>
          <p:cNvSpPr txBox="1"/>
          <p:nvPr/>
        </p:nvSpPr>
        <p:spPr>
          <a:xfrm>
            <a:off x="4315868" y="5876790"/>
            <a:ext cx="5950668" cy="9787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s-SV" sz="36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</a:rPr>
              <a:t>Principales Plataformas </a:t>
            </a:r>
          </a:p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s-SV" sz="36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</a:rPr>
              <a:t>utilizadas por Proveedores</a:t>
            </a:r>
          </a:p>
        </p:txBody>
      </p:sp>
      <p:sp>
        <p:nvSpPr>
          <p:cNvPr id="15" name="TextBox 214">
            <a:extLst>
              <a:ext uri="{FF2B5EF4-FFF2-40B4-BE49-F238E27FC236}">
                <a16:creationId xmlns:a16="http://schemas.microsoft.com/office/drawing/2014/main" id="{0ADFDBBF-3647-4596-9463-90D2FFB29A20}"/>
              </a:ext>
            </a:extLst>
          </p:cNvPr>
          <p:cNvSpPr txBox="1"/>
          <p:nvPr/>
        </p:nvSpPr>
        <p:spPr>
          <a:xfrm>
            <a:off x="3077197" y="903949"/>
            <a:ext cx="1609902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6000" b="1" i="0" u="none" strike="noStrike" kern="0" cap="none" spc="0" normalizeH="0" baseline="0" noProof="0">
                <a:ln>
                  <a:noFill/>
                </a:ln>
                <a:solidFill>
                  <a:srgbClr val="1B1F4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Cobertura Geográfica </a:t>
            </a:r>
          </a:p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5400" b="1" i="0" u="none" strike="noStrike" kern="0" cap="none" spc="0" normalizeH="0" baseline="0" noProof="0">
                <a:ln>
                  <a:noFill/>
                </a:ln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UNIDAD DE MONITOREO Y EVALUACIÓN</a:t>
            </a:r>
            <a:endParaRPr kumimoji="0" lang="es-419" sz="5400" b="1" i="0" u="none" strike="noStrike" kern="0" cap="none" spc="0" normalizeH="0" baseline="0" noProof="0">
              <a:ln>
                <a:noFill/>
              </a:ln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Libre Franklin" charset="0"/>
              <a:cs typeface="Arial"/>
              <a:sym typeface="Baloo 2 ExtraBold"/>
            </a:endParaRPr>
          </a:p>
        </p:txBody>
      </p:sp>
      <p:sp>
        <p:nvSpPr>
          <p:cNvPr id="16" name="TextBox 214">
            <a:extLst>
              <a:ext uri="{FF2B5EF4-FFF2-40B4-BE49-F238E27FC236}">
                <a16:creationId xmlns:a16="http://schemas.microsoft.com/office/drawing/2014/main" id="{3C688F39-2108-4087-9370-1005468A92DE}"/>
              </a:ext>
            </a:extLst>
          </p:cNvPr>
          <p:cNvSpPr txBox="1"/>
          <p:nvPr/>
        </p:nvSpPr>
        <p:spPr>
          <a:xfrm>
            <a:off x="3105772" y="2694981"/>
            <a:ext cx="18190569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s-MX" sz="54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Monitoreo por departamento atendidos al 3° Trimestre </a:t>
            </a:r>
          </a:p>
        </p:txBody>
      </p:sp>
      <p:graphicFrame>
        <p:nvGraphicFramePr>
          <p:cNvPr id="17" name="Gráfico 16">
            <a:extLst>
              <a:ext uri="{FF2B5EF4-FFF2-40B4-BE49-F238E27FC236}">
                <a16:creationId xmlns:a16="http://schemas.microsoft.com/office/drawing/2014/main" id="{ECB98460-6966-4CAF-95C2-A249E9F788D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07706463"/>
              </p:ext>
            </p:extLst>
          </p:nvPr>
        </p:nvGraphicFramePr>
        <p:xfrm>
          <a:off x="12200065" y="3909648"/>
          <a:ext cx="10548808" cy="933308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pic>
        <p:nvPicPr>
          <p:cNvPr id="18" name="Imagen 17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D76D7A34-F859-409B-91F5-5514AC51D2E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7152" y="1032912"/>
            <a:ext cx="1392790" cy="1392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953615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0" name="Google Shape;630;p41"/>
          <p:cNvSpPr txBox="1">
            <a:spLocks noGrp="1"/>
          </p:cNvSpPr>
          <p:nvPr>
            <p:ph type="title"/>
          </p:nvPr>
        </p:nvSpPr>
        <p:spPr>
          <a:xfrm>
            <a:off x="1528958" y="9370374"/>
            <a:ext cx="21657613" cy="2192229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 sz="1100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ADMINISTRATIVA FINANCIERA</a:t>
            </a:r>
            <a:endParaRPr sz="1100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31" name="Google Shape;631;p41"/>
          <p:cNvSpPr txBox="1">
            <a:spLocks noGrp="1"/>
          </p:cNvSpPr>
          <p:nvPr>
            <p:ph type="title" idx="2"/>
          </p:nvPr>
        </p:nvSpPr>
        <p:spPr>
          <a:xfrm>
            <a:off x="1757559" y="5651910"/>
            <a:ext cx="7818763" cy="2608121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04</a:t>
            </a:r>
            <a:endParaRPr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32" name="Google Shape;632;p41"/>
          <p:cNvSpPr txBox="1">
            <a:spLocks noGrp="1"/>
          </p:cNvSpPr>
          <p:nvPr>
            <p:ph type="subTitle" idx="1"/>
          </p:nvPr>
        </p:nvSpPr>
        <p:spPr>
          <a:xfrm>
            <a:off x="1822873" y="8718141"/>
            <a:ext cx="14179128" cy="1304460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marL="0" indent="0"/>
            <a:r>
              <a:rPr lang="en" sz="80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Resultados Plan de Gestión</a:t>
            </a:r>
            <a:endParaRPr sz="80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Imagen 4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A8F1B76-815B-47C5-A8A7-509BB59DF1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23894" y="11683669"/>
            <a:ext cx="1686485" cy="921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74330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Imagen que contiene persona, edificio, hombre, exterior&#10;&#10;Descripción generada automáticamente">
            <a:extLst>
              <a:ext uri="{FF2B5EF4-FFF2-40B4-BE49-F238E27FC236}">
                <a16:creationId xmlns:a16="http://schemas.microsoft.com/office/drawing/2014/main" id="{D6EF593A-D5DB-47E0-8202-E61BC9E9742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23740"/>
          <a:stretch/>
        </p:blipFill>
        <p:spPr>
          <a:xfrm>
            <a:off x="8041645" y="3785866"/>
            <a:ext cx="3424610" cy="2993771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5" name="Imagen 4" descr="Un niño con un casco azul&#10;&#10;Descripción generada automáticamente con confianza baja">
            <a:extLst>
              <a:ext uri="{FF2B5EF4-FFF2-40B4-BE49-F238E27FC236}">
                <a16:creationId xmlns:a16="http://schemas.microsoft.com/office/drawing/2014/main" id="{53EB8A35-0658-49EF-A5EE-186E4BE7356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1249" r="19305"/>
          <a:stretch/>
        </p:blipFill>
        <p:spPr>
          <a:xfrm>
            <a:off x="11784595" y="3765231"/>
            <a:ext cx="3140006" cy="3014406"/>
          </a:xfrm>
          <a:prstGeom prst="rect">
            <a:avLst/>
          </a:prstGeom>
          <a:ln w="57150">
            <a:solidFill>
              <a:schemeClr val="accent3"/>
            </a:solidFill>
          </a:ln>
        </p:spPr>
      </p:pic>
      <p:pic>
        <p:nvPicPr>
          <p:cNvPr id="6" name="Imagen 5" descr="Imagen que contiene hombre, persona, tabla, comida&#10;&#10;Descripción generada automáticamente">
            <a:extLst>
              <a:ext uri="{FF2B5EF4-FFF2-40B4-BE49-F238E27FC236}">
                <a16:creationId xmlns:a16="http://schemas.microsoft.com/office/drawing/2014/main" id="{573901A1-AE75-4A51-81FA-95CF273893B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6626" r="26400"/>
          <a:stretch/>
        </p:blipFill>
        <p:spPr>
          <a:xfrm>
            <a:off x="4715725" y="3785866"/>
            <a:ext cx="3007580" cy="2993772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8" name="Google Shape;618;p39">
            <a:extLst>
              <a:ext uri="{FF2B5EF4-FFF2-40B4-BE49-F238E27FC236}">
                <a16:creationId xmlns:a16="http://schemas.microsoft.com/office/drawing/2014/main" id="{C10AE5ED-B387-4311-8520-E534B9B9B7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34370" y="7929216"/>
            <a:ext cx="13608862" cy="2999219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 sz="1690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Interna</a:t>
            </a:r>
            <a:endParaRPr sz="1690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Google Shape;619;p39">
            <a:extLst>
              <a:ext uri="{FF2B5EF4-FFF2-40B4-BE49-F238E27FC236}">
                <a16:creationId xmlns:a16="http://schemas.microsoft.com/office/drawing/2014/main" id="{1EF87822-92A3-4317-AB62-FF291129FFB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0381143" y="7190207"/>
            <a:ext cx="5825635" cy="1478015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n" sz="80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Auditoría</a:t>
            </a:r>
            <a:endParaRPr sz="800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Imagen 9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1F91A1A2-4422-4B3A-AB5B-31AC3D4861B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729032" y="11414210"/>
            <a:ext cx="1392790" cy="1392790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Imagen 4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9D7B2BDA-D148-474B-A6AD-DF0B8EE8C6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750" y="831912"/>
            <a:ext cx="1686485" cy="921989"/>
          </a:xfrm>
          <a:prstGeom prst="rect">
            <a:avLst/>
          </a:prstGeom>
        </p:spPr>
      </p:pic>
      <p:sp>
        <p:nvSpPr>
          <p:cNvPr id="6" name="TextBox 214">
            <a:extLst>
              <a:ext uri="{FF2B5EF4-FFF2-40B4-BE49-F238E27FC236}">
                <a16:creationId xmlns:a16="http://schemas.microsoft.com/office/drawing/2014/main" id="{0C41DD8C-7980-40C7-BA0A-1152EBC5C901}"/>
              </a:ext>
            </a:extLst>
          </p:cNvPr>
          <p:cNvSpPr txBox="1"/>
          <p:nvPr/>
        </p:nvSpPr>
        <p:spPr>
          <a:xfrm>
            <a:off x="3406397" y="1220384"/>
            <a:ext cx="199993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60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Ejecución AUDITORÍA INTERNA</a:t>
            </a:r>
            <a:endParaRPr kumimoji="0" lang="es-419" sz="6000" b="1" i="0" u="none" strike="noStrike" kern="0" cap="none" spc="0" normalizeH="0" baseline="0" noProof="0">
              <a:ln>
                <a:noFill/>
              </a:ln>
              <a:solidFill>
                <a:srgbClr val="F6F6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Libre Franklin" charset="0"/>
              <a:cs typeface="Arial"/>
              <a:sym typeface="Baloo 2 ExtraBold"/>
            </a:endParaRPr>
          </a:p>
        </p:txBody>
      </p:sp>
      <p:sp>
        <p:nvSpPr>
          <p:cNvPr id="7" name="TextBox 214">
            <a:extLst>
              <a:ext uri="{FF2B5EF4-FFF2-40B4-BE49-F238E27FC236}">
                <a16:creationId xmlns:a16="http://schemas.microsoft.com/office/drawing/2014/main" id="{095C966B-0C49-47A1-9B89-9885D52F2A82}"/>
              </a:ext>
            </a:extLst>
          </p:cNvPr>
          <p:cNvSpPr txBox="1"/>
          <p:nvPr/>
        </p:nvSpPr>
        <p:spPr>
          <a:xfrm>
            <a:off x="3261114" y="2150726"/>
            <a:ext cx="12107151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lang="en-US" sz="54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Resultados</a:t>
            </a:r>
            <a:r>
              <a:rPr lang="en-US" sz="54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al 3° </a:t>
            </a:r>
            <a:r>
              <a:rPr lang="en-US" sz="5400" err="1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Trimestre</a:t>
            </a:r>
            <a:r>
              <a:rPr lang="en-US" sz="540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Darker Grotesque Medium"/>
              </a:rPr>
              <a:t> POA 2021</a:t>
            </a:r>
          </a:p>
        </p:txBody>
      </p:sp>
      <p:sp>
        <p:nvSpPr>
          <p:cNvPr id="21" name="TextBox 15">
            <a:extLst>
              <a:ext uri="{FF2B5EF4-FFF2-40B4-BE49-F238E27FC236}">
                <a16:creationId xmlns:a16="http://schemas.microsoft.com/office/drawing/2014/main" id="{7D22DCED-8A51-4DF2-AB0F-755035D13741}"/>
              </a:ext>
            </a:extLst>
          </p:cNvPr>
          <p:cNvSpPr txBox="1"/>
          <p:nvPr/>
        </p:nvSpPr>
        <p:spPr>
          <a:xfrm>
            <a:off x="2738087" y="3591413"/>
            <a:ext cx="8051058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800" b="1" kern="1200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SEGUIMIENTO A PARTICIPANTES / CURSOS</a:t>
            </a:r>
          </a:p>
        </p:txBody>
      </p:sp>
      <p:graphicFrame>
        <p:nvGraphicFramePr>
          <p:cNvPr id="22" name="Chart 25">
            <a:extLst>
              <a:ext uri="{FF2B5EF4-FFF2-40B4-BE49-F238E27FC236}">
                <a16:creationId xmlns:a16="http://schemas.microsoft.com/office/drawing/2014/main" id="{0B790790-93AD-47AF-9BEB-67AB8C6A847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23080741"/>
              </p:ext>
            </p:extLst>
          </p:nvPr>
        </p:nvGraphicFramePr>
        <p:xfrm>
          <a:off x="1695891" y="4280329"/>
          <a:ext cx="12349259" cy="372831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3" name="TextBox 52">
            <a:extLst>
              <a:ext uri="{FF2B5EF4-FFF2-40B4-BE49-F238E27FC236}">
                <a16:creationId xmlns:a16="http://schemas.microsoft.com/office/drawing/2014/main" id="{6590339C-D9CF-4E83-9117-D1CD8CEF99FC}"/>
              </a:ext>
            </a:extLst>
          </p:cNvPr>
          <p:cNvSpPr txBox="1"/>
          <p:nvPr/>
        </p:nvSpPr>
        <p:spPr>
          <a:xfrm>
            <a:off x="15368841" y="8008133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2800" b="1" kern="1200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MONTO EJECUTADO</a:t>
            </a:r>
          </a:p>
        </p:txBody>
      </p:sp>
      <p:graphicFrame>
        <p:nvGraphicFramePr>
          <p:cNvPr id="24" name="Chart 25">
            <a:extLst>
              <a:ext uri="{FF2B5EF4-FFF2-40B4-BE49-F238E27FC236}">
                <a16:creationId xmlns:a16="http://schemas.microsoft.com/office/drawing/2014/main" id="{4F5D5EEA-52F0-4E75-B147-16F8AD86AF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75954675"/>
              </p:ext>
            </p:extLst>
          </p:nvPr>
        </p:nvGraphicFramePr>
        <p:xfrm>
          <a:off x="12794363" y="8761220"/>
          <a:ext cx="9059885" cy="504050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pSp>
        <p:nvGrpSpPr>
          <p:cNvPr id="2" name="Grupo 1">
            <a:extLst>
              <a:ext uri="{FF2B5EF4-FFF2-40B4-BE49-F238E27FC236}">
                <a16:creationId xmlns:a16="http://schemas.microsoft.com/office/drawing/2014/main" id="{219E18A6-B99A-4F6D-922A-F3D8C41FE4C8}"/>
              </a:ext>
            </a:extLst>
          </p:cNvPr>
          <p:cNvGrpSpPr/>
          <p:nvPr/>
        </p:nvGrpSpPr>
        <p:grpSpPr>
          <a:xfrm>
            <a:off x="19355410" y="8729722"/>
            <a:ext cx="2436121" cy="770382"/>
            <a:chOff x="20024129" y="8232742"/>
            <a:chExt cx="2436121" cy="770382"/>
          </a:xfrm>
        </p:grpSpPr>
        <p:sp>
          <p:nvSpPr>
            <p:cNvPr id="25" name="TextBox 18">
              <a:extLst>
                <a:ext uri="{FF2B5EF4-FFF2-40B4-BE49-F238E27FC236}">
                  <a16:creationId xmlns:a16="http://schemas.microsoft.com/office/drawing/2014/main" id="{CC987732-E2B6-4C08-82FF-D1AE2EF8D153}"/>
                </a:ext>
              </a:extLst>
            </p:cNvPr>
            <p:cNvSpPr txBox="1"/>
            <p:nvPr/>
          </p:nvSpPr>
          <p:spPr>
            <a:xfrm>
              <a:off x="20887406" y="8232742"/>
              <a:ext cx="793807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defTabSz="1828434">
                <a:buClrTx/>
              </a:pPr>
              <a:r>
                <a:rPr lang="en-US" sz="2400" b="1" kern="1200">
                  <a:solidFill>
                    <a:schemeClr val="tx1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72%</a:t>
              </a:r>
            </a:p>
          </p:txBody>
        </p:sp>
        <p:sp>
          <p:nvSpPr>
            <p:cNvPr id="26" name="TextBox 15">
              <a:extLst>
                <a:ext uri="{FF2B5EF4-FFF2-40B4-BE49-F238E27FC236}">
                  <a16:creationId xmlns:a16="http://schemas.microsoft.com/office/drawing/2014/main" id="{B81D46EB-4610-4AD5-A196-2E4D08C64A8F}"/>
                </a:ext>
              </a:extLst>
            </p:cNvPr>
            <p:cNvSpPr txBox="1"/>
            <p:nvPr/>
          </p:nvSpPr>
          <p:spPr>
            <a:xfrm>
              <a:off x="20024129" y="8603014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algn="ctr" defTabSz="1828434">
                <a:buClrTx/>
                <a:buFontTx/>
                <a:buNone/>
              </a:pPr>
              <a:r>
                <a:rPr lang="en-US" sz="2000" b="1" kern="1200">
                  <a:solidFill>
                    <a:srgbClr val="03D6F9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EJECUCIÓN</a:t>
              </a:r>
            </a:p>
          </p:txBody>
        </p:sp>
      </p:grpSp>
      <p:sp>
        <p:nvSpPr>
          <p:cNvPr id="27" name="Rounded Rectangle 12">
            <a:extLst>
              <a:ext uri="{FF2B5EF4-FFF2-40B4-BE49-F238E27FC236}">
                <a16:creationId xmlns:a16="http://schemas.microsoft.com/office/drawing/2014/main" id="{FB7A60A2-81A1-427A-ABBC-7EADBF56FB6C}"/>
              </a:ext>
            </a:extLst>
          </p:cNvPr>
          <p:cNvSpPr/>
          <p:nvPr/>
        </p:nvSpPr>
        <p:spPr>
          <a:xfrm>
            <a:off x="13368579" y="3665163"/>
            <a:ext cx="8419589" cy="1088702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28" name="Rounded Rectangle 13">
            <a:extLst>
              <a:ext uri="{FF2B5EF4-FFF2-40B4-BE49-F238E27FC236}">
                <a16:creationId xmlns:a16="http://schemas.microsoft.com/office/drawing/2014/main" id="{7BB2722A-C18C-42B0-B5D0-02D22A3BD84E}"/>
              </a:ext>
            </a:extLst>
          </p:cNvPr>
          <p:cNvSpPr/>
          <p:nvPr/>
        </p:nvSpPr>
        <p:spPr>
          <a:xfrm>
            <a:off x="13353519" y="4873100"/>
            <a:ext cx="8433306" cy="1134829"/>
          </a:xfrm>
          <a:prstGeom prst="roundRect">
            <a:avLst>
              <a:gd name="adj" fmla="val 12821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279"/>
              </a:solidFill>
              <a:latin typeface="Lato Light" panose="020F0502020204030203" pitchFamily="34" charset="0"/>
            </a:endParaRPr>
          </a:p>
        </p:txBody>
      </p:sp>
      <p:sp>
        <p:nvSpPr>
          <p:cNvPr id="29" name="TextBox 19">
            <a:extLst>
              <a:ext uri="{FF2B5EF4-FFF2-40B4-BE49-F238E27FC236}">
                <a16:creationId xmlns:a16="http://schemas.microsoft.com/office/drawing/2014/main" id="{AF486117-57DC-4B10-87B3-7E5DD5A86FA7}"/>
              </a:ext>
            </a:extLst>
          </p:cNvPr>
          <p:cNvSpPr txBox="1"/>
          <p:nvPr/>
        </p:nvSpPr>
        <p:spPr>
          <a:xfrm>
            <a:off x="14782540" y="4971367"/>
            <a:ext cx="5427385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54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10</a:t>
            </a:r>
          </a:p>
        </p:txBody>
      </p:sp>
      <p:sp>
        <p:nvSpPr>
          <p:cNvPr id="30" name="Freeform 77">
            <a:extLst>
              <a:ext uri="{FF2B5EF4-FFF2-40B4-BE49-F238E27FC236}">
                <a16:creationId xmlns:a16="http://schemas.microsoft.com/office/drawing/2014/main" id="{FFEF2289-8AEB-4465-8AAF-3899DC880C9E}"/>
              </a:ext>
            </a:extLst>
          </p:cNvPr>
          <p:cNvSpPr>
            <a:spLocks noEditPoints="1"/>
          </p:cNvSpPr>
          <p:nvPr/>
        </p:nvSpPr>
        <p:spPr bwMode="auto">
          <a:xfrm>
            <a:off x="13692285" y="3837419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Rounded Rectangle 12">
            <a:extLst>
              <a:ext uri="{FF2B5EF4-FFF2-40B4-BE49-F238E27FC236}">
                <a16:creationId xmlns:a16="http://schemas.microsoft.com/office/drawing/2014/main" id="{CC8EA882-4483-40C8-BC18-6137AB0E9323}"/>
              </a:ext>
            </a:extLst>
          </p:cNvPr>
          <p:cNvSpPr/>
          <p:nvPr/>
        </p:nvSpPr>
        <p:spPr>
          <a:xfrm>
            <a:off x="13368579" y="6133224"/>
            <a:ext cx="8419589" cy="1188720"/>
          </a:xfrm>
          <a:prstGeom prst="roundRect">
            <a:avLst>
              <a:gd name="adj" fmla="val 12821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32" name="Freeform 77">
            <a:extLst>
              <a:ext uri="{FF2B5EF4-FFF2-40B4-BE49-F238E27FC236}">
                <a16:creationId xmlns:a16="http://schemas.microsoft.com/office/drawing/2014/main" id="{1E62768F-1F0A-42C5-AE19-7AD81E5683C0}"/>
              </a:ext>
            </a:extLst>
          </p:cNvPr>
          <p:cNvSpPr>
            <a:spLocks noEditPoints="1"/>
          </p:cNvSpPr>
          <p:nvPr/>
        </p:nvSpPr>
        <p:spPr bwMode="auto">
          <a:xfrm>
            <a:off x="13692285" y="5080098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2"/>
          </a:solidFill>
          <a:ln>
            <a:solidFill>
              <a:schemeClr val="bg2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Freeform 77">
            <a:extLst>
              <a:ext uri="{FF2B5EF4-FFF2-40B4-BE49-F238E27FC236}">
                <a16:creationId xmlns:a16="http://schemas.microsoft.com/office/drawing/2014/main" id="{6C294E49-ECB6-4B64-90D7-0723931FAA67}"/>
              </a:ext>
            </a:extLst>
          </p:cNvPr>
          <p:cNvSpPr>
            <a:spLocks noEditPoints="1"/>
          </p:cNvSpPr>
          <p:nvPr/>
        </p:nvSpPr>
        <p:spPr bwMode="auto">
          <a:xfrm>
            <a:off x="13692286" y="6371453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2"/>
          </a:solidFill>
          <a:ln>
            <a:solidFill>
              <a:schemeClr val="bg2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4" name="TextBox 19">
            <a:extLst>
              <a:ext uri="{FF2B5EF4-FFF2-40B4-BE49-F238E27FC236}">
                <a16:creationId xmlns:a16="http://schemas.microsoft.com/office/drawing/2014/main" id="{8EB7A30C-440A-4F01-95F2-C4B142292A91}"/>
              </a:ext>
            </a:extLst>
          </p:cNvPr>
          <p:cNvSpPr txBox="1"/>
          <p:nvPr/>
        </p:nvSpPr>
        <p:spPr>
          <a:xfrm>
            <a:off x="14782540" y="3772358"/>
            <a:ext cx="5427385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5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23</a:t>
            </a:r>
          </a:p>
        </p:txBody>
      </p:sp>
      <p:sp>
        <p:nvSpPr>
          <p:cNvPr id="35" name="TextBox 15">
            <a:extLst>
              <a:ext uri="{FF2B5EF4-FFF2-40B4-BE49-F238E27FC236}">
                <a16:creationId xmlns:a16="http://schemas.microsoft.com/office/drawing/2014/main" id="{E78A8471-A637-450B-9CDA-F39BB92CD10B}"/>
              </a:ext>
            </a:extLst>
          </p:cNvPr>
          <p:cNvSpPr txBox="1"/>
          <p:nvPr/>
        </p:nvSpPr>
        <p:spPr>
          <a:xfrm>
            <a:off x="14782540" y="6274618"/>
            <a:ext cx="1327144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54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1.3</a:t>
            </a:r>
          </a:p>
        </p:txBody>
      </p:sp>
      <p:sp>
        <p:nvSpPr>
          <p:cNvPr id="36" name="TextBox 15">
            <a:extLst>
              <a:ext uri="{FF2B5EF4-FFF2-40B4-BE49-F238E27FC236}">
                <a16:creationId xmlns:a16="http://schemas.microsoft.com/office/drawing/2014/main" id="{CBE2C9AF-3414-49E3-86B2-7E319852D969}"/>
              </a:ext>
            </a:extLst>
          </p:cNvPr>
          <p:cNvSpPr txBox="1"/>
          <p:nvPr/>
        </p:nvSpPr>
        <p:spPr>
          <a:xfrm>
            <a:off x="16097271" y="6250530"/>
            <a:ext cx="5441121" cy="95410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8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AUDITORIAS ADMINISTRATIVAS </a:t>
            </a:r>
          </a:p>
          <a:p>
            <a:pPr algn="ctr"/>
            <a:r>
              <a:rPr lang="en-US" sz="28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FINANCIERAS POR AUDITOR</a:t>
            </a:r>
          </a:p>
        </p:txBody>
      </p:sp>
      <p:sp>
        <p:nvSpPr>
          <p:cNvPr id="37" name="TextBox 15">
            <a:extLst>
              <a:ext uri="{FF2B5EF4-FFF2-40B4-BE49-F238E27FC236}">
                <a16:creationId xmlns:a16="http://schemas.microsoft.com/office/drawing/2014/main" id="{4FF42C44-9587-4C5B-9FF8-D710D9B7F4D5}"/>
              </a:ext>
            </a:extLst>
          </p:cNvPr>
          <p:cNvSpPr txBox="1"/>
          <p:nvPr/>
        </p:nvSpPr>
        <p:spPr>
          <a:xfrm>
            <a:off x="16628939" y="3987793"/>
            <a:ext cx="4370107" cy="52322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r>
              <a:rPr lang="en-US" sz="28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AUDITORÍAS REALIZADAS</a:t>
            </a:r>
          </a:p>
        </p:txBody>
      </p:sp>
      <p:sp>
        <p:nvSpPr>
          <p:cNvPr id="38" name="TextBox 15">
            <a:extLst>
              <a:ext uri="{FF2B5EF4-FFF2-40B4-BE49-F238E27FC236}">
                <a16:creationId xmlns:a16="http://schemas.microsoft.com/office/drawing/2014/main" id="{A7DCD9B6-349B-4938-990F-61968B0A2F31}"/>
              </a:ext>
            </a:extLst>
          </p:cNvPr>
          <p:cNvSpPr txBox="1"/>
          <p:nvPr/>
        </p:nvSpPr>
        <p:spPr>
          <a:xfrm>
            <a:off x="16336222" y="5194024"/>
            <a:ext cx="4963218" cy="52322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r>
              <a:rPr lang="en-US" sz="28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CONSULTORÍAS REALIZADAS</a:t>
            </a:r>
          </a:p>
        </p:txBody>
      </p:sp>
      <p:sp>
        <p:nvSpPr>
          <p:cNvPr id="39" name="Rounded Rectangle 12">
            <a:extLst>
              <a:ext uri="{FF2B5EF4-FFF2-40B4-BE49-F238E27FC236}">
                <a16:creationId xmlns:a16="http://schemas.microsoft.com/office/drawing/2014/main" id="{AF4CCE5F-15E1-4546-BA47-5443F9C27C89}"/>
              </a:ext>
            </a:extLst>
          </p:cNvPr>
          <p:cNvSpPr/>
          <p:nvPr/>
        </p:nvSpPr>
        <p:spPr>
          <a:xfrm>
            <a:off x="2605218" y="8985754"/>
            <a:ext cx="9118942" cy="1309417"/>
          </a:xfrm>
          <a:prstGeom prst="roundRect">
            <a:avLst>
              <a:gd name="adj" fmla="val 12821"/>
            </a:avLst>
          </a:prstGeom>
          <a:solidFill>
            <a:srgbClr val="FF027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40" name="Freeform 77">
            <a:extLst>
              <a:ext uri="{FF2B5EF4-FFF2-40B4-BE49-F238E27FC236}">
                <a16:creationId xmlns:a16="http://schemas.microsoft.com/office/drawing/2014/main" id="{59A36575-87B8-4BD6-A93E-8569A3C45560}"/>
              </a:ext>
            </a:extLst>
          </p:cNvPr>
          <p:cNvSpPr>
            <a:spLocks noEditPoints="1"/>
          </p:cNvSpPr>
          <p:nvPr/>
        </p:nvSpPr>
        <p:spPr bwMode="auto">
          <a:xfrm>
            <a:off x="2885041" y="9317255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TextBox 19">
            <a:extLst>
              <a:ext uri="{FF2B5EF4-FFF2-40B4-BE49-F238E27FC236}">
                <a16:creationId xmlns:a16="http://schemas.microsoft.com/office/drawing/2014/main" id="{690559B4-E54A-4C45-8BEE-B105D8BCE02D}"/>
              </a:ext>
            </a:extLst>
          </p:cNvPr>
          <p:cNvSpPr txBox="1"/>
          <p:nvPr/>
        </p:nvSpPr>
        <p:spPr>
          <a:xfrm>
            <a:off x="3870595" y="9216005"/>
            <a:ext cx="5427385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5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18.1%</a:t>
            </a:r>
          </a:p>
        </p:txBody>
      </p:sp>
      <p:sp>
        <p:nvSpPr>
          <p:cNvPr id="42" name="TextBox 15">
            <a:extLst>
              <a:ext uri="{FF2B5EF4-FFF2-40B4-BE49-F238E27FC236}">
                <a16:creationId xmlns:a16="http://schemas.microsoft.com/office/drawing/2014/main" id="{8863DC8E-6095-4951-A84B-88420D586ABD}"/>
              </a:ext>
            </a:extLst>
          </p:cNvPr>
          <p:cNvSpPr txBox="1"/>
          <p:nvPr/>
        </p:nvSpPr>
        <p:spPr>
          <a:xfrm>
            <a:off x="5582008" y="9248596"/>
            <a:ext cx="6328530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PORCENTAJE DE COBERTURA DE</a:t>
            </a:r>
          </a:p>
          <a:p>
            <a:pPr algn="ctr"/>
            <a:r>
              <a:rPr 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ACCIONES FORMATIVAS AUDITADAS </a:t>
            </a:r>
          </a:p>
        </p:txBody>
      </p:sp>
      <p:sp>
        <p:nvSpPr>
          <p:cNvPr id="43" name="Rounded Rectangle 13">
            <a:extLst>
              <a:ext uri="{FF2B5EF4-FFF2-40B4-BE49-F238E27FC236}">
                <a16:creationId xmlns:a16="http://schemas.microsoft.com/office/drawing/2014/main" id="{842D7604-4F07-46FD-9D32-68EFD67A0D6D}"/>
              </a:ext>
            </a:extLst>
          </p:cNvPr>
          <p:cNvSpPr/>
          <p:nvPr/>
        </p:nvSpPr>
        <p:spPr>
          <a:xfrm>
            <a:off x="2582506" y="10429076"/>
            <a:ext cx="9133798" cy="1342472"/>
          </a:xfrm>
          <a:prstGeom prst="roundRect">
            <a:avLst>
              <a:gd name="adj" fmla="val 12821"/>
            </a:avLst>
          </a:prstGeom>
          <a:solidFill>
            <a:srgbClr val="C36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44" name="TextBox 19">
            <a:extLst>
              <a:ext uri="{FF2B5EF4-FFF2-40B4-BE49-F238E27FC236}">
                <a16:creationId xmlns:a16="http://schemas.microsoft.com/office/drawing/2014/main" id="{4BA0DBDC-9238-4E10-99C8-043E5662B217}"/>
              </a:ext>
            </a:extLst>
          </p:cNvPr>
          <p:cNvSpPr txBox="1"/>
          <p:nvPr/>
        </p:nvSpPr>
        <p:spPr>
          <a:xfrm>
            <a:off x="3696156" y="10672660"/>
            <a:ext cx="4161969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54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$4,200,300</a:t>
            </a:r>
          </a:p>
        </p:txBody>
      </p:sp>
      <p:sp>
        <p:nvSpPr>
          <p:cNvPr id="45" name="TextBox 15">
            <a:extLst>
              <a:ext uri="{FF2B5EF4-FFF2-40B4-BE49-F238E27FC236}">
                <a16:creationId xmlns:a16="http://schemas.microsoft.com/office/drawing/2014/main" id="{9499C660-A9D8-468D-8A60-C5A343A15F71}"/>
              </a:ext>
            </a:extLst>
          </p:cNvPr>
          <p:cNvSpPr txBox="1"/>
          <p:nvPr/>
        </p:nvSpPr>
        <p:spPr>
          <a:xfrm>
            <a:off x="7363989" y="10655855"/>
            <a:ext cx="4398284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24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MONTO DE ACCIONES </a:t>
            </a:r>
          </a:p>
          <a:p>
            <a:pPr algn="ctr"/>
            <a:r>
              <a:rPr lang="en-US" sz="24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FORMATIVAS AUDITADAS </a:t>
            </a:r>
          </a:p>
        </p:txBody>
      </p:sp>
      <p:sp>
        <p:nvSpPr>
          <p:cNvPr id="46" name="Freeform 245">
            <a:extLst>
              <a:ext uri="{FF2B5EF4-FFF2-40B4-BE49-F238E27FC236}">
                <a16:creationId xmlns:a16="http://schemas.microsoft.com/office/drawing/2014/main" id="{792C24B5-5FE2-4CC1-B927-AE814D4A9BE8}"/>
              </a:ext>
            </a:extLst>
          </p:cNvPr>
          <p:cNvSpPr>
            <a:spLocks noEditPoints="1"/>
          </p:cNvSpPr>
          <p:nvPr/>
        </p:nvSpPr>
        <p:spPr bwMode="auto">
          <a:xfrm>
            <a:off x="2822603" y="10682252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737572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5178656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Imagen que contiene persona, edificio, hombre, exterior&#10;&#10;Descripción generada automáticamente">
            <a:extLst>
              <a:ext uri="{FF2B5EF4-FFF2-40B4-BE49-F238E27FC236}">
                <a16:creationId xmlns:a16="http://schemas.microsoft.com/office/drawing/2014/main" id="{D6EF593A-D5DB-47E0-8202-E61BC9E9742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23740"/>
          <a:stretch/>
        </p:blipFill>
        <p:spPr>
          <a:xfrm>
            <a:off x="13442320" y="7700641"/>
            <a:ext cx="3424610" cy="2993771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5" name="Imagen 4" descr="Un niño con un casco azul&#10;&#10;Descripción generada automáticamente con confianza baja">
            <a:extLst>
              <a:ext uri="{FF2B5EF4-FFF2-40B4-BE49-F238E27FC236}">
                <a16:creationId xmlns:a16="http://schemas.microsoft.com/office/drawing/2014/main" id="{53EB8A35-0658-49EF-A5EE-186E4BE7356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1249" r="19305"/>
          <a:stretch/>
        </p:blipFill>
        <p:spPr>
          <a:xfrm>
            <a:off x="17185270" y="7680006"/>
            <a:ext cx="3140006" cy="3014406"/>
          </a:xfrm>
          <a:prstGeom prst="rect">
            <a:avLst/>
          </a:prstGeom>
          <a:ln w="57150">
            <a:solidFill>
              <a:schemeClr val="accent3"/>
            </a:solidFill>
          </a:ln>
        </p:spPr>
      </p:pic>
      <p:pic>
        <p:nvPicPr>
          <p:cNvPr id="6" name="Imagen 5" descr="Imagen que contiene hombre, persona, tabla, comida&#10;&#10;Descripción generada automáticamente">
            <a:extLst>
              <a:ext uri="{FF2B5EF4-FFF2-40B4-BE49-F238E27FC236}">
                <a16:creationId xmlns:a16="http://schemas.microsoft.com/office/drawing/2014/main" id="{573901A1-AE75-4A51-81FA-95CF273893B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6626" r="26400"/>
          <a:stretch/>
        </p:blipFill>
        <p:spPr>
          <a:xfrm>
            <a:off x="10116400" y="7700641"/>
            <a:ext cx="3007580" cy="2993772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8" name="Google Shape;618;p39">
            <a:extLst>
              <a:ext uri="{FF2B5EF4-FFF2-40B4-BE49-F238E27FC236}">
                <a16:creationId xmlns:a16="http://schemas.microsoft.com/office/drawing/2014/main" id="{C10AE5ED-B387-4311-8520-E534B9B9B7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323243" y="3867622"/>
            <a:ext cx="13608862" cy="2999219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l"/>
            <a:r>
              <a:rPr lang="en" sz="1180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Comunicaciones</a:t>
            </a:r>
            <a:br>
              <a:rPr lang="en" sz="1180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" sz="1180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Institucional</a:t>
            </a:r>
            <a:endParaRPr sz="1180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Google Shape;619;p39">
            <a:extLst>
              <a:ext uri="{FF2B5EF4-FFF2-40B4-BE49-F238E27FC236}">
                <a16:creationId xmlns:a16="http://schemas.microsoft.com/office/drawing/2014/main" id="{1EF87822-92A3-4317-AB62-FF291129FFB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323243" y="2389607"/>
            <a:ext cx="6963882" cy="1478015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n" sz="80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de</a:t>
            </a:r>
            <a:endParaRPr sz="800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Imagen 9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1F91A1A2-4422-4B3A-AB5B-31AC3D4861B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729032" y="11414210"/>
            <a:ext cx="1392790" cy="1392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75747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Imagen 4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9D7B2BDA-D148-474B-A6AD-DF0B8EE8C6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750" y="831912"/>
            <a:ext cx="1686485" cy="921989"/>
          </a:xfrm>
          <a:prstGeom prst="rect">
            <a:avLst/>
          </a:prstGeom>
        </p:spPr>
      </p:pic>
      <p:sp>
        <p:nvSpPr>
          <p:cNvPr id="6" name="TextBox 214">
            <a:extLst>
              <a:ext uri="{FF2B5EF4-FFF2-40B4-BE49-F238E27FC236}">
                <a16:creationId xmlns:a16="http://schemas.microsoft.com/office/drawing/2014/main" id="{0C41DD8C-7980-40C7-BA0A-1152EBC5C901}"/>
              </a:ext>
            </a:extLst>
          </p:cNvPr>
          <p:cNvSpPr txBox="1"/>
          <p:nvPr/>
        </p:nvSpPr>
        <p:spPr>
          <a:xfrm>
            <a:off x="2680516" y="1475233"/>
            <a:ext cx="199993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60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Eje</a:t>
            </a:r>
            <a:r>
              <a:rPr kumimoji="0" lang="es-SV" sz="4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cución GERENCIA DE COMUNICACIONES INSTITUCIONAL</a:t>
            </a:r>
            <a:endParaRPr kumimoji="0" lang="es-419" sz="4800" b="1" i="0" u="none" strike="noStrike" kern="0" cap="none" spc="0" normalizeH="0" baseline="0" noProof="0">
              <a:ln>
                <a:noFill/>
              </a:ln>
              <a:solidFill>
                <a:srgbClr val="F6F6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Libre Franklin" charset="0"/>
              <a:cs typeface="Arial"/>
              <a:sym typeface="Baloo 2 ExtraBold"/>
            </a:endParaRPr>
          </a:p>
        </p:txBody>
      </p:sp>
      <p:sp>
        <p:nvSpPr>
          <p:cNvPr id="7" name="TextBox 214">
            <a:extLst>
              <a:ext uri="{FF2B5EF4-FFF2-40B4-BE49-F238E27FC236}">
                <a16:creationId xmlns:a16="http://schemas.microsoft.com/office/drawing/2014/main" id="{095C966B-0C49-47A1-9B89-9885D52F2A82}"/>
              </a:ext>
            </a:extLst>
          </p:cNvPr>
          <p:cNvSpPr txBox="1"/>
          <p:nvPr/>
        </p:nvSpPr>
        <p:spPr>
          <a:xfrm>
            <a:off x="1918063" y="2473151"/>
            <a:ext cx="12107151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kumimoji="0" lang="en-US" sz="4800" b="0" i="0" u="none" strike="noStrike" kern="0" cap="none" spc="0" normalizeH="0" baseline="0" noProof="0" err="1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Resultados</a:t>
            </a:r>
            <a:r>
              <a:rPr kumimoji="0" lang="en-US" sz="4800" b="0" i="0" u="none" strike="noStrike" kern="0" cap="none" spc="0" normalizeH="0" baseline="0" noProof="0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 al 3° </a:t>
            </a:r>
            <a:r>
              <a:rPr kumimoji="0" lang="en-US" sz="4800" b="0" i="0" u="none" strike="noStrike" kern="0" cap="none" spc="0" normalizeH="0" baseline="0" noProof="0" err="1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Trimestre</a:t>
            </a:r>
            <a:r>
              <a:rPr kumimoji="0" lang="en-US" sz="4800" b="0" i="0" u="none" strike="noStrike" kern="0" cap="none" spc="0" normalizeH="0" baseline="0" noProof="0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 POA 2021</a:t>
            </a:r>
          </a:p>
        </p:txBody>
      </p:sp>
      <p:sp>
        <p:nvSpPr>
          <p:cNvPr id="47" name="TextBox 52">
            <a:extLst>
              <a:ext uri="{FF2B5EF4-FFF2-40B4-BE49-F238E27FC236}">
                <a16:creationId xmlns:a16="http://schemas.microsoft.com/office/drawing/2014/main" id="{055BD83B-A5C1-4595-9C3C-1CD07CBE04F7}"/>
              </a:ext>
            </a:extLst>
          </p:cNvPr>
          <p:cNvSpPr txBox="1"/>
          <p:nvPr/>
        </p:nvSpPr>
        <p:spPr>
          <a:xfrm>
            <a:off x="18376255" y="7594844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defTabSz="1828434">
              <a:buClrTx/>
              <a:buFontTx/>
              <a:buNone/>
            </a:pPr>
            <a:r>
              <a:rPr lang="en-US" sz="2800" b="1" kern="1200">
                <a:solidFill>
                  <a:schemeClr val="tx1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MONTO EJECUTADO</a:t>
            </a:r>
          </a:p>
        </p:txBody>
      </p:sp>
      <p:graphicFrame>
        <p:nvGraphicFramePr>
          <p:cNvPr id="48" name="Chart 25">
            <a:extLst>
              <a:ext uri="{FF2B5EF4-FFF2-40B4-BE49-F238E27FC236}">
                <a16:creationId xmlns:a16="http://schemas.microsoft.com/office/drawing/2014/main" id="{4E0B83E6-DD76-4182-B6D1-4B45D79D9C5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62785678"/>
              </p:ext>
            </p:extLst>
          </p:nvPr>
        </p:nvGraphicFramePr>
        <p:xfrm>
          <a:off x="15928682" y="8415096"/>
          <a:ext cx="7989688" cy="48437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50" name="Rounded Rectangle 12">
            <a:extLst>
              <a:ext uri="{FF2B5EF4-FFF2-40B4-BE49-F238E27FC236}">
                <a16:creationId xmlns:a16="http://schemas.microsoft.com/office/drawing/2014/main" id="{F1FE6C10-8D86-4B38-87BF-BCE7386D1734}"/>
              </a:ext>
            </a:extLst>
          </p:cNvPr>
          <p:cNvSpPr/>
          <p:nvPr/>
        </p:nvSpPr>
        <p:spPr>
          <a:xfrm>
            <a:off x="17747863" y="3572556"/>
            <a:ext cx="4992736" cy="1556327"/>
          </a:xfrm>
          <a:prstGeom prst="roundRect">
            <a:avLst>
              <a:gd name="adj" fmla="val 12821"/>
            </a:avLst>
          </a:prstGeom>
          <a:solidFill>
            <a:srgbClr val="C36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51" name="Rounded Rectangle 13">
            <a:extLst>
              <a:ext uri="{FF2B5EF4-FFF2-40B4-BE49-F238E27FC236}">
                <a16:creationId xmlns:a16="http://schemas.microsoft.com/office/drawing/2014/main" id="{80394886-7F88-4D3F-A5FD-2B0C38303B87}"/>
              </a:ext>
            </a:extLst>
          </p:cNvPr>
          <p:cNvSpPr/>
          <p:nvPr/>
        </p:nvSpPr>
        <p:spPr>
          <a:xfrm>
            <a:off x="7994982" y="11515183"/>
            <a:ext cx="7417878" cy="1230443"/>
          </a:xfrm>
          <a:prstGeom prst="roundRect">
            <a:avLst>
              <a:gd name="adj" fmla="val 12821"/>
            </a:avLst>
          </a:prstGeom>
          <a:solidFill>
            <a:schemeClr val="bg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52" name="TextBox 19">
            <a:extLst>
              <a:ext uri="{FF2B5EF4-FFF2-40B4-BE49-F238E27FC236}">
                <a16:creationId xmlns:a16="http://schemas.microsoft.com/office/drawing/2014/main" id="{57FA5A81-2CCD-4485-8755-6EE0EFD5B5AC}"/>
              </a:ext>
            </a:extLst>
          </p:cNvPr>
          <p:cNvSpPr txBox="1"/>
          <p:nvPr/>
        </p:nvSpPr>
        <p:spPr>
          <a:xfrm>
            <a:off x="9190606" y="11728512"/>
            <a:ext cx="696600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4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1</a:t>
            </a:r>
          </a:p>
        </p:txBody>
      </p:sp>
      <p:sp>
        <p:nvSpPr>
          <p:cNvPr id="53" name="TextBox 57">
            <a:extLst>
              <a:ext uri="{FF2B5EF4-FFF2-40B4-BE49-F238E27FC236}">
                <a16:creationId xmlns:a16="http://schemas.microsoft.com/office/drawing/2014/main" id="{C68FBD2B-BD39-4EA3-AA9C-64C8D596A8C1}"/>
              </a:ext>
            </a:extLst>
          </p:cNvPr>
          <p:cNvSpPr txBox="1"/>
          <p:nvPr/>
        </p:nvSpPr>
        <p:spPr>
          <a:xfrm>
            <a:off x="9158993" y="11967511"/>
            <a:ext cx="5038131" cy="43332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lnSpc>
                <a:spcPts val="2500"/>
              </a:lnSpc>
              <a:defRPr sz="2200" b="1" i="0" u="none" strike="noStrike" kern="1200" baseline="0">
                <a:solidFill>
                  <a:schemeClr val="tx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 b="1" kern="1200">
                <a:solidFill>
                  <a:schemeClr val="tx1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Webinar INSAFORP</a:t>
            </a:r>
          </a:p>
        </p:txBody>
      </p:sp>
      <p:sp>
        <p:nvSpPr>
          <p:cNvPr id="54" name="TextBox 19">
            <a:extLst>
              <a:ext uri="{FF2B5EF4-FFF2-40B4-BE49-F238E27FC236}">
                <a16:creationId xmlns:a16="http://schemas.microsoft.com/office/drawing/2014/main" id="{27838F7A-2722-4581-B117-F186FA007697}"/>
              </a:ext>
            </a:extLst>
          </p:cNvPr>
          <p:cNvSpPr txBox="1"/>
          <p:nvPr/>
        </p:nvSpPr>
        <p:spPr>
          <a:xfrm>
            <a:off x="19467029" y="4126585"/>
            <a:ext cx="2567788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54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62,998</a:t>
            </a:r>
          </a:p>
        </p:txBody>
      </p:sp>
      <p:sp>
        <p:nvSpPr>
          <p:cNvPr id="55" name="TextBox 57">
            <a:extLst>
              <a:ext uri="{FF2B5EF4-FFF2-40B4-BE49-F238E27FC236}">
                <a16:creationId xmlns:a16="http://schemas.microsoft.com/office/drawing/2014/main" id="{9E6B3843-1D33-4307-9353-23E19FA60A0D}"/>
              </a:ext>
            </a:extLst>
          </p:cNvPr>
          <p:cNvSpPr txBox="1"/>
          <p:nvPr/>
        </p:nvSpPr>
        <p:spPr>
          <a:xfrm>
            <a:off x="17837847" y="3635969"/>
            <a:ext cx="5016412" cy="41896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lnSpc>
                <a:spcPts val="2500"/>
              </a:lnSpc>
              <a:defRPr sz="2200" b="1" i="0" u="none" strike="noStrike" kern="1200" baseline="0">
                <a:solidFill>
                  <a:schemeClr val="tx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400" kern="1200">
                <a:solidFill>
                  <a:schemeClr val="bg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NUEVOS</a:t>
            </a:r>
            <a:r>
              <a:rPr lang="en-US" sz="2400" b="1" kern="12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 SEGUIDORES  - al 3T</a:t>
            </a:r>
          </a:p>
        </p:txBody>
      </p:sp>
      <p:sp>
        <p:nvSpPr>
          <p:cNvPr id="56" name="TextBox 8">
            <a:extLst>
              <a:ext uri="{FF2B5EF4-FFF2-40B4-BE49-F238E27FC236}">
                <a16:creationId xmlns:a16="http://schemas.microsoft.com/office/drawing/2014/main" id="{AF7A874C-B608-452A-8B81-0C87C3962EC7}"/>
              </a:ext>
            </a:extLst>
          </p:cNvPr>
          <p:cNvSpPr txBox="1"/>
          <p:nvPr/>
        </p:nvSpPr>
        <p:spPr>
          <a:xfrm>
            <a:off x="1521941" y="3257079"/>
            <a:ext cx="6401111" cy="523220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defTabSz="1828434">
              <a:buClrTx/>
            </a:pPr>
            <a:r>
              <a:rPr lang="en-US" sz="2800" b="1" kern="1200">
                <a:solidFill>
                  <a:schemeClr val="bg1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POSICIONAMIENTO DE MARCA INSAFORP</a:t>
            </a:r>
          </a:p>
        </p:txBody>
      </p:sp>
      <p:sp>
        <p:nvSpPr>
          <p:cNvPr id="57" name="Round Diagonal Corner Rectangle 23">
            <a:extLst>
              <a:ext uri="{FF2B5EF4-FFF2-40B4-BE49-F238E27FC236}">
                <a16:creationId xmlns:a16="http://schemas.microsoft.com/office/drawing/2014/main" id="{8E636821-6A89-4877-B742-C33EDF545348}"/>
              </a:ext>
            </a:extLst>
          </p:cNvPr>
          <p:cNvSpPr/>
          <p:nvPr/>
        </p:nvSpPr>
        <p:spPr>
          <a:xfrm>
            <a:off x="1046883" y="5832619"/>
            <a:ext cx="3028969" cy="1517010"/>
          </a:xfrm>
          <a:prstGeom prst="round2DiagRect">
            <a:avLst>
              <a:gd name="adj1" fmla="val 21930"/>
              <a:gd name="adj2" fmla="val 0"/>
            </a:avLst>
          </a:prstGeom>
          <a:solidFill>
            <a:srgbClr val="FF027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828434">
              <a:buClrTx/>
              <a:buFontTx/>
              <a:buNone/>
            </a:pPr>
            <a:endParaRPr lang="en-US" sz="3600" kern="1200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58" name="Round Diagonal Corner Rectangle 24">
            <a:extLst>
              <a:ext uri="{FF2B5EF4-FFF2-40B4-BE49-F238E27FC236}">
                <a16:creationId xmlns:a16="http://schemas.microsoft.com/office/drawing/2014/main" id="{9BC1BA2E-B7FE-432B-A64D-E9EC614D7E2F}"/>
              </a:ext>
            </a:extLst>
          </p:cNvPr>
          <p:cNvSpPr/>
          <p:nvPr/>
        </p:nvSpPr>
        <p:spPr>
          <a:xfrm>
            <a:off x="4253020" y="5793300"/>
            <a:ext cx="2688913" cy="1556328"/>
          </a:xfrm>
          <a:prstGeom prst="round2DiagRect">
            <a:avLst>
              <a:gd name="adj1" fmla="val 21930"/>
              <a:gd name="adj2" fmla="val 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828434">
              <a:buClrTx/>
              <a:buFontTx/>
              <a:buNone/>
            </a:pPr>
            <a:endParaRPr lang="en-US" sz="3600" kern="1200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59" name="Round Diagonal Corner Rectangle 25">
            <a:extLst>
              <a:ext uri="{FF2B5EF4-FFF2-40B4-BE49-F238E27FC236}">
                <a16:creationId xmlns:a16="http://schemas.microsoft.com/office/drawing/2014/main" id="{DB6101AC-E07D-4AA2-B1E3-B5823D8041AB}"/>
              </a:ext>
            </a:extLst>
          </p:cNvPr>
          <p:cNvSpPr/>
          <p:nvPr/>
        </p:nvSpPr>
        <p:spPr>
          <a:xfrm>
            <a:off x="7084453" y="5754009"/>
            <a:ext cx="2293491" cy="1556328"/>
          </a:xfrm>
          <a:prstGeom prst="round2DiagRect">
            <a:avLst>
              <a:gd name="adj1" fmla="val 21930"/>
              <a:gd name="adj2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828434">
              <a:buClrTx/>
              <a:buFontTx/>
              <a:buNone/>
            </a:pPr>
            <a:endParaRPr lang="en-US" sz="3600" kern="1200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60" name="Round Diagonal Corner Rectangle 26">
            <a:extLst>
              <a:ext uri="{FF2B5EF4-FFF2-40B4-BE49-F238E27FC236}">
                <a16:creationId xmlns:a16="http://schemas.microsoft.com/office/drawing/2014/main" id="{BDF937C2-AB0B-4C2C-B8F8-4F7441680E84}"/>
              </a:ext>
            </a:extLst>
          </p:cNvPr>
          <p:cNvSpPr/>
          <p:nvPr/>
        </p:nvSpPr>
        <p:spPr>
          <a:xfrm>
            <a:off x="1046883" y="4428268"/>
            <a:ext cx="8331062" cy="1176034"/>
          </a:xfrm>
          <a:prstGeom prst="round2DiagRect">
            <a:avLst>
              <a:gd name="adj1" fmla="val 21930"/>
              <a:gd name="adj2" fmla="val 0"/>
            </a:avLst>
          </a:prstGeom>
          <a:solidFill>
            <a:srgbClr val="C36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828434">
              <a:buClrTx/>
              <a:buFontTx/>
              <a:buNone/>
            </a:pPr>
            <a:endParaRPr lang="en-US" sz="3600" kern="1200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61" name="TextBox 28">
            <a:extLst>
              <a:ext uri="{FF2B5EF4-FFF2-40B4-BE49-F238E27FC236}">
                <a16:creationId xmlns:a16="http://schemas.microsoft.com/office/drawing/2014/main" id="{92BF7359-811D-4E2A-BA7D-A6237F4BC88C}"/>
              </a:ext>
            </a:extLst>
          </p:cNvPr>
          <p:cNvSpPr txBox="1"/>
          <p:nvPr/>
        </p:nvSpPr>
        <p:spPr>
          <a:xfrm>
            <a:off x="1256482" y="5975775"/>
            <a:ext cx="2577950" cy="769441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4400" b="1" kern="12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$64,400</a:t>
            </a:r>
          </a:p>
        </p:txBody>
      </p:sp>
      <p:sp>
        <p:nvSpPr>
          <p:cNvPr id="62" name="TextBox 29">
            <a:extLst>
              <a:ext uri="{FF2B5EF4-FFF2-40B4-BE49-F238E27FC236}">
                <a16:creationId xmlns:a16="http://schemas.microsoft.com/office/drawing/2014/main" id="{7D4FBF6C-5A25-4311-A376-94E8642513F4}"/>
              </a:ext>
            </a:extLst>
          </p:cNvPr>
          <p:cNvSpPr txBox="1"/>
          <p:nvPr/>
        </p:nvSpPr>
        <p:spPr>
          <a:xfrm>
            <a:off x="4225807" y="5975775"/>
            <a:ext cx="2768707" cy="769441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4400" b="1" kern="12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$298,970</a:t>
            </a:r>
          </a:p>
        </p:txBody>
      </p:sp>
      <p:sp>
        <p:nvSpPr>
          <p:cNvPr id="63" name="TextBox 30">
            <a:extLst>
              <a:ext uri="{FF2B5EF4-FFF2-40B4-BE49-F238E27FC236}">
                <a16:creationId xmlns:a16="http://schemas.microsoft.com/office/drawing/2014/main" id="{7FFE1D56-472D-4582-9D97-735DE3F383DA}"/>
              </a:ext>
            </a:extLst>
          </p:cNvPr>
          <p:cNvSpPr txBox="1"/>
          <p:nvPr/>
        </p:nvSpPr>
        <p:spPr>
          <a:xfrm>
            <a:off x="7119421" y="5975775"/>
            <a:ext cx="2109873" cy="769441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4400" b="1" kern="12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$9,423</a:t>
            </a:r>
          </a:p>
        </p:txBody>
      </p:sp>
      <p:sp>
        <p:nvSpPr>
          <p:cNvPr id="64" name="TextBox 31">
            <a:extLst>
              <a:ext uri="{FF2B5EF4-FFF2-40B4-BE49-F238E27FC236}">
                <a16:creationId xmlns:a16="http://schemas.microsoft.com/office/drawing/2014/main" id="{B6DEBFEE-1201-4088-AB0C-658909FB678E}"/>
              </a:ext>
            </a:extLst>
          </p:cNvPr>
          <p:cNvSpPr txBox="1"/>
          <p:nvPr/>
        </p:nvSpPr>
        <p:spPr>
          <a:xfrm>
            <a:off x="2308020" y="4679321"/>
            <a:ext cx="2672527" cy="769441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4400" b="1" kern="12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$372,793</a:t>
            </a:r>
          </a:p>
        </p:txBody>
      </p:sp>
      <p:sp>
        <p:nvSpPr>
          <p:cNvPr id="65" name="TextBox 32">
            <a:extLst>
              <a:ext uri="{FF2B5EF4-FFF2-40B4-BE49-F238E27FC236}">
                <a16:creationId xmlns:a16="http://schemas.microsoft.com/office/drawing/2014/main" id="{1D004735-557D-4F4F-93E9-EF4A610C8096}"/>
              </a:ext>
            </a:extLst>
          </p:cNvPr>
          <p:cNvSpPr txBox="1"/>
          <p:nvPr/>
        </p:nvSpPr>
        <p:spPr>
          <a:xfrm>
            <a:off x="1141768" y="6779496"/>
            <a:ext cx="2919704" cy="454548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 defTabSz="1828434">
              <a:lnSpc>
                <a:spcPts val="2800"/>
              </a:lnSpc>
              <a:buClrTx/>
              <a:buFontTx/>
              <a:buNone/>
            </a:pPr>
            <a:r>
              <a:rPr lang="en-US" sz="3200" kern="1200" err="1">
                <a:solidFill>
                  <a:srgbClr val="FFFFFF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rPr>
              <a:t>Prensa</a:t>
            </a:r>
            <a:r>
              <a:rPr lang="en-US" sz="3200" kern="1200">
                <a:solidFill>
                  <a:srgbClr val="FFFFFF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rPr>
              <a:t> </a:t>
            </a:r>
            <a:r>
              <a:rPr lang="en-US" sz="3200" kern="1200" err="1">
                <a:solidFill>
                  <a:srgbClr val="FFFFFF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rPr>
              <a:t>Escrita</a:t>
            </a:r>
            <a:endParaRPr lang="en-US" sz="2800" kern="1200">
              <a:solidFill>
                <a:srgbClr val="FFFFFF"/>
              </a:solidFill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  <p:sp>
        <p:nvSpPr>
          <p:cNvPr id="66" name="TextBox 33">
            <a:extLst>
              <a:ext uri="{FF2B5EF4-FFF2-40B4-BE49-F238E27FC236}">
                <a16:creationId xmlns:a16="http://schemas.microsoft.com/office/drawing/2014/main" id="{357480C1-FD10-4143-BF91-7075F8201D19}"/>
              </a:ext>
            </a:extLst>
          </p:cNvPr>
          <p:cNvSpPr txBox="1"/>
          <p:nvPr/>
        </p:nvSpPr>
        <p:spPr>
          <a:xfrm>
            <a:off x="4219526" y="6773694"/>
            <a:ext cx="2781266" cy="466153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 defTabSz="1828434">
              <a:lnSpc>
                <a:spcPts val="2800"/>
              </a:lnSpc>
              <a:buClrTx/>
              <a:buFontTx/>
              <a:buNone/>
            </a:pPr>
            <a:r>
              <a:rPr lang="en-US" sz="3200" kern="1200">
                <a:solidFill>
                  <a:schemeClr val="bg2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rPr>
              <a:t>TV</a:t>
            </a:r>
            <a:endParaRPr lang="en-US" sz="2400" kern="1200">
              <a:solidFill>
                <a:schemeClr val="bg2"/>
              </a:solidFill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  <p:sp>
        <p:nvSpPr>
          <p:cNvPr id="67" name="TextBox 34">
            <a:extLst>
              <a:ext uri="{FF2B5EF4-FFF2-40B4-BE49-F238E27FC236}">
                <a16:creationId xmlns:a16="http://schemas.microsoft.com/office/drawing/2014/main" id="{6E595BB6-F2C8-45D4-8AF5-A0E31C6E42B8}"/>
              </a:ext>
            </a:extLst>
          </p:cNvPr>
          <p:cNvSpPr txBox="1"/>
          <p:nvPr/>
        </p:nvSpPr>
        <p:spPr>
          <a:xfrm>
            <a:off x="6759636" y="6781067"/>
            <a:ext cx="2829445" cy="45140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 defTabSz="1828434">
              <a:lnSpc>
                <a:spcPts val="2800"/>
              </a:lnSpc>
              <a:buClrTx/>
              <a:buFontTx/>
              <a:buNone/>
            </a:pPr>
            <a:r>
              <a:rPr lang="en-US" sz="3200" kern="1200">
                <a:solidFill>
                  <a:schemeClr val="bg2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rPr>
              <a:t>Radio</a:t>
            </a:r>
            <a:endParaRPr lang="en-US" sz="2400" kern="1200">
              <a:solidFill>
                <a:schemeClr val="bg2"/>
              </a:solidFill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  <p:sp>
        <p:nvSpPr>
          <p:cNvPr id="68" name="TextBox 35">
            <a:extLst>
              <a:ext uri="{FF2B5EF4-FFF2-40B4-BE49-F238E27FC236}">
                <a16:creationId xmlns:a16="http://schemas.microsoft.com/office/drawing/2014/main" id="{50AE5ADD-69CE-425C-88BF-919E5915D39D}"/>
              </a:ext>
            </a:extLst>
          </p:cNvPr>
          <p:cNvSpPr txBox="1"/>
          <p:nvPr/>
        </p:nvSpPr>
        <p:spPr>
          <a:xfrm>
            <a:off x="4289707" y="4803505"/>
            <a:ext cx="5589492" cy="45140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 defTabSz="1828434">
              <a:lnSpc>
                <a:spcPts val="2800"/>
              </a:lnSpc>
              <a:buClrTx/>
              <a:buFontTx/>
              <a:buNone/>
            </a:pPr>
            <a:r>
              <a:rPr lang="en-US" sz="2400" kern="1200" err="1">
                <a:solidFill>
                  <a:schemeClr val="bg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Ahorrro</a:t>
            </a:r>
            <a:r>
              <a:rPr lang="en-US" sz="2800" kern="1200">
                <a:solidFill>
                  <a:schemeClr val="bg2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rPr>
              <a:t> </a:t>
            </a:r>
            <a:r>
              <a:rPr lang="en-US" sz="2400" kern="1200">
                <a:solidFill>
                  <a:schemeClr val="bg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PUBLICITY – Al 3T</a:t>
            </a:r>
          </a:p>
        </p:txBody>
      </p:sp>
      <p:sp>
        <p:nvSpPr>
          <p:cNvPr id="69" name="TextBox 50">
            <a:extLst>
              <a:ext uri="{FF2B5EF4-FFF2-40B4-BE49-F238E27FC236}">
                <a16:creationId xmlns:a16="http://schemas.microsoft.com/office/drawing/2014/main" id="{0A72DBBD-29BC-47E2-9481-408C7AB1573C}"/>
              </a:ext>
            </a:extLst>
          </p:cNvPr>
          <p:cNvSpPr txBox="1"/>
          <p:nvPr/>
        </p:nvSpPr>
        <p:spPr>
          <a:xfrm>
            <a:off x="1468200" y="3934042"/>
            <a:ext cx="3448316" cy="523220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defTabSz="1828434">
              <a:buClrTx/>
              <a:buFont typeface="Arial"/>
              <a:buNone/>
            </a:pPr>
            <a:r>
              <a:rPr lang="en-US" sz="2800" b="1" kern="1200">
                <a:solidFill>
                  <a:schemeClr val="bg1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ESPACIOS / PUBLICITY</a:t>
            </a:r>
          </a:p>
        </p:txBody>
      </p:sp>
      <p:sp>
        <p:nvSpPr>
          <p:cNvPr id="70" name="TextBox 6">
            <a:extLst>
              <a:ext uri="{FF2B5EF4-FFF2-40B4-BE49-F238E27FC236}">
                <a16:creationId xmlns:a16="http://schemas.microsoft.com/office/drawing/2014/main" id="{7DDE3501-5C5D-44CC-AF01-646912A33FAE}"/>
              </a:ext>
            </a:extLst>
          </p:cNvPr>
          <p:cNvSpPr txBox="1"/>
          <p:nvPr/>
        </p:nvSpPr>
        <p:spPr>
          <a:xfrm>
            <a:off x="4496833" y="8118064"/>
            <a:ext cx="79896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1828434">
              <a:buClrTx/>
              <a:buFontTx/>
              <a:buNone/>
            </a:pPr>
            <a:r>
              <a:rPr lang="en-US" sz="2800" b="1" kern="1200">
                <a:solidFill>
                  <a:schemeClr val="tx2"/>
                </a:solidFill>
                <a:latin typeface="Poppins" pitchFamily="2" charset="77"/>
                <a:ea typeface="+mn-ea"/>
                <a:cs typeface="Poppins" pitchFamily="2" charset="77"/>
              </a:rPr>
              <a:t>PUBLICACIONES Y ATENCIONES A USUARIOS</a:t>
            </a:r>
            <a:endParaRPr lang="en-US" sz="3200" b="1" kern="1200">
              <a:solidFill>
                <a:schemeClr val="tx2"/>
              </a:solidFill>
              <a:latin typeface="Poppins" pitchFamily="2" charset="77"/>
              <a:ea typeface="+mn-ea"/>
              <a:cs typeface="Poppins" pitchFamily="2" charset="77"/>
            </a:endParaRPr>
          </a:p>
        </p:txBody>
      </p:sp>
      <p:sp>
        <p:nvSpPr>
          <p:cNvPr id="71" name="Freeform 77">
            <a:extLst>
              <a:ext uri="{FF2B5EF4-FFF2-40B4-BE49-F238E27FC236}">
                <a16:creationId xmlns:a16="http://schemas.microsoft.com/office/drawing/2014/main" id="{1EC27522-CEDE-446E-806E-64A23445A585}"/>
              </a:ext>
            </a:extLst>
          </p:cNvPr>
          <p:cNvSpPr>
            <a:spLocks noEditPoints="1"/>
          </p:cNvSpPr>
          <p:nvPr/>
        </p:nvSpPr>
        <p:spPr bwMode="auto">
          <a:xfrm>
            <a:off x="8357141" y="11778254"/>
            <a:ext cx="622698" cy="66250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2" name="Rounded Rectangle 12">
            <a:extLst>
              <a:ext uri="{FF2B5EF4-FFF2-40B4-BE49-F238E27FC236}">
                <a16:creationId xmlns:a16="http://schemas.microsoft.com/office/drawing/2014/main" id="{A4832344-4715-40A3-A570-42D38B702156}"/>
              </a:ext>
            </a:extLst>
          </p:cNvPr>
          <p:cNvSpPr/>
          <p:nvPr/>
        </p:nvSpPr>
        <p:spPr>
          <a:xfrm>
            <a:off x="7995049" y="8873243"/>
            <a:ext cx="7417809" cy="1230444"/>
          </a:xfrm>
          <a:prstGeom prst="roundRect">
            <a:avLst>
              <a:gd name="adj" fmla="val 12821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73" name="Rounded Rectangle 13">
            <a:extLst>
              <a:ext uri="{FF2B5EF4-FFF2-40B4-BE49-F238E27FC236}">
                <a16:creationId xmlns:a16="http://schemas.microsoft.com/office/drawing/2014/main" id="{8BEB4F33-963D-48A2-9888-276BA364C5C2}"/>
              </a:ext>
            </a:extLst>
          </p:cNvPr>
          <p:cNvSpPr/>
          <p:nvPr/>
        </p:nvSpPr>
        <p:spPr>
          <a:xfrm>
            <a:off x="7995050" y="10222704"/>
            <a:ext cx="7417810" cy="1162384"/>
          </a:xfrm>
          <a:prstGeom prst="roundRect">
            <a:avLst>
              <a:gd name="adj" fmla="val 12821"/>
            </a:avLst>
          </a:prstGeom>
          <a:solidFill>
            <a:schemeClr val="tx2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74" name="TextBox 19">
            <a:extLst>
              <a:ext uri="{FF2B5EF4-FFF2-40B4-BE49-F238E27FC236}">
                <a16:creationId xmlns:a16="http://schemas.microsoft.com/office/drawing/2014/main" id="{B63D3299-2BA2-44C7-921F-65A6BC2171B1}"/>
              </a:ext>
            </a:extLst>
          </p:cNvPr>
          <p:cNvSpPr txBox="1"/>
          <p:nvPr/>
        </p:nvSpPr>
        <p:spPr>
          <a:xfrm>
            <a:off x="9273422" y="10429677"/>
            <a:ext cx="2171144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48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4,035</a:t>
            </a:r>
          </a:p>
        </p:txBody>
      </p:sp>
      <p:sp>
        <p:nvSpPr>
          <p:cNvPr id="76" name="TextBox 19">
            <a:extLst>
              <a:ext uri="{FF2B5EF4-FFF2-40B4-BE49-F238E27FC236}">
                <a16:creationId xmlns:a16="http://schemas.microsoft.com/office/drawing/2014/main" id="{F90A36AA-911A-483A-9DC8-11CFA7715B74}"/>
              </a:ext>
            </a:extLst>
          </p:cNvPr>
          <p:cNvSpPr txBox="1"/>
          <p:nvPr/>
        </p:nvSpPr>
        <p:spPr>
          <a:xfrm>
            <a:off x="9273421" y="9109107"/>
            <a:ext cx="2421013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en-US" sz="48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23,944</a:t>
            </a:r>
          </a:p>
        </p:txBody>
      </p:sp>
      <p:sp>
        <p:nvSpPr>
          <p:cNvPr id="78" name="Freeform 77">
            <a:extLst>
              <a:ext uri="{FF2B5EF4-FFF2-40B4-BE49-F238E27FC236}">
                <a16:creationId xmlns:a16="http://schemas.microsoft.com/office/drawing/2014/main" id="{5CB4A0B7-D496-45D4-A1D9-6D6F03A1FE23}"/>
              </a:ext>
            </a:extLst>
          </p:cNvPr>
          <p:cNvSpPr>
            <a:spLocks noEditPoints="1"/>
          </p:cNvSpPr>
          <p:nvPr/>
        </p:nvSpPr>
        <p:spPr bwMode="auto">
          <a:xfrm>
            <a:off x="8357141" y="10415954"/>
            <a:ext cx="622698" cy="66250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2"/>
          </a:solidFill>
          <a:ln>
            <a:solidFill>
              <a:schemeClr val="bg2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9" name="Freeform 77">
            <a:extLst>
              <a:ext uri="{FF2B5EF4-FFF2-40B4-BE49-F238E27FC236}">
                <a16:creationId xmlns:a16="http://schemas.microsoft.com/office/drawing/2014/main" id="{B7884FF1-48FF-4CB7-9647-EF02040A21D6}"/>
              </a:ext>
            </a:extLst>
          </p:cNvPr>
          <p:cNvSpPr>
            <a:spLocks noEditPoints="1"/>
          </p:cNvSpPr>
          <p:nvPr/>
        </p:nvSpPr>
        <p:spPr bwMode="auto">
          <a:xfrm>
            <a:off x="8357141" y="9128041"/>
            <a:ext cx="622698" cy="66250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2"/>
          </a:solidFill>
          <a:ln>
            <a:solidFill>
              <a:schemeClr val="bg2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0" name="Rounded Rectangle 12">
            <a:extLst>
              <a:ext uri="{FF2B5EF4-FFF2-40B4-BE49-F238E27FC236}">
                <a16:creationId xmlns:a16="http://schemas.microsoft.com/office/drawing/2014/main" id="{5A45FB84-7C82-450B-8985-E2769CFBCBAF}"/>
              </a:ext>
            </a:extLst>
          </p:cNvPr>
          <p:cNvSpPr/>
          <p:nvPr/>
        </p:nvSpPr>
        <p:spPr>
          <a:xfrm>
            <a:off x="17747863" y="5403978"/>
            <a:ext cx="5016412" cy="1473185"/>
          </a:xfrm>
          <a:prstGeom prst="roundRect">
            <a:avLst>
              <a:gd name="adj" fmla="val 12821"/>
            </a:avLst>
          </a:prstGeom>
          <a:solidFill>
            <a:srgbClr val="FF027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81" name="TextBox 19">
            <a:extLst>
              <a:ext uri="{FF2B5EF4-FFF2-40B4-BE49-F238E27FC236}">
                <a16:creationId xmlns:a16="http://schemas.microsoft.com/office/drawing/2014/main" id="{AFD4383E-3161-4355-9542-81E924B91107}"/>
              </a:ext>
            </a:extLst>
          </p:cNvPr>
          <p:cNvSpPr txBox="1"/>
          <p:nvPr/>
        </p:nvSpPr>
        <p:spPr>
          <a:xfrm>
            <a:off x="19467029" y="5928233"/>
            <a:ext cx="3162992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5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225,897</a:t>
            </a:r>
          </a:p>
        </p:txBody>
      </p:sp>
      <p:sp>
        <p:nvSpPr>
          <p:cNvPr id="82" name="TextBox 57">
            <a:extLst>
              <a:ext uri="{FF2B5EF4-FFF2-40B4-BE49-F238E27FC236}">
                <a16:creationId xmlns:a16="http://schemas.microsoft.com/office/drawing/2014/main" id="{F00BA383-59D2-46C8-8A7A-BA0CF6ABD49D}"/>
              </a:ext>
            </a:extLst>
          </p:cNvPr>
          <p:cNvSpPr txBox="1"/>
          <p:nvPr/>
        </p:nvSpPr>
        <p:spPr>
          <a:xfrm>
            <a:off x="17449489" y="5474495"/>
            <a:ext cx="5668872" cy="41896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lnSpc>
                <a:spcPts val="2500"/>
              </a:lnSpc>
              <a:defRPr sz="2200" b="1" i="0" u="none" strike="noStrike" kern="1200" baseline="0">
                <a:solidFill>
                  <a:schemeClr val="tx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SEGUIDORES / FANS INSAFORP</a:t>
            </a:r>
          </a:p>
        </p:txBody>
      </p:sp>
      <p:pic>
        <p:nvPicPr>
          <p:cNvPr id="83" name="Imagen 82">
            <a:extLst>
              <a:ext uri="{FF2B5EF4-FFF2-40B4-BE49-F238E27FC236}">
                <a16:creationId xmlns:a16="http://schemas.microsoft.com/office/drawing/2014/main" id="{BCC46075-7A79-4FC1-B26B-7412977D758E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67754" y="4231307"/>
            <a:ext cx="599587" cy="599587"/>
          </a:xfrm>
          <a:prstGeom prst="rect">
            <a:avLst/>
          </a:prstGeom>
        </p:spPr>
      </p:pic>
      <p:pic>
        <p:nvPicPr>
          <p:cNvPr id="84" name="Imagen 83">
            <a:extLst>
              <a:ext uri="{FF2B5EF4-FFF2-40B4-BE49-F238E27FC236}">
                <a16:creationId xmlns:a16="http://schemas.microsoft.com/office/drawing/2014/main" id="{1A431703-2315-4103-A52D-CE7C368DDDF9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31344" y="6005775"/>
            <a:ext cx="599587" cy="599587"/>
          </a:xfrm>
          <a:prstGeom prst="rect">
            <a:avLst/>
          </a:prstGeom>
        </p:spPr>
      </p:pic>
      <p:grpSp>
        <p:nvGrpSpPr>
          <p:cNvPr id="85" name="Grupo 84">
            <a:extLst>
              <a:ext uri="{FF2B5EF4-FFF2-40B4-BE49-F238E27FC236}">
                <a16:creationId xmlns:a16="http://schemas.microsoft.com/office/drawing/2014/main" id="{BA453142-ADF8-4262-8D33-0CA63E037C10}"/>
              </a:ext>
            </a:extLst>
          </p:cNvPr>
          <p:cNvGrpSpPr/>
          <p:nvPr/>
        </p:nvGrpSpPr>
        <p:grpSpPr>
          <a:xfrm>
            <a:off x="9805551" y="4303746"/>
            <a:ext cx="6984854" cy="3851463"/>
            <a:chOff x="9792041" y="3266924"/>
            <a:chExt cx="8326410" cy="4734807"/>
          </a:xfrm>
        </p:grpSpPr>
        <p:sp>
          <p:nvSpPr>
            <p:cNvPr id="86" name="Google Shape;653;p49">
              <a:extLst>
                <a:ext uri="{FF2B5EF4-FFF2-40B4-BE49-F238E27FC236}">
                  <a16:creationId xmlns:a16="http://schemas.microsoft.com/office/drawing/2014/main" id="{1AC1B59D-B736-4FED-9E97-C769BEB1CB21}"/>
                </a:ext>
              </a:extLst>
            </p:cNvPr>
            <p:cNvSpPr/>
            <p:nvPr/>
          </p:nvSpPr>
          <p:spPr>
            <a:xfrm rot="-7411107">
              <a:off x="9790975" y="7031924"/>
              <a:ext cx="6332" cy="4199"/>
            </a:xfrm>
            <a:custGeom>
              <a:avLst/>
              <a:gdLst/>
              <a:ahLst/>
              <a:cxnLst/>
              <a:rect l="l" t="t" r="r" b="b"/>
              <a:pathLst>
                <a:path w="95" h="63" extrusionOk="0">
                  <a:moveTo>
                    <a:pt x="94" y="0"/>
                  </a:moveTo>
                  <a:cubicBezTo>
                    <a:pt x="63" y="21"/>
                    <a:pt x="32" y="42"/>
                    <a:pt x="1" y="63"/>
                  </a:cubicBezTo>
                  <a:cubicBezTo>
                    <a:pt x="42" y="52"/>
                    <a:pt x="74" y="21"/>
                    <a:pt x="9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90"/>
              <a:endParaRPr sz="3732"/>
            </a:p>
          </p:txBody>
        </p:sp>
        <p:grpSp>
          <p:nvGrpSpPr>
            <p:cNvPr id="87" name="Grupo 23">
              <a:extLst>
                <a:ext uri="{FF2B5EF4-FFF2-40B4-BE49-F238E27FC236}">
                  <a16:creationId xmlns:a16="http://schemas.microsoft.com/office/drawing/2014/main" id="{1B861972-3E07-4871-B5A5-CBF1C14CEFF3}"/>
                </a:ext>
              </a:extLst>
            </p:cNvPr>
            <p:cNvGrpSpPr/>
            <p:nvPr/>
          </p:nvGrpSpPr>
          <p:grpSpPr>
            <a:xfrm>
              <a:off x="10334566" y="3266924"/>
              <a:ext cx="7783885" cy="4734807"/>
              <a:chOff x="8040340" y="8952039"/>
              <a:chExt cx="7347839" cy="4497955"/>
            </a:xfrm>
          </p:grpSpPr>
          <p:graphicFrame>
            <p:nvGraphicFramePr>
              <p:cNvPr id="93" name="Chart 41">
                <a:extLst>
                  <a:ext uri="{FF2B5EF4-FFF2-40B4-BE49-F238E27FC236}">
                    <a16:creationId xmlns:a16="http://schemas.microsoft.com/office/drawing/2014/main" id="{77E24761-6EA8-4891-A0A8-715FC509E1DF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2470479116"/>
                  </p:ext>
                </p:extLst>
              </p:nvPr>
            </p:nvGraphicFramePr>
            <p:xfrm>
              <a:off x="8093114" y="8952039"/>
              <a:ext cx="7295065" cy="4497955"/>
            </p:xfrm>
            <a:graphic>
              <a:graphicData uri="http://schemas.openxmlformats.org/drawingml/2006/chart">
                <c:chart xmlns:c="http://schemas.openxmlformats.org/drawingml/2006/chart" xmlns:r="http://schemas.openxmlformats.org/officeDocument/2006/relationships" r:id="rId6"/>
              </a:graphicData>
            </a:graphic>
          </p:graphicFrame>
          <p:grpSp>
            <p:nvGrpSpPr>
              <p:cNvPr id="94" name="Grupo 24">
                <a:extLst>
                  <a:ext uri="{FF2B5EF4-FFF2-40B4-BE49-F238E27FC236}">
                    <a16:creationId xmlns:a16="http://schemas.microsoft.com/office/drawing/2014/main" id="{6C115ADE-4945-4E3D-8816-84E700C8F049}"/>
                  </a:ext>
                </a:extLst>
              </p:cNvPr>
              <p:cNvGrpSpPr/>
              <p:nvPr/>
            </p:nvGrpSpPr>
            <p:grpSpPr>
              <a:xfrm>
                <a:off x="8040340" y="9043479"/>
                <a:ext cx="841446" cy="3880461"/>
                <a:chOff x="8040340" y="9043479"/>
                <a:chExt cx="841446" cy="3880461"/>
              </a:xfrm>
            </p:grpSpPr>
            <p:sp>
              <p:nvSpPr>
                <p:cNvPr id="95" name="Freeform 317">
                  <a:extLst>
                    <a:ext uri="{FF2B5EF4-FFF2-40B4-BE49-F238E27FC236}">
                      <a16:creationId xmlns:a16="http://schemas.microsoft.com/office/drawing/2014/main" id="{52EB1E15-CD86-4B56-906F-8B6E4816AAE4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8218514" y="9043479"/>
                  <a:ext cx="604713" cy="653286"/>
                </a:xfrm>
                <a:custGeom>
                  <a:avLst/>
                  <a:gdLst>
                    <a:gd name="T0" fmla="*/ 64 w 176"/>
                    <a:gd name="T1" fmla="*/ 56 h 176"/>
                    <a:gd name="T2" fmla="*/ 56 w 176"/>
                    <a:gd name="T3" fmla="*/ 64 h 176"/>
                    <a:gd name="T4" fmla="*/ 64 w 176"/>
                    <a:gd name="T5" fmla="*/ 72 h 176"/>
                    <a:gd name="T6" fmla="*/ 72 w 176"/>
                    <a:gd name="T7" fmla="*/ 64 h 176"/>
                    <a:gd name="T8" fmla="*/ 64 w 176"/>
                    <a:gd name="T9" fmla="*/ 56 h 176"/>
                    <a:gd name="T10" fmla="*/ 56 w 176"/>
                    <a:gd name="T11" fmla="*/ 120 h 176"/>
                    <a:gd name="T12" fmla="*/ 72 w 176"/>
                    <a:gd name="T13" fmla="*/ 120 h 176"/>
                    <a:gd name="T14" fmla="*/ 72 w 176"/>
                    <a:gd name="T15" fmla="*/ 76 h 176"/>
                    <a:gd name="T16" fmla="*/ 56 w 176"/>
                    <a:gd name="T17" fmla="*/ 76 h 176"/>
                    <a:gd name="T18" fmla="*/ 56 w 176"/>
                    <a:gd name="T19" fmla="*/ 120 h 176"/>
                    <a:gd name="T20" fmla="*/ 109 w 176"/>
                    <a:gd name="T21" fmla="*/ 76 h 176"/>
                    <a:gd name="T22" fmla="*/ 96 w 176"/>
                    <a:gd name="T23" fmla="*/ 83 h 176"/>
                    <a:gd name="T24" fmla="*/ 96 w 176"/>
                    <a:gd name="T25" fmla="*/ 76 h 176"/>
                    <a:gd name="T26" fmla="*/ 80 w 176"/>
                    <a:gd name="T27" fmla="*/ 76 h 176"/>
                    <a:gd name="T28" fmla="*/ 80 w 176"/>
                    <a:gd name="T29" fmla="*/ 120 h 176"/>
                    <a:gd name="T30" fmla="*/ 96 w 176"/>
                    <a:gd name="T31" fmla="*/ 120 h 176"/>
                    <a:gd name="T32" fmla="*/ 96 w 176"/>
                    <a:gd name="T33" fmla="*/ 96 h 176"/>
                    <a:gd name="T34" fmla="*/ 103 w 176"/>
                    <a:gd name="T35" fmla="*/ 88 h 176"/>
                    <a:gd name="T36" fmla="*/ 108 w 176"/>
                    <a:gd name="T37" fmla="*/ 96 h 176"/>
                    <a:gd name="T38" fmla="*/ 108 w 176"/>
                    <a:gd name="T39" fmla="*/ 120 h 176"/>
                    <a:gd name="T40" fmla="*/ 124 w 176"/>
                    <a:gd name="T41" fmla="*/ 120 h 176"/>
                    <a:gd name="T42" fmla="*/ 124 w 176"/>
                    <a:gd name="T43" fmla="*/ 96 h 176"/>
                    <a:gd name="T44" fmla="*/ 109 w 176"/>
                    <a:gd name="T45" fmla="*/ 76 h 176"/>
                    <a:gd name="T46" fmla="*/ 88 w 176"/>
                    <a:gd name="T47" fmla="*/ 0 h 176"/>
                    <a:gd name="T48" fmla="*/ 0 w 176"/>
                    <a:gd name="T49" fmla="*/ 88 h 176"/>
                    <a:gd name="T50" fmla="*/ 88 w 176"/>
                    <a:gd name="T51" fmla="*/ 176 h 176"/>
                    <a:gd name="T52" fmla="*/ 176 w 176"/>
                    <a:gd name="T53" fmla="*/ 88 h 176"/>
                    <a:gd name="T54" fmla="*/ 88 w 176"/>
                    <a:gd name="T55" fmla="*/ 0 h 176"/>
                    <a:gd name="T56" fmla="*/ 88 w 176"/>
                    <a:gd name="T57" fmla="*/ 168 h 176"/>
                    <a:gd name="T58" fmla="*/ 8 w 176"/>
                    <a:gd name="T59" fmla="*/ 88 h 176"/>
                    <a:gd name="T60" fmla="*/ 88 w 176"/>
                    <a:gd name="T61" fmla="*/ 8 h 176"/>
                    <a:gd name="T62" fmla="*/ 168 w 176"/>
                    <a:gd name="T63" fmla="*/ 88 h 176"/>
                    <a:gd name="T64" fmla="*/ 88 w 176"/>
                    <a:gd name="T65" fmla="*/ 168 h 1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</a:cxnLst>
                  <a:rect l="0" t="0" r="r" b="b"/>
                  <a:pathLst>
                    <a:path w="176" h="176">
                      <a:moveTo>
                        <a:pt x="64" y="56"/>
                      </a:moveTo>
                      <a:cubicBezTo>
                        <a:pt x="60" y="56"/>
                        <a:pt x="56" y="60"/>
                        <a:pt x="56" y="64"/>
                      </a:cubicBezTo>
                      <a:cubicBezTo>
                        <a:pt x="56" y="68"/>
                        <a:pt x="60" y="72"/>
                        <a:pt x="64" y="72"/>
                      </a:cubicBezTo>
                      <a:cubicBezTo>
                        <a:pt x="68" y="72"/>
                        <a:pt x="72" y="68"/>
                        <a:pt x="72" y="64"/>
                      </a:cubicBezTo>
                      <a:cubicBezTo>
                        <a:pt x="72" y="60"/>
                        <a:pt x="68" y="56"/>
                        <a:pt x="64" y="56"/>
                      </a:cubicBezTo>
                      <a:moveTo>
                        <a:pt x="56" y="120"/>
                      </a:moveTo>
                      <a:cubicBezTo>
                        <a:pt x="72" y="120"/>
                        <a:pt x="72" y="120"/>
                        <a:pt x="72" y="120"/>
                      </a:cubicBezTo>
                      <a:cubicBezTo>
                        <a:pt x="72" y="76"/>
                        <a:pt x="72" y="76"/>
                        <a:pt x="72" y="76"/>
                      </a:cubicBezTo>
                      <a:cubicBezTo>
                        <a:pt x="56" y="76"/>
                        <a:pt x="56" y="76"/>
                        <a:pt x="56" y="76"/>
                      </a:cubicBezTo>
                      <a:lnTo>
                        <a:pt x="56" y="120"/>
                      </a:lnTo>
                      <a:close/>
                      <a:moveTo>
                        <a:pt x="109" y="76"/>
                      </a:moveTo>
                      <a:cubicBezTo>
                        <a:pt x="98" y="76"/>
                        <a:pt x="96" y="83"/>
                        <a:pt x="96" y="83"/>
                      </a:cubicBezTo>
                      <a:cubicBezTo>
                        <a:pt x="96" y="76"/>
                        <a:pt x="96" y="76"/>
                        <a:pt x="96" y="76"/>
                      </a:cubicBezTo>
                      <a:cubicBezTo>
                        <a:pt x="80" y="76"/>
                        <a:pt x="80" y="76"/>
                        <a:pt x="80" y="76"/>
                      </a:cubicBezTo>
                      <a:cubicBezTo>
                        <a:pt x="80" y="120"/>
                        <a:pt x="80" y="120"/>
                        <a:pt x="80" y="120"/>
                      </a:cubicBezTo>
                      <a:cubicBezTo>
                        <a:pt x="96" y="120"/>
                        <a:pt x="96" y="120"/>
                        <a:pt x="96" y="120"/>
                      </a:cubicBezTo>
                      <a:cubicBezTo>
                        <a:pt x="96" y="96"/>
                        <a:pt x="96" y="96"/>
                        <a:pt x="96" y="96"/>
                      </a:cubicBezTo>
                      <a:cubicBezTo>
                        <a:pt x="96" y="96"/>
                        <a:pt x="96" y="88"/>
                        <a:pt x="103" y="88"/>
                      </a:cubicBezTo>
                      <a:cubicBezTo>
                        <a:pt x="107" y="88"/>
                        <a:pt x="108" y="92"/>
                        <a:pt x="108" y="96"/>
                      </a:cubicBezTo>
                      <a:cubicBezTo>
                        <a:pt x="108" y="120"/>
                        <a:pt x="108" y="120"/>
                        <a:pt x="108" y="120"/>
                      </a:cubicBezTo>
                      <a:cubicBezTo>
                        <a:pt x="124" y="120"/>
                        <a:pt x="124" y="120"/>
                        <a:pt x="124" y="120"/>
                      </a:cubicBezTo>
                      <a:cubicBezTo>
                        <a:pt x="124" y="96"/>
                        <a:pt x="124" y="96"/>
                        <a:pt x="124" y="96"/>
                      </a:cubicBezTo>
                      <a:cubicBezTo>
                        <a:pt x="124" y="83"/>
                        <a:pt x="119" y="76"/>
                        <a:pt x="109" y="76"/>
                      </a:cubicBezTo>
                      <a:moveTo>
                        <a:pt x="88" y="0"/>
                      </a:moveTo>
                      <a:cubicBezTo>
                        <a:pt x="39" y="0"/>
                        <a:pt x="0" y="39"/>
                        <a:pt x="0" y="88"/>
                      </a:cubicBezTo>
                      <a:cubicBezTo>
                        <a:pt x="0" y="137"/>
                        <a:pt x="39" y="176"/>
                        <a:pt x="88" y="176"/>
                      </a:cubicBezTo>
                      <a:cubicBezTo>
                        <a:pt x="137" y="176"/>
                        <a:pt x="176" y="137"/>
                        <a:pt x="176" y="88"/>
                      </a:cubicBezTo>
                      <a:cubicBezTo>
                        <a:pt x="176" y="39"/>
                        <a:pt x="137" y="0"/>
                        <a:pt x="88" y="0"/>
                      </a:cubicBezTo>
                      <a:moveTo>
                        <a:pt x="88" y="168"/>
                      </a:moveTo>
                      <a:cubicBezTo>
                        <a:pt x="44" y="168"/>
                        <a:pt x="8" y="132"/>
                        <a:pt x="8" y="88"/>
                      </a:cubicBezTo>
                      <a:cubicBezTo>
                        <a:pt x="8" y="44"/>
                        <a:pt x="44" y="8"/>
                        <a:pt x="88" y="8"/>
                      </a:cubicBezTo>
                      <a:cubicBezTo>
                        <a:pt x="132" y="8"/>
                        <a:pt x="168" y="44"/>
                        <a:pt x="168" y="88"/>
                      </a:cubicBezTo>
                      <a:cubicBezTo>
                        <a:pt x="168" y="132"/>
                        <a:pt x="132" y="168"/>
                        <a:pt x="88" y="168"/>
                      </a:cubicBezTo>
                    </a:path>
                  </a:pathLst>
                </a:custGeom>
                <a:solidFill>
                  <a:schemeClr val="bg2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96" name="Freeform 313">
                  <a:extLst>
                    <a:ext uri="{FF2B5EF4-FFF2-40B4-BE49-F238E27FC236}">
                      <a16:creationId xmlns:a16="http://schemas.microsoft.com/office/drawing/2014/main" id="{2D6307E8-541C-413D-B308-C0C0AE8C8DA1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8218514" y="9836494"/>
                  <a:ext cx="604713" cy="628045"/>
                </a:xfrm>
                <a:custGeom>
                  <a:avLst/>
                  <a:gdLst>
                    <a:gd name="T0" fmla="*/ 86 w 176"/>
                    <a:gd name="T1" fmla="*/ 72 h 176"/>
                    <a:gd name="T2" fmla="*/ 93 w 176"/>
                    <a:gd name="T3" fmla="*/ 54 h 176"/>
                    <a:gd name="T4" fmla="*/ 84 w 176"/>
                    <a:gd name="T5" fmla="*/ 48 h 176"/>
                    <a:gd name="T6" fmla="*/ 78 w 176"/>
                    <a:gd name="T7" fmla="*/ 65 h 176"/>
                    <a:gd name="T8" fmla="*/ 83 w 176"/>
                    <a:gd name="T9" fmla="*/ 54 h 176"/>
                    <a:gd name="T10" fmla="*/ 88 w 176"/>
                    <a:gd name="T11" fmla="*/ 54 h 176"/>
                    <a:gd name="T12" fmla="*/ 85 w 176"/>
                    <a:gd name="T13" fmla="*/ 68 h 176"/>
                    <a:gd name="T14" fmla="*/ 83 w 176"/>
                    <a:gd name="T15" fmla="*/ 54 h 176"/>
                    <a:gd name="T16" fmla="*/ 107 w 176"/>
                    <a:gd name="T17" fmla="*/ 69 h 176"/>
                    <a:gd name="T18" fmla="*/ 112 w 176"/>
                    <a:gd name="T19" fmla="*/ 71 h 176"/>
                    <a:gd name="T20" fmla="*/ 107 w 176"/>
                    <a:gd name="T21" fmla="*/ 48 h 176"/>
                    <a:gd name="T22" fmla="*/ 104 w 176"/>
                    <a:gd name="T23" fmla="*/ 68 h 176"/>
                    <a:gd name="T24" fmla="*/ 102 w 176"/>
                    <a:gd name="T25" fmla="*/ 48 h 176"/>
                    <a:gd name="T26" fmla="*/ 97 w 176"/>
                    <a:gd name="T27" fmla="*/ 68 h 176"/>
                    <a:gd name="T28" fmla="*/ 65 w 176"/>
                    <a:gd name="T29" fmla="*/ 71 h 176"/>
                    <a:gd name="T30" fmla="*/ 71 w 176"/>
                    <a:gd name="T31" fmla="*/ 59 h 176"/>
                    <a:gd name="T32" fmla="*/ 72 w 176"/>
                    <a:gd name="T33" fmla="*/ 40 h 176"/>
                    <a:gd name="T34" fmla="*/ 64 w 176"/>
                    <a:gd name="T35" fmla="*/ 40 h 176"/>
                    <a:gd name="T36" fmla="*/ 65 w 176"/>
                    <a:gd name="T37" fmla="*/ 59 h 176"/>
                    <a:gd name="T38" fmla="*/ 98 w 176"/>
                    <a:gd name="T39" fmla="*/ 99 h 176"/>
                    <a:gd name="T40" fmla="*/ 95 w 176"/>
                    <a:gd name="T41" fmla="*/ 116 h 176"/>
                    <a:gd name="T42" fmla="*/ 100 w 176"/>
                    <a:gd name="T43" fmla="*/ 115 h 176"/>
                    <a:gd name="T44" fmla="*/ 98 w 176"/>
                    <a:gd name="T45" fmla="*/ 99 h 176"/>
                    <a:gd name="T46" fmla="*/ 0 w 176"/>
                    <a:gd name="T47" fmla="*/ 88 h 176"/>
                    <a:gd name="T48" fmla="*/ 176 w 176"/>
                    <a:gd name="T49" fmla="*/ 88 h 176"/>
                    <a:gd name="T50" fmla="*/ 88 w 176"/>
                    <a:gd name="T51" fmla="*/ 168 h 176"/>
                    <a:gd name="T52" fmla="*/ 88 w 176"/>
                    <a:gd name="T53" fmla="*/ 8 h 176"/>
                    <a:gd name="T54" fmla="*/ 88 w 176"/>
                    <a:gd name="T55" fmla="*/ 168 h 176"/>
                    <a:gd name="T56" fmla="*/ 88 w 176"/>
                    <a:gd name="T57" fmla="*/ 76 h 176"/>
                    <a:gd name="T58" fmla="*/ 45 w 176"/>
                    <a:gd name="T59" fmla="*/ 89 h 176"/>
                    <a:gd name="T60" fmla="*/ 45 w 176"/>
                    <a:gd name="T61" fmla="*/ 119 h 176"/>
                    <a:gd name="T62" fmla="*/ 88 w 176"/>
                    <a:gd name="T63" fmla="*/ 132 h 176"/>
                    <a:gd name="T64" fmla="*/ 131 w 176"/>
                    <a:gd name="T65" fmla="*/ 119 h 176"/>
                    <a:gd name="T66" fmla="*/ 131 w 176"/>
                    <a:gd name="T67" fmla="*/ 89 h 176"/>
                    <a:gd name="T68" fmla="*/ 70 w 176"/>
                    <a:gd name="T69" fmla="*/ 90 h 176"/>
                    <a:gd name="T70" fmla="*/ 64 w 176"/>
                    <a:gd name="T71" fmla="*/ 121 h 176"/>
                    <a:gd name="T72" fmla="*/ 58 w 176"/>
                    <a:gd name="T73" fmla="*/ 90 h 176"/>
                    <a:gd name="T74" fmla="*/ 52 w 176"/>
                    <a:gd name="T75" fmla="*/ 85 h 176"/>
                    <a:gd name="T76" fmla="*/ 70 w 176"/>
                    <a:gd name="T77" fmla="*/ 90 h 176"/>
                    <a:gd name="T78" fmla="*/ 81 w 176"/>
                    <a:gd name="T79" fmla="*/ 121 h 176"/>
                    <a:gd name="T80" fmla="*/ 75 w 176"/>
                    <a:gd name="T81" fmla="*/ 122 h 176"/>
                    <a:gd name="T82" fmla="*/ 71 w 176"/>
                    <a:gd name="T83" fmla="*/ 94 h 176"/>
                    <a:gd name="T84" fmla="*/ 76 w 176"/>
                    <a:gd name="T85" fmla="*/ 117 h 176"/>
                    <a:gd name="T86" fmla="*/ 81 w 176"/>
                    <a:gd name="T87" fmla="*/ 116 h 176"/>
                    <a:gd name="T88" fmla="*/ 86 w 176"/>
                    <a:gd name="T89" fmla="*/ 94 h 176"/>
                    <a:gd name="T90" fmla="*/ 105 w 176"/>
                    <a:gd name="T91" fmla="*/ 115 h 176"/>
                    <a:gd name="T92" fmla="*/ 95 w 176"/>
                    <a:gd name="T93" fmla="*/ 119 h 176"/>
                    <a:gd name="T94" fmla="*/ 90 w 176"/>
                    <a:gd name="T95" fmla="*/ 121 h 176"/>
                    <a:gd name="T96" fmla="*/ 95 w 176"/>
                    <a:gd name="T97" fmla="*/ 85 h 176"/>
                    <a:gd name="T98" fmla="*/ 101 w 176"/>
                    <a:gd name="T99" fmla="*/ 94 h 176"/>
                    <a:gd name="T100" fmla="*/ 105 w 176"/>
                    <a:gd name="T101" fmla="*/ 115 h 176"/>
                    <a:gd name="T102" fmla="*/ 125 w 176"/>
                    <a:gd name="T103" fmla="*/ 109 h 176"/>
                    <a:gd name="T104" fmla="*/ 114 w 176"/>
                    <a:gd name="T105" fmla="*/ 115 h 176"/>
                    <a:gd name="T106" fmla="*/ 119 w 176"/>
                    <a:gd name="T107" fmla="*/ 115 h 176"/>
                    <a:gd name="T108" fmla="*/ 125 w 176"/>
                    <a:gd name="T109" fmla="*/ 112 h 176"/>
                    <a:gd name="T110" fmla="*/ 117 w 176"/>
                    <a:gd name="T111" fmla="*/ 122 h 176"/>
                    <a:gd name="T112" fmla="*/ 109 w 176"/>
                    <a:gd name="T113" fmla="*/ 101 h 176"/>
                    <a:gd name="T114" fmla="*/ 125 w 176"/>
                    <a:gd name="T115" fmla="*/ 101 h 176"/>
                    <a:gd name="T116" fmla="*/ 114 w 176"/>
                    <a:gd name="T117" fmla="*/ 101 h 176"/>
                    <a:gd name="T118" fmla="*/ 119 w 176"/>
                    <a:gd name="T119" fmla="*/ 105 h 176"/>
                    <a:gd name="T120" fmla="*/ 117 w 176"/>
                    <a:gd name="T121" fmla="*/ 99 h 1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176" h="176">
                      <a:moveTo>
                        <a:pt x="84" y="72"/>
                      </a:moveTo>
                      <a:cubicBezTo>
                        <a:pt x="86" y="72"/>
                        <a:pt x="86" y="72"/>
                        <a:pt x="86" y="72"/>
                      </a:cubicBezTo>
                      <a:cubicBezTo>
                        <a:pt x="90" y="72"/>
                        <a:pt x="93" y="69"/>
                        <a:pt x="93" y="65"/>
                      </a:cubicBezTo>
                      <a:cubicBezTo>
                        <a:pt x="93" y="54"/>
                        <a:pt x="93" y="54"/>
                        <a:pt x="93" y="54"/>
                      </a:cubicBezTo>
                      <a:cubicBezTo>
                        <a:pt x="93" y="51"/>
                        <a:pt x="90" y="48"/>
                        <a:pt x="86" y="48"/>
                      </a:cubicBezTo>
                      <a:cubicBezTo>
                        <a:pt x="84" y="48"/>
                        <a:pt x="84" y="48"/>
                        <a:pt x="84" y="48"/>
                      </a:cubicBezTo>
                      <a:cubicBezTo>
                        <a:pt x="81" y="48"/>
                        <a:pt x="78" y="51"/>
                        <a:pt x="78" y="54"/>
                      </a:cubicBezTo>
                      <a:cubicBezTo>
                        <a:pt x="78" y="65"/>
                        <a:pt x="78" y="65"/>
                        <a:pt x="78" y="65"/>
                      </a:cubicBezTo>
                      <a:cubicBezTo>
                        <a:pt x="78" y="69"/>
                        <a:pt x="81" y="72"/>
                        <a:pt x="84" y="72"/>
                      </a:cubicBezTo>
                      <a:moveTo>
                        <a:pt x="83" y="54"/>
                      </a:moveTo>
                      <a:cubicBezTo>
                        <a:pt x="83" y="53"/>
                        <a:pt x="84" y="52"/>
                        <a:pt x="85" y="52"/>
                      </a:cubicBezTo>
                      <a:cubicBezTo>
                        <a:pt x="87" y="52"/>
                        <a:pt x="88" y="53"/>
                        <a:pt x="88" y="54"/>
                      </a:cubicBezTo>
                      <a:cubicBezTo>
                        <a:pt x="88" y="66"/>
                        <a:pt x="88" y="66"/>
                        <a:pt x="88" y="66"/>
                      </a:cubicBezTo>
                      <a:cubicBezTo>
                        <a:pt x="88" y="67"/>
                        <a:pt x="87" y="68"/>
                        <a:pt x="85" y="68"/>
                      </a:cubicBezTo>
                      <a:cubicBezTo>
                        <a:pt x="84" y="68"/>
                        <a:pt x="83" y="67"/>
                        <a:pt x="83" y="66"/>
                      </a:cubicBezTo>
                      <a:lnTo>
                        <a:pt x="83" y="54"/>
                      </a:lnTo>
                      <a:close/>
                      <a:moveTo>
                        <a:pt x="101" y="72"/>
                      </a:moveTo>
                      <a:cubicBezTo>
                        <a:pt x="104" y="72"/>
                        <a:pt x="107" y="69"/>
                        <a:pt x="107" y="69"/>
                      </a:cubicBezTo>
                      <a:cubicBezTo>
                        <a:pt x="107" y="71"/>
                        <a:pt x="107" y="71"/>
                        <a:pt x="107" y="71"/>
                      </a:cubicBezTo>
                      <a:cubicBezTo>
                        <a:pt x="112" y="71"/>
                        <a:pt x="112" y="71"/>
                        <a:pt x="112" y="71"/>
                      </a:cubicBezTo>
                      <a:cubicBezTo>
                        <a:pt x="112" y="48"/>
                        <a:pt x="112" y="48"/>
                        <a:pt x="112" y="48"/>
                      </a:cubicBezTo>
                      <a:cubicBezTo>
                        <a:pt x="107" y="48"/>
                        <a:pt x="107" y="48"/>
                        <a:pt x="107" y="48"/>
                      </a:cubicBezTo>
                      <a:cubicBezTo>
                        <a:pt x="107" y="66"/>
                        <a:pt x="107" y="66"/>
                        <a:pt x="107" y="66"/>
                      </a:cubicBezTo>
                      <a:cubicBezTo>
                        <a:pt x="107" y="66"/>
                        <a:pt x="106" y="68"/>
                        <a:pt x="104" y="68"/>
                      </a:cubicBezTo>
                      <a:cubicBezTo>
                        <a:pt x="102" y="68"/>
                        <a:pt x="102" y="67"/>
                        <a:pt x="102" y="67"/>
                      </a:cubicBezTo>
                      <a:cubicBezTo>
                        <a:pt x="102" y="48"/>
                        <a:pt x="102" y="48"/>
                        <a:pt x="102" y="48"/>
                      </a:cubicBezTo>
                      <a:cubicBezTo>
                        <a:pt x="97" y="48"/>
                        <a:pt x="97" y="48"/>
                        <a:pt x="97" y="48"/>
                      </a:cubicBezTo>
                      <a:cubicBezTo>
                        <a:pt x="97" y="68"/>
                        <a:pt x="97" y="68"/>
                        <a:pt x="97" y="68"/>
                      </a:cubicBezTo>
                      <a:cubicBezTo>
                        <a:pt x="97" y="68"/>
                        <a:pt x="98" y="72"/>
                        <a:pt x="101" y="72"/>
                      </a:cubicBezTo>
                      <a:moveTo>
                        <a:pt x="65" y="71"/>
                      </a:moveTo>
                      <a:cubicBezTo>
                        <a:pt x="71" y="71"/>
                        <a:pt x="71" y="71"/>
                        <a:pt x="71" y="71"/>
                      </a:cubicBezTo>
                      <a:cubicBezTo>
                        <a:pt x="71" y="59"/>
                        <a:pt x="71" y="59"/>
                        <a:pt x="71" y="59"/>
                      </a:cubicBezTo>
                      <a:cubicBezTo>
                        <a:pt x="77" y="40"/>
                        <a:pt x="77" y="40"/>
                        <a:pt x="77" y="40"/>
                      </a:cubicBezTo>
                      <a:cubicBezTo>
                        <a:pt x="72" y="40"/>
                        <a:pt x="72" y="40"/>
                        <a:pt x="72" y="40"/>
                      </a:cubicBezTo>
                      <a:cubicBezTo>
                        <a:pt x="68" y="52"/>
                        <a:pt x="68" y="52"/>
                        <a:pt x="68" y="52"/>
                      </a:cubicBezTo>
                      <a:cubicBezTo>
                        <a:pt x="64" y="40"/>
                        <a:pt x="64" y="40"/>
                        <a:pt x="64" y="40"/>
                      </a:cubicBezTo>
                      <a:cubicBezTo>
                        <a:pt x="58" y="40"/>
                        <a:pt x="58" y="40"/>
                        <a:pt x="58" y="40"/>
                      </a:cubicBezTo>
                      <a:cubicBezTo>
                        <a:pt x="65" y="59"/>
                        <a:pt x="65" y="59"/>
                        <a:pt x="65" y="59"/>
                      </a:cubicBezTo>
                      <a:lnTo>
                        <a:pt x="65" y="71"/>
                      </a:lnTo>
                      <a:close/>
                      <a:moveTo>
                        <a:pt x="98" y="99"/>
                      </a:moveTo>
                      <a:cubicBezTo>
                        <a:pt x="97" y="99"/>
                        <a:pt x="96" y="99"/>
                        <a:pt x="95" y="100"/>
                      </a:cubicBezTo>
                      <a:cubicBezTo>
                        <a:pt x="95" y="116"/>
                        <a:pt x="95" y="116"/>
                        <a:pt x="95" y="116"/>
                      </a:cubicBezTo>
                      <a:cubicBezTo>
                        <a:pt x="96" y="117"/>
                        <a:pt x="97" y="117"/>
                        <a:pt x="98" y="117"/>
                      </a:cubicBezTo>
                      <a:cubicBezTo>
                        <a:pt x="100" y="117"/>
                        <a:pt x="100" y="115"/>
                        <a:pt x="100" y="115"/>
                      </a:cubicBezTo>
                      <a:cubicBezTo>
                        <a:pt x="100" y="101"/>
                        <a:pt x="100" y="101"/>
                        <a:pt x="100" y="101"/>
                      </a:cubicBezTo>
                      <a:cubicBezTo>
                        <a:pt x="100" y="101"/>
                        <a:pt x="100" y="99"/>
                        <a:pt x="98" y="99"/>
                      </a:cubicBezTo>
                      <a:moveTo>
                        <a:pt x="88" y="0"/>
                      </a:moveTo>
                      <a:cubicBezTo>
                        <a:pt x="39" y="0"/>
                        <a:pt x="0" y="39"/>
                        <a:pt x="0" y="88"/>
                      </a:cubicBezTo>
                      <a:cubicBezTo>
                        <a:pt x="0" y="137"/>
                        <a:pt x="39" y="176"/>
                        <a:pt x="88" y="176"/>
                      </a:cubicBezTo>
                      <a:cubicBezTo>
                        <a:pt x="137" y="176"/>
                        <a:pt x="176" y="137"/>
                        <a:pt x="176" y="88"/>
                      </a:cubicBezTo>
                      <a:cubicBezTo>
                        <a:pt x="176" y="39"/>
                        <a:pt x="137" y="0"/>
                        <a:pt x="88" y="0"/>
                      </a:cubicBezTo>
                      <a:moveTo>
                        <a:pt x="88" y="168"/>
                      </a:moveTo>
                      <a:cubicBezTo>
                        <a:pt x="44" y="168"/>
                        <a:pt x="8" y="132"/>
                        <a:pt x="8" y="88"/>
                      </a:cubicBezTo>
                      <a:cubicBezTo>
                        <a:pt x="8" y="44"/>
                        <a:pt x="44" y="8"/>
                        <a:pt x="88" y="8"/>
                      </a:cubicBezTo>
                      <a:cubicBezTo>
                        <a:pt x="132" y="8"/>
                        <a:pt x="168" y="44"/>
                        <a:pt x="168" y="88"/>
                      </a:cubicBezTo>
                      <a:cubicBezTo>
                        <a:pt x="168" y="132"/>
                        <a:pt x="132" y="168"/>
                        <a:pt x="88" y="168"/>
                      </a:cubicBezTo>
                      <a:moveTo>
                        <a:pt x="118" y="77"/>
                      </a:moveTo>
                      <a:cubicBezTo>
                        <a:pt x="118" y="77"/>
                        <a:pt x="103" y="76"/>
                        <a:pt x="88" y="76"/>
                      </a:cubicBezTo>
                      <a:cubicBezTo>
                        <a:pt x="73" y="76"/>
                        <a:pt x="58" y="77"/>
                        <a:pt x="58" y="77"/>
                      </a:cubicBezTo>
                      <a:cubicBezTo>
                        <a:pt x="51" y="77"/>
                        <a:pt x="45" y="82"/>
                        <a:pt x="45" y="89"/>
                      </a:cubicBezTo>
                      <a:cubicBezTo>
                        <a:pt x="45" y="89"/>
                        <a:pt x="44" y="96"/>
                        <a:pt x="44" y="104"/>
                      </a:cubicBezTo>
                      <a:cubicBezTo>
                        <a:pt x="44" y="112"/>
                        <a:pt x="45" y="119"/>
                        <a:pt x="45" y="119"/>
                      </a:cubicBezTo>
                      <a:cubicBezTo>
                        <a:pt x="45" y="126"/>
                        <a:pt x="51" y="131"/>
                        <a:pt x="58" y="131"/>
                      </a:cubicBezTo>
                      <a:cubicBezTo>
                        <a:pt x="58" y="131"/>
                        <a:pt x="73" y="132"/>
                        <a:pt x="88" y="132"/>
                      </a:cubicBezTo>
                      <a:cubicBezTo>
                        <a:pt x="103" y="132"/>
                        <a:pt x="118" y="131"/>
                        <a:pt x="118" y="131"/>
                      </a:cubicBezTo>
                      <a:cubicBezTo>
                        <a:pt x="125" y="131"/>
                        <a:pt x="131" y="126"/>
                        <a:pt x="131" y="119"/>
                      </a:cubicBezTo>
                      <a:cubicBezTo>
                        <a:pt x="131" y="119"/>
                        <a:pt x="132" y="112"/>
                        <a:pt x="132" y="104"/>
                      </a:cubicBezTo>
                      <a:cubicBezTo>
                        <a:pt x="132" y="96"/>
                        <a:pt x="131" y="89"/>
                        <a:pt x="131" y="89"/>
                      </a:cubicBezTo>
                      <a:cubicBezTo>
                        <a:pt x="131" y="82"/>
                        <a:pt x="125" y="77"/>
                        <a:pt x="118" y="77"/>
                      </a:cubicBezTo>
                      <a:moveTo>
                        <a:pt x="70" y="90"/>
                      </a:moveTo>
                      <a:cubicBezTo>
                        <a:pt x="64" y="90"/>
                        <a:pt x="64" y="90"/>
                        <a:pt x="64" y="90"/>
                      </a:cubicBezTo>
                      <a:cubicBezTo>
                        <a:pt x="64" y="121"/>
                        <a:pt x="64" y="121"/>
                        <a:pt x="64" y="121"/>
                      </a:cubicBezTo>
                      <a:cubicBezTo>
                        <a:pt x="58" y="121"/>
                        <a:pt x="58" y="121"/>
                        <a:pt x="58" y="121"/>
                      </a:cubicBezTo>
                      <a:cubicBezTo>
                        <a:pt x="58" y="90"/>
                        <a:pt x="58" y="90"/>
                        <a:pt x="58" y="90"/>
                      </a:cubicBezTo>
                      <a:cubicBezTo>
                        <a:pt x="52" y="90"/>
                        <a:pt x="52" y="90"/>
                        <a:pt x="52" y="90"/>
                      </a:cubicBezTo>
                      <a:cubicBezTo>
                        <a:pt x="52" y="85"/>
                        <a:pt x="52" y="85"/>
                        <a:pt x="52" y="85"/>
                      </a:cubicBezTo>
                      <a:cubicBezTo>
                        <a:pt x="70" y="85"/>
                        <a:pt x="70" y="85"/>
                        <a:pt x="70" y="85"/>
                      </a:cubicBezTo>
                      <a:lnTo>
                        <a:pt x="70" y="90"/>
                      </a:lnTo>
                      <a:close/>
                      <a:moveTo>
                        <a:pt x="86" y="121"/>
                      </a:moveTo>
                      <a:cubicBezTo>
                        <a:pt x="81" y="121"/>
                        <a:pt x="81" y="121"/>
                        <a:pt x="81" y="121"/>
                      </a:cubicBezTo>
                      <a:cubicBezTo>
                        <a:pt x="81" y="119"/>
                        <a:pt x="81" y="119"/>
                        <a:pt x="81" y="119"/>
                      </a:cubicBezTo>
                      <a:cubicBezTo>
                        <a:pt x="81" y="119"/>
                        <a:pt x="78" y="122"/>
                        <a:pt x="75" y="122"/>
                      </a:cubicBezTo>
                      <a:cubicBezTo>
                        <a:pt x="71" y="122"/>
                        <a:pt x="71" y="119"/>
                        <a:pt x="71" y="119"/>
                      </a:cubicBezTo>
                      <a:cubicBezTo>
                        <a:pt x="71" y="94"/>
                        <a:pt x="71" y="94"/>
                        <a:pt x="71" y="94"/>
                      </a:cubicBezTo>
                      <a:cubicBezTo>
                        <a:pt x="76" y="94"/>
                        <a:pt x="76" y="94"/>
                        <a:pt x="76" y="94"/>
                      </a:cubicBezTo>
                      <a:cubicBezTo>
                        <a:pt x="76" y="117"/>
                        <a:pt x="76" y="117"/>
                        <a:pt x="76" y="117"/>
                      </a:cubicBezTo>
                      <a:cubicBezTo>
                        <a:pt x="76" y="117"/>
                        <a:pt x="76" y="118"/>
                        <a:pt x="77" y="118"/>
                      </a:cubicBezTo>
                      <a:cubicBezTo>
                        <a:pt x="79" y="118"/>
                        <a:pt x="81" y="116"/>
                        <a:pt x="81" y="116"/>
                      </a:cubicBezTo>
                      <a:cubicBezTo>
                        <a:pt x="81" y="94"/>
                        <a:pt x="81" y="94"/>
                        <a:pt x="81" y="94"/>
                      </a:cubicBezTo>
                      <a:cubicBezTo>
                        <a:pt x="86" y="94"/>
                        <a:pt x="86" y="94"/>
                        <a:pt x="86" y="94"/>
                      </a:cubicBezTo>
                      <a:lnTo>
                        <a:pt x="86" y="121"/>
                      </a:lnTo>
                      <a:close/>
                      <a:moveTo>
                        <a:pt x="105" y="115"/>
                      </a:moveTo>
                      <a:cubicBezTo>
                        <a:pt x="105" y="115"/>
                        <a:pt x="105" y="122"/>
                        <a:pt x="101" y="122"/>
                      </a:cubicBezTo>
                      <a:cubicBezTo>
                        <a:pt x="98" y="122"/>
                        <a:pt x="96" y="120"/>
                        <a:pt x="95" y="119"/>
                      </a:cubicBezTo>
                      <a:cubicBezTo>
                        <a:pt x="95" y="121"/>
                        <a:pt x="95" y="121"/>
                        <a:pt x="95" y="121"/>
                      </a:cubicBezTo>
                      <a:cubicBezTo>
                        <a:pt x="90" y="121"/>
                        <a:pt x="90" y="121"/>
                        <a:pt x="90" y="121"/>
                      </a:cubicBezTo>
                      <a:cubicBezTo>
                        <a:pt x="90" y="85"/>
                        <a:pt x="90" y="85"/>
                        <a:pt x="90" y="85"/>
                      </a:cubicBezTo>
                      <a:cubicBezTo>
                        <a:pt x="95" y="85"/>
                        <a:pt x="95" y="85"/>
                        <a:pt x="95" y="85"/>
                      </a:cubicBezTo>
                      <a:cubicBezTo>
                        <a:pt x="95" y="97"/>
                        <a:pt x="95" y="97"/>
                        <a:pt x="95" y="97"/>
                      </a:cubicBezTo>
                      <a:cubicBezTo>
                        <a:pt x="96" y="96"/>
                        <a:pt x="98" y="94"/>
                        <a:pt x="101" y="94"/>
                      </a:cubicBezTo>
                      <a:cubicBezTo>
                        <a:pt x="104" y="94"/>
                        <a:pt x="105" y="97"/>
                        <a:pt x="105" y="100"/>
                      </a:cubicBezTo>
                      <a:lnTo>
                        <a:pt x="105" y="115"/>
                      </a:lnTo>
                      <a:close/>
                      <a:moveTo>
                        <a:pt x="125" y="101"/>
                      </a:moveTo>
                      <a:cubicBezTo>
                        <a:pt x="125" y="109"/>
                        <a:pt x="125" y="109"/>
                        <a:pt x="125" y="109"/>
                      </a:cubicBezTo>
                      <a:cubicBezTo>
                        <a:pt x="114" y="109"/>
                        <a:pt x="114" y="109"/>
                        <a:pt x="114" y="109"/>
                      </a:cubicBezTo>
                      <a:cubicBezTo>
                        <a:pt x="114" y="115"/>
                        <a:pt x="114" y="115"/>
                        <a:pt x="114" y="115"/>
                      </a:cubicBezTo>
                      <a:cubicBezTo>
                        <a:pt x="114" y="115"/>
                        <a:pt x="114" y="117"/>
                        <a:pt x="117" y="117"/>
                      </a:cubicBezTo>
                      <a:cubicBezTo>
                        <a:pt x="119" y="117"/>
                        <a:pt x="119" y="115"/>
                        <a:pt x="119" y="115"/>
                      </a:cubicBezTo>
                      <a:cubicBezTo>
                        <a:pt x="119" y="112"/>
                        <a:pt x="119" y="112"/>
                        <a:pt x="119" y="112"/>
                      </a:cubicBezTo>
                      <a:cubicBezTo>
                        <a:pt x="125" y="112"/>
                        <a:pt x="125" y="112"/>
                        <a:pt x="125" y="112"/>
                      </a:cubicBezTo>
                      <a:cubicBezTo>
                        <a:pt x="125" y="116"/>
                        <a:pt x="125" y="116"/>
                        <a:pt x="125" y="116"/>
                      </a:cubicBezTo>
                      <a:cubicBezTo>
                        <a:pt x="125" y="116"/>
                        <a:pt x="124" y="122"/>
                        <a:pt x="117" y="122"/>
                      </a:cubicBezTo>
                      <a:cubicBezTo>
                        <a:pt x="111" y="122"/>
                        <a:pt x="109" y="116"/>
                        <a:pt x="109" y="116"/>
                      </a:cubicBezTo>
                      <a:cubicBezTo>
                        <a:pt x="109" y="101"/>
                        <a:pt x="109" y="101"/>
                        <a:pt x="109" y="101"/>
                      </a:cubicBezTo>
                      <a:cubicBezTo>
                        <a:pt x="109" y="101"/>
                        <a:pt x="109" y="94"/>
                        <a:pt x="117" y="94"/>
                      </a:cubicBezTo>
                      <a:cubicBezTo>
                        <a:pt x="125" y="94"/>
                        <a:pt x="125" y="101"/>
                        <a:pt x="125" y="101"/>
                      </a:cubicBezTo>
                      <a:moveTo>
                        <a:pt x="117" y="99"/>
                      </a:moveTo>
                      <a:cubicBezTo>
                        <a:pt x="114" y="99"/>
                        <a:pt x="114" y="101"/>
                        <a:pt x="114" y="101"/>
                      </a:cubicBezTo>
                      <a:cubicBezTo>
                        <a:pt x="114" y="105"/>
                        <a:pt x="114" y="105"/>
                        <a:pt x="114" y="105"/>
                      </a:cubicBezTo>
                      <a:cubicBezTo>
                        <a:pt x="119" y="105"/>
                        <a:pt x="119" y="105"/>
                        <a:pt x="119" y="105"/>
                      </a:cubicBezTo>
                      <a:cubicBezTo>
                        <a:pt x="119" y="101"/>
                        <a:pt x="119" y="101"/>
                        <a:pt x="119" y="101"/>
                      </a:cubicBezTo>
                      <a:cubicBezTo>
                        <a:pt x="119" y="101"/>
                        <a:pt x="119" y="99"/>
                        <a:pt x="117" y="99"/>
                      </a:cubicBezTo>
                    </a:path>
                  </a:pathLst>
                </a:custGeom>
                <a:solidFill>
                  <a:schemeClr val="bg2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97" name="Freeform 311">
                  <a:extLst>
                    <a:ext uri="{FF2B5EF4-FFF2-40B4-BE49-F238E27FC236}">
                      <a16:creationId xmlns:a16="http://schemas.microsoft.com/office/drawing/2014/main" id="{95F6A2C6-0751-4353-8949-5A6F15CF7AB9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8234474" y="10666770"/>
                  <a:ext cx="621523" cy="616482"/>
                </a:xfrm>
                <a:custGeom>
                  <a:avLst/>
                  <a:gdLst>
                    <a:gd name="T0" fmla="*/ 130 w 176"/>
                    <a:gd name="T1" fmla="*/ 57 h 176"/>
                    <a:gd name="T2" fmla="*/ 119 w 176"/>
                    <a:gd name="T3" fmla="*/ 61 h 176"/>
                    <a:gd name="T4" fmla="*/ 107 w 176"/>
                    <a:gd name="T5" fmla="*/ 56 h 176"/>
                    <a:gd name="T6" fmla="*/ 91 w 176"/>
                    <a:gd name="T7" fmla="*/ 72 h 176"/>
                    <a:gd name="T8" fmla="*/ 91 w 176"/>
                    <a:gd name="T9" fmla="*/ 76 h 176"/>
                    <a:gd name="T10" fmla="*/ 58 w 176"/>
                    <a:gd name="T11" fmla="*/ 59 h 176"/>
                    <a:gd name="T12" fmla="*/ 55 w 176"/>
                    <a:gd name="T13" fmla="*/ 67 h 176"/>
                    <a:gd name="T14" fmla="*/ 63 w 176"/>
                    <a:gd name="T15" fmla="*/ 81 h 176"/>
                    <a:gd name="T16" fmla="*/ 55 w 176"/>
                    <a:gd name="T17" fmla="*/ 79 h 176"/>
                    <a:gd name="T18" fmla="*/ 55 w 176"/>
                    <a:gd name="T19" fmla="*/ 79 h 176"/>
                    <a:gd name="T20" fmla="*/ 68 w 176"/>
                    <a:gd name="T21" fmla="*/ 95 h 176"/>
                    <a:gd name="T22" fmla="*/ 64 w 176"/>
                    <a:gd name="T23" fmla="*/ 95 h 176"/>
                    <a:gd name="T24" fmla="*/ 61 w 176"/>
                    <a:gd name="T25" fmla="*/ 95 h 176"/>
                    <a:gd name="T26" fmla="*/ 76 w 176"/>
                    <a:gd name="T27" fmla="*/ 106 h 176"/>
                    <a:gd name="T28" fmla="*/ 56 w 176"/>
                    <a:gd name="T29" fmla="*/ 113 h 176"/>
                    <a:gd name="T30" fmla="*/ 52 w 176"/>
                    <a:gd name="T31" fmla="*/ 113 h 176"/>
                    <a:gd name="T32" fmla="*/ 77 w 176"/>
                    <a:gd name="T33" fmla="*/ 120 h 176"/>
                    <a:gd name="T34" fmla="*/ 124 w 176"/>
                    <a:gd name="T35" fmla="*/ 74 h 176"/>
                    <a:gd name="T36" fmla="*/ 124 w 176"/>
                    <a:gd name="T37" fmla="*/ 72 h 176"/>
                    <a:gd name="T38" fmla="*/ 132 w 176"/>
                    <a:gd name="T39" fmla="*/ 64 h 176"/>
                    <a:gd name="T40" fmla="*/ 123 w 176"/>
                    <a:gd name="T41" fmla="*/ 66 h 176"/>
                    <a:gd name="T42" fmla="*/ 130 w 176"/>
                    <a:gd name="T43" fmla="*/ 57 h 176"/>
                    <a:gd name="T44" fmla="*/ 88 w 176"/>
                    <a:gd name="T45" fmla="*/ 0 h 176"/>
                    <a:gd name="T46" fmla="*/ 0 w 176"/>
                    <a:gd name="T47" fmla="*/ 88 h 176"/>
                    <a:gd name="T48" fmla="*/ 88 w 176"/>
                    <a:gd name="T49" fmla="*/ 176 h 176"/>
                    <a:gd name="T50" fmla="*/ 176 w 176"/>
                    <a:gd name="T51" fmla="*/ 88 h 176"/>
                    <a:gd name="T52" fmla="*/ 88 w 176"/>
                    <a:gd name="T53" fmla="*/ 0 h 176"/>
                    <a:gd name="T54" fmla="*/ 88 w 176"/>
                    <a:gd name="T55" fmla="*/ 168 h 176"/>
                    <a:gd name="T56" fmla="*/ 8 w 176"/>
                    <a:gd name="T57" fmla="*/ 88 h 176"/>
                    <a:gd name="T58" fmla="*/ 88 w 176"/>
                    <a:gd name="T59" fmla="*/ 8 h 176"/>
                    <a:gd name="T60" fmla="*/ 168 w 176"/>
                    <a:gd name="T61" fmla="*/ 88 h 176"/>
                    <a:gd name="T62" fmla="*/ 88 w 176"/>
                    <a:gd name="T63" fmla="*/ 168 h 1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</a:cxnLst>
                  <a:rect l="0" t="0" r="r" b="b"/>
                  <a:pathLst>
                    <a:path w="176" h="176">
                      <a:moveTo>
                        <a:pt x="130" y="57"/>
                      </a:moveTo>
                      <a:cubicBezTo>
                        <a:pt x="127" y="59"/>
                        <a:pt x="123" y="60"/>
                        <a:pt x="119" y="61"/>
                      </a:cubicBezTo>
                      <a:cubicBezTo>
                        <a:pt x="116" y="58"/>
                        <a:pt x="112" y="56"/>
                        <a:pt x="107" y="56"/>
                      </a:cubicBezTo>
                      <a:cubicBezTo>
                        <a:pt x="98" y="56"/>
                        <a:pt x="91" y="63"/>
                        <a:pt x="91" y="72"/>
                      </a:cubicBezTo>
                      <a:cubicBezTo>
                        <a:pt x="91" y="73"/>
                        <a:pt x="91" y="75"/>
                        <a:pt x="91" y="76"/>
                      </a:cubicBezTo>
                      <a:cubicBezTo>
                        <a:pt x="78" y="75"/>
                        <a:pt x="66" y="69"/>
                        <a:pt x="58" y="59"/>
                      </a:cubicBezTo>
                      <a:cubicBezTo>
                        <a:pt x="56" y="61"/>
                        <a:pt x="55" y="64"/>
                        <a:pt x="55" y="67"/>
                      </a:cubicBezTo>
                      <a:cubicBezTo>
                        <a:pt x="55" y="73"/>
                        <a:pt x="58" y="78"/>
                        <a:pt x="63" y="81"/>
                      </a:cubicBezTo>
                      <a:cubicBezTo>
                        <a:pt x="60" y="80"/>
                        <a:pt x="57" y="80"/>
                        <a:pt x="55" y="79"/>
                      </a:cubicBezTo>
                      <a:cubicBezTo>
                        <a:pt x="55" y="79"/>
                        <a:pt x="55" y="79"/>
                        <a:pt x="55" y="79"/>
                      </a:cubicBezTo>
                      <a:cubicBezTo>
                        <a:pt x="55" y="87"/>
                        <a:pt x="61" y="93"/>
                        <a:pt x="68" y="95"/>
                      </a:cubicBezTo>
                      <a:cubicBezTo>
                        <a:pt x="67" y="95"/>
                        <a:pt x="66" y="95"/>
                        <a:pt x="64" y="95"/>
                      </a:cubicBezTo>
                      <a:cubicBezTo>
                        <a:pt x="63" y="95"/>
                        <a:pt x="62" y="95"/>
                        <a:pt x="61" y="95"/>
                      </a:cubicBezTo>
                      <a:cubicBezTo>
                        <a:pt x="63" y="101"/>
                        <a:pt x="69" y="106"/>
                        <a:pt x="76" y="106"/>
                      </a:cubicBezTo>
                      <a:cubicBezTo>
                        <a:pt x="71" y="110"/>
                        <a:pt x="64" y="113"/>
                        <a:pt x="56" y="113"/>
                      </a:cubicBezTo>
                      <a:cubicBezTo>
                        <a:pt x="55" y="113"/>
                        <a:pt x="53" y="113"/>
                        <a:pt x="52" y="113"/>
                      </a:cubicBezTo>
                      <a:cubicBezTo>
                        <a:pt x="59" y="117"/>
                        <a:pt x="68" y="120"/>
                        <a:pt x="77" y="120"/>
                      </a:cubicBezTo>
                      <a:cubicBezTo>
                        <a:pt x="107" y="120"/>
                        <a:pt x="124" y="95"/>
                        <a:pt x="124" y="74"/>
                      </a:cubicBezTo>
                      <a:cubicBezTo>
                        <a:pt x="124" y="73"/>
                        <a:pt x="124" y="73"/>
                        <a:pt x="124" y="72"/>
                      </a:cubicBezTo>
                      <a:cubicBezTo>
                        <a:pt x="127" y="70"/>
                        <a:pt x="130" y="67"/>
                        <a:pt x="132" y="64"/>
                      </a:cubicBezTo>
                      <a:cubicBezTo>
                        <a:pt x="129" y="65"/>
                        <a:pt x="126" y="66"/>
                        <a:pt x="123" y="66"/>
                      </a:cubicBezTo>
                      <a:cubicBezTo>
                        <a:pt x="126" y="64"/>
                        <a:pt x="129" y="61"/>
                        <a:pt x="130" y="57"/>
                      </a:cubicBezTo>
                      <a:moveTo>
                        <a:pt x="88" y="0"/>
                      </a:moveTo>
                      <a:cubicBezTo>
                        <a:pt x="39" y="0"/>
                        <a:pt x="0" y="39"/>
                        <a:pt x="0" y="88"/>
                      </a:cubicBezTo>
                      <a:cubicBezTo>
                        <a:pt x="0" y="137"/>
                        <a:pt x="39" y="176"/>
                        <a:pt x="88" y="176"/>
                      </a:cubicBezTo>
                      <a:cubicBezTo>
                        <a:pt x="137" y="176"/>
                        <a:pt x="176" y="137"/>
                        <a:pt x="176" y="88"/>
                      </a:cubicBezTo>
                      <a:cubicBezTo>
                        <a:pt x="176" y="39"/>
                        <a:pt x="137" y="0"/>
                        <a:pt x="88" y="0"/>
                      </a:cubicBezTo>
                      <a:moveTo>
                        <a:pt x="88" y="168"/>
                      </a:moveTo>
                      <a:cubicBezTo>
                        <a:pt x="44" y="168"/>
                        <a:pt x="8" y="132"/>
                        <a:pt x="8" y="88"/>
                      </a:cubicBezTo>
                      <a:cubicBezTo>
                        <a:pt x="8" y="44"/>
                        <a:pt x="44" y="8"/>
                        <a:pt x="88" y="8"/>
                      </a:cubicBezTo>
                      <a:cubicBezTo>
                        <a:pt x="132" y="8"/>
                        <a:pt x="168" y="44"/>
                        <a:pt x="168" y="88"/>
                      </a:cubicBezTo>
                      <a:cubicBezTo>
                        <a:pt x="168" y="132"/>
                        <a:pt x="132" y="168"/>
                        <a:pt x="88" y="168"/>
                      </a:cubicBezTo>
                    </a:path>
                  </a:pathLst>
                </a:custGeom>
                <a:solidFill>
                  <a:schemeClr val="bg2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98" name="Freeform 321">
                  <a:extLst>
                    <a:ext uri="{FF2B5EF4-FFF2-40B4-BE49-F238E27FC236}">
                      <a16:creationId xmlns:a16="http://schemas.microsoft.com/office/drawing/2014/main" id="{7F2E796C-0A3E-4970-812C-A8FE5502C1A3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8258756" y="11553378"/>
                  <a:ext cx="623030" cy="597656"/>
                </a:xfrm>
                <a:custGeom>
                  <a:avLst/>
                  <a:gdLst>
                    <a:gd name="T0" fmla="*/ 88 w 176"/>
                    <a:gd name="T1" fmla="*/ 0 h 176"/>
                    <a:gd name="T2" fmla="*/ 0 w 176"/>
                    <a:gd name="T3" fmla="*/ 88 h 176"/>
                    <a:gd name="T4" fmla="*/ 88 w 176"/>
                    <a:gd name="T5" fmla="*/ 176 h 176"/>
                    <a:gd name="T6" fmla="*/ 176 w 176"/>
                    <a:gd name="T7" fmla="*/ 88 h 176"/>
                    <a:gd name="T8" fmla="*/ 88 w 176"/>
                    <a:gd name="T9" fmla="*/ 0 h 176"/>
                    <a:gd name="T10" fmla="*/ 88 w 176"/>
                    <a:gd name="T11" fmla="*/ 168 h 176"/>
                    <a:gd name="T12" fmla="*/ 8 w 176"/>
                    <a:gd name="T13" fmla="*/ 88 h 176"/>
                    <a:gd name="T14" fmla="*/ 88 w 176"/>
                    <a:gd name="T15" fmla="*/ 8 h 176"/>
                    <a:gd name="T16" fmla="*/ 168 w 176"/>
                    <a:gd name="T17" fmla="*/ 88 h 176"/>
                    <a:gd name="T18" fmla="*/ 88 w 176"/>
                    <a:gd name="T19" fmla="*/ 168 h 176"/>
                    <a:gd name="T20" fmla="*/ 112 w 176"/>
                    <a:gd name="T21" fmla="*/ 48 h 176"/>
                    <a:gd name="T22" fmla="*/ 64 w 176"/>
                    <a:gd name="T23" fmla="*/ 48 h 176"/>
                    <a:gd name="T24" fmla="*/ 48 w 176"/>
                    <a:gd name="T25" fmla="*/ 64 h 176"/>
                    <a:gd name="T26" fmla="*/ 48 w 176"/>
                    <a:gd name="T27" fmla="*/ 112 h 176"/>
                    <a:gd name="T28" fmla="*/ 64 w 176"/>
                    <a:gd name="T29" fmla="*/ 128 h 176"/>
                    <a:gd name="T30" fmla="*/ 112 w 176"/>
                    <a:gd name="T31" fmla="*/ 128 h 176"/>
                    <a:gd name="T32" fmla="*/ 128 w 176"/>
                    <a:gd name="T33" fmla="*/ 112 h 176"/>
                    <a:gd name="T34" fmla="*/ 128 w 176"/>
                    <a:gd name="T35" fmla="*/ 64 h 176"/>
                    <a:gd name="T36" fmla="*/ 112 w 176"/>
                    <a:gd name="T37" fmla="*/ 48 h 176"/>
                    <a:gd name="T38" fmla="*/ 104 w 176"/>
                    <a:gd name="T39" fmla="*/ 60 h 176"/>
                    <a:gd name="T40" fmla="*/ 116 w 176"/>
                    <a:gd name="T41" fmla="*/ 60 h 176"/>
                    <a:gd name="T42" fmla="*/ 116 w 176"/>
                    <a:gd name="T43" fmla="*/ 72 h 176"/>
                    <a:gd name="T44" fmla="*/ 104 w 176"/>
                    <a:gd name="T45" fmla="*/ 72 h 176"/>
                    <a:gd name="T46" fmla="*/ 104 w 176"/>
                    <a:gd name="T47" fmla="*/ 60 h 176"/>
                    <a:gd name="T48" fmla="*/ 88 w 176"/>
                    <a:gd name="T49" fmla="*/ 72 h 176"/>
                    <a:gd name="T50" fmla="*/ 104 w 176"/>
                    <a:gd name="T51" fmla="*/ 88 h 176"/>
                    <a:gd name="T52" fmla="*/ 88 w 176"/>
                    <a:gd name="T53" fmla="*/ 104 h 176"/>
                    <a:gd name="T54" fmla="*/ 72 w 176"/>
                    <a:gd name="T55" fmla="*/ 88 h 176"/>
                    <a:gd name="T56" fmla="*/ 88 w 176"/>
                    <a:gd name="T57" fmla="*/ 72 h 176"/>
                    <a:gd name="T58" fmla="*/ 120 w 176"/>
                    <a:gd name="T59" fmla="*/ 112 h 176"/>
                    <a:gd name="T60" fmla="*/ 112 w 176"/>
                    <a:gd name="T61" fmla="*/ 120 h 176"/>
                    <a:gd name="T62" fmla="*/ 64 w 176"/>
                    <a:gd name="T63" fmla="*/ 120 h 176"/>
                    <a:gd name="T64" fmla="*/ 56 w 176"/>
                    <a:gd name="T65" fmla="*/ 112 h 176"/>
                    <a:gd name="T66" fmla="*/ 56 w 176"/>
                    <a:gd name="T67" fmla="*/ 84 h 176"/>
                    <a:gd name="T68" fmla="*/ 64 w 176"/>
                    <a:gd name="T69" fmla="*/ 84 h 176"/>
                    <a:gd name="T70" fmla="*/ 64 w 176"/>
                    <a:gd name="T71" fmla="*/ 88 h 176"/>
                    <a:gd name="T72" fmla="*/ 88 w 176"/>
                    <a:gd name="T73" fmla="*/ 112 h 176"/>
                    <a:gd name="T74" fmla="*/ 112 w 176"/>
                    <a:gd name="T75" fmla="*/ 88 h 176"/>
                    <a:gd name="T76" fmla="*/ 112 w 176"/>
                    <a:gd name="T77" fmla="*/ 84 h 176"/>
                    <a:gd name="T78" fmla="*/ 120 w 176"/>
                    <a:gd name="T79" fmla="*/ 84 h 176"/>
                    <a:gd name="T80" fmla="*/ 120 w 176"/>
                    <a:gd name="T81" fmla="*/ 112 h 1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176" h="176">
                      <a:moveTo>
                        <a:pt x="88" y="0"/>
                      </a:moveTo>
                      <a:cubicBezTo>
                        <a:pt x="39" y="0"/>
                        <a:pt x="0" y="39"/>
                        <a:pt x="0" y="88"/>
                      </a:cubicBezTo>
                      <a:cubicBezTo>
                        <a:pt x="0" y="137"/>
                        <a:pt x="39" y="176"/>
                        <a:pt x="88" y="176"/>
                      </a:cubicBezTo>
                      <a:cubicBezTo>
                        <a:pt x="137" y="176"/>
                        <a:pt x="176" y="137"/>
                        <a:pt x="176" y="88"/>
                      </a:cubicBezTo>
                      <a:cubicBezTo>
                        <a:pt x="176" y="39"/>
                        <a:pt x="137" y="0"/>
                        <a:pt x="88" y="0"/>
                      </a:cubicBezTo>
                      <a:moveTo>
                        <a:pt x="88" y="168"/>
                      </a:moveTo>
                      <a:cubicBezTo>
                        <a:pt x="44" y="168"/>
                        <a:pt x="8" y="132"/>
                        <a:pt x="8" y="88"/>
                      </a:cubicBezTo>
                      <a:cubicBezTo>
                        <a:pt x="8" y="44"/>
                        <a:pt x="44" y="8"/>
                        <a:pt x="88" y="8"/>
                      </a:cubicBezTo>
                      <a:cubicBezTo>
                        <a:pt x="132" y="8"/>
                        <a:pt x="168" y="44"/>
                        <a:pt x="168" y="88"/>
                      </a:cubicBezTo>
                      <a:cubicBezTo>
                        <a:pt x="168" y="132"/>
                        <a:pt x="132" y="168"/>
                        <a:pt x="88" y="168"/>
                      </a:cubicBezTo>
                      <a:moveTo>
                        <a:pt x="112" y="48"/>
                      </a:moveTo>
                      <a:cubicBezTo>
                        <a:pt x="64" y="48"/>
                        <a:pt x="64" y="48"/>
                        <a:pt x="64" y="48"/>
                      </a:cubicBezTo>
                      <a:cubicBezTo>
                        <a:pt x="55" y="48"/>
                        <a:pt x="48" y="55"/>
                        <a:pt x="48" y="64"/>
                      </a:cubicBezTo>
                      <a:cubicBezTo>
                        <a:pt x="48" y="112"/>
                        <a:pt x="48" y="112"/>
                        <a:pt x="48" y="112"/>
                      </a:cubicBezTo>
                      <a:cubicBezTo>
                        <a:pt x="48" y="121"/>
                        <a:pt x="55" y="128"/>
                        <a:pt x="64" y="128"/>
                      </a:cubicBezTo>
                      <a:cubicBezTo>
                        <a:pt x="112" y="128"/>
                        <a:pt x="112" y="128"/>
                        <a:pt x="112" y="128"/>
                      </a:cubicBezTo>
                      <a:cubicBezTo>
                        <a:pt x="121" y="128"/>
                        <a:pt x="128" y="121"/>
                        <a:pt x="128" y="112"/>
                      </a:cubicBezTo>
                      <a:cubicBezTo>
                        <a:pt x="128" y="64"/>
                        <a:pt x="128" y="64"/>
                        <a:pt x="128" y="64"/>
                      </a:cubicBezTo>
                      <a:cubicBezTo>
                        <a:pt x="128" y="55"/>
                        <a:pt x="121" y="48"/>
                        <a:pt x="112" y="48"/>
                      </a:cubicBezTo>
                      <a:moveTo>
                        <a:pt x="104" y="60"/>
                      </a:moveTo>
                      <a:cubicBezTo>
                        <a:pt x="116" y="60"/>
                        <a:pt x="116" y="60"/>
                        <a:pt x="116" y="60"/>
                      </a:cubicBezTo>
                      <a:cubicBezTo>
                        <a:pt x="116" y="72"/>
                        <a:pt x="116" y="72"/>
                        <a:pt x="116" y="72"/>
                      </a:cubicBezTo>
                      <a:cubicBezTo>
                        <a:pt x="104" y="72"/>
                        <a:pt x="104" y="72"/>
                        <a:pt x="104" y="72"/>
                      </a:cubicBezTo>
                      <a:lnTo>
                        <a:pt x="104" y="60"/>
                      </a:lnTo>
                      <a:close/>
                      <a:moveTo>
                        <a:pt x="88" y="72"/>
                      </a:moveTo>
                      <a:cubicBezTo>
                        <a:pt x="97" y="72"/>
                        <a:pt x="104" y="79"/>
                        <a:pt x="104" y="88"/>
                      </a:cubicBezTo>
                      <a:cubicBezTo>
                        <a:pt x="104" y="97"/>
                        <a:pt x="97" y="104"/>
                        <a:pt x="88" y="104"/>
                      </a:cubicBezTo>
                      <a:cubicBezTo>
                        <a:pt x="79" y="104"/>
                        <a:pt x="72" y="97"/>
                        <a:pt x="72" y="88"/>
                      </a:cubicBezTo>
                      <a:cubicBezTo>
                        <a:pt x="72" y="79"/>
                        <a:pt x="79" y="72"/>
                        <a:pt x="88" y="72"/>
                      </a:cubicBezTo>
                      <a:moveTo>
                        <a:pt x="120" y="112"/>
                      </a:moveTo>
                      <a:cubicBezTo>
                        <a:pt x="120" y="116"/>
                        <a:pt x="116" y="120"/>
                        <a:pt x="112" y="120"/>
                      </a:cubicBezTo>
                      <a:cubicBezTo>
                        <a:pt x="64" y="120"/>
                        <a:pt x="64" y="120"/>
                        <a:pt x="64" y="120"/>
                      </a:cubicBezTo>
                      <a:cubicBezTo>
                        <a:pt x="60" y="120"/>
                        <a:pt x="56" y="116"/>
                        <a:pt x="56" y="112"/>
                      </a:cubicBezTo>
                      <a:cubicBezTo>
                        <a:pt x="56" y="84"/>
                        <a:pt x="56" y="84"/>
                        <a:pt x="56" y="84"/>
                      </a:cubicBezTo>
                      <a:cubicBezTo>
                        <a:pt x="64" y="84"/>
                        <a:pt x="64" y="84"/>
                        <a:pt x="64" y="84"/>
                      </a:cubicBezTo>
                      <a:cubicBezTo>
                        <a:pt x="64" y="85"/>
                        <a:pt x="64" y="87"/>
                        <a:pt x="64" y="88"/>
                      </a:cubicBezTo>
                      <a:cubicBezTo>
                        <a:pt x="64" y="101"/>
                        <a:pt x="75" y="112"/>
                        <a:pt x="88" y="112"/>
                      </a:cubicBezTo>
                      <a:cubicBezTo>
                        <a:pt x="101" y="112"/>
                        <a:pt x="112" y="101"/>
                        <a:pt x="112" y="88"/>
                      </a:cubicBezTo>
                      <a:cubicBezTo>
                        <a:pt x="112" y="87"/>
                        <a:pt x="112" y="85"/>
                        <a:pt x="112" y="84"/>
                      </a:cubicBezTo>
                      <a:cubicBezTo>
                        <a:pt x="120" y="84"/>
                        <a:pt x="120" y="84"/>
                        <a:pt x="120" y="84"/>
                      </a:cubicBezTo>
                      <a:lnTo>
                        <a:pt x="120" y="112"/>
                      </a:lnTo>
                      <a:close/>
                    </a:path>
                  </a:pathLst>
                </a:custGeom>
                <a:solidFill>
                  <a:schemeClr val="bg2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99" name="Freeform 312">
                  <a:extLst>
                    <a:ext uri="{FF2B5EF4-FFF2-40B4-BE49-F238E27FC236}">
                      <a16:creationId xmlns:a16="http://schemas.microsoft.com/office/drawing/2014/main" id="{5B9F332E-42FB-4632-BB20-C7255FB79F79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8040340" y="12270654"/>
                  <a:ext cx="604713" cy="653286"/>
                </a:xfrm>
                <a:custGeom>
                  <a:avLst/>
                  <a:gdLst>
                    <a:gd name="T0" fmla="*/ 88 w 176"/>
                    <a:gd name="T1" fmla="*/ 0 h 176"/>
                    <a:gd name="T2" fmla="*/ 0 w 176"/>
                    <a:gd name="T3" fmla="*/ 88 h 176"/>
                    <a:gd name="T4" fmla="*/ 88 w 176"/>
                    <a:gd name="T5" fmla="*/ 176 h 176"/>
                    <a:gd name="T6" fmla="*/ 176 w 176"/>
                    <a:gd name="T7" fmla="*/ 88 h 176"/>
                    <a:gd name="T8" fmla="*/ 88 w 176"/>
                    <a:gd name="T9" fmla="*/ 0 h 176"/>
                    <a:gd name="T10" fmla="*/ 88 w 176"/>
                    <a:gd name="T11" fmla="*/ 168 h 176"/>
                    <a:gd name="T12" fmla="*/ 8 w 176"/>
                    <a:gd name="T13" fmla="*/ 88 h 176"/>
                    <a:gd name="T14" fmla="*/ 88 w 176"/>
                    <a:gd name="T15" fmla="*/ 8 h 176"/>
                    <a:gd name="T16" fmla="*/ 168 w 176"/>
                    <a:gd name="T17" fmla="*/ 88 h 176"/>
                    <a:gd name="T18" fmla="*/ 88 w 176"/>
                    <a:gd name="T19" fmla="*/ 168 h 176"/>
                    <a:gd name="T20" fmla="*/ 96 w 176"/>
                    <a:gd name="T21" fmla="*/ 69 h 176"/>
                    <a:gd name="T22" fmla="*/ 101 w 176"/>
                    <a:gd name="T23" fmla="*/ 64 h 176"/>
                    <a:gd name="T24" fmla="*/ 108 w 176"/>
                    <a:gd name="T25" fmla="*/ 64 h 176"/>
                    <a:gd name="T26" fmla="*/ 108 w 176"/>
                    <a:gd name="T27" fmla="*/ 52 h 176"/>
                    <a:gd name="T28" fmla="*/ 97 w 176"/>
                    <a:gd name="T29" fmla="*/ 52 h 176"/>
                    <a:gd name="T30" fmla="*/ 80 w 176"/>
                    <a:gd name="T31" fmla="*/ 68 h 176"/>
                    <a:gd name="T32" fmla="*/ 80 w 176"/>
                    <a:gd name="T33" fmla="*/ 76 h 176"/>
                    <a:gd name="T34" fmla="*/ 72 w 176"/>
                    <a:gd name="T35" fmla="*/ 76 h 176"/>
                    <a:gd name="T36" fmla="*/ 72 w 176"/>
                    <a:gd name="T37" fmla="*/ 88 h 176"/>
                    <a:gd name="T38" fmla="*/ 80 w 176"/>
                    <a:gd name="T39" fmla="*/ 88 h 176"/>
                    <a:gd name="T40" fmla="*/ 80 w 176"/>
                    <a:gd name="T41" fmla="*/ 124 h 176"/>
                    <a:gd name="T42" fmla="*/ 96 w 176"/>
                    <a:gd name="T43" fmla="*/ 124 h 176"/>
                    <a:gd name="T44" fmla="*/ 96 w 176"/>
                    <a:gd name="T45" fmla="*/ 88 h 176"/>
                    <a:gd name="T46" fmla="*/ 107 w 176"/>
                    <a:gd name="T47" fmla="*/ 88 h 176"/>
                    <a:gd name="T48" fmla="*/ 108 w 176"/>
                    <a:gd name="T49" fmla="*/ 76 h 176"/>
                    <a:gd name="T50" fmla="*/ 96 w 176"/>
                    <a:gd name="T51" fmla="*/ 76 h 176"/>
                    <a:gd name="T52" fmla="*/ 96 w 176"/>
                    <a:gd name="T53" fmla="*/ 69 h 1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76" h="176">
                      <a:moveTo>
                        <a:pt x="88" y="0"/>
                      </a:moveTo>
                      <a:cubicBezTo>
                        <a:pt x="39" y="0"/>
                        <a:pt x="0" y="39"/>
                        <a:pt x="0" y="88"/>
                      </a:cubicBezTo>
                      <a:cubicBezTo>
                        <a:pt x="0" y="137"/>
                        <a:pt x="39" y="176"/>
                        <a:pt x="88" y="176"/>
                      </a:cubicBezTo>
                      <a:cubicBezTo>
                        <a:pt x="137" y="176"/>
                        <a:pt x="176" y="137"/>
                        <a:pt x="176" y="88"/>
                      </a:cubicBezTo>
                      <a:cubicBezTo>
                        <a:pt x="176" y="39"/>
                        <a:pt x="137" y="0"/>
                        <a:pt x="88" y="0"/>
                      </a:cubicBezTo>
                      <a:moveTo>
                        <a:pt x="88" y="168"/>
                      </a:moveTo>
                      <a:cubicBezTo>
                        <a:pt x="44" y="168"/>
                        <a:pt x="8" y="132"/>
                        <a:pt x="8" y="88"/>
                      </a:cubicBezTo>
                      <a:cubicBezTo>
                        <a:pt x="8" y="44"/>
                        <a:pt x="44" y="8"/>
                        <a:pt x="88" y="8"/>
                      </a:cubicBezTo>
                      <a:cubicBezTo>
                        <a:pt x="132" y="8"/>
                        <a:pt x="168" y="44"/>
                        <a:pt x="168" y="88"/>
                      </a:cubicBezTo>
                      <a:cubicBezTo>
                        <a:pt x="168" y="132"/>
                        <a:pt x="132" y="168"/>
                        <a:pt x="88" y="168"/>
                      </a:cubicBezTo>
                      <a:moveTo>
                        <a:pt x="96" y="69"/>
                      </a:moveTo>
                      <a:cubicBezTo>
                        <a:pt x="96" y="66"/>
                        <a:pt x="96" y="64"/>
                        <a:pt x="101" y="64"/>
                      </a:cubicBezTo>
                      <a:cubicBezTo>
                        <a:pt x="108" y="64"/>
                        <a:pt x="108" y="64"/>
                        <a:pt x="108" y="64"/>
                      </a:cubicBezTo>
                      <a:cubicBezTo>
                        <a:pt x="108" y="52"/>
                        <a:pt x="108" y="52"/>
                        <a:pt x="108" y="52"/>
                      </a:cubicBezTo>
                      <a:cubicBezTo>
                        <a:pt x="97" y="52"/>
                        <a:pt x="97" y="52"/>
                        <a:pt x="97" y="52"/>
                      </a:cubicBezTo>
                      <a:cubicBezTo>
                        <a:pt x="84" y="52"/>
                        <a:pt x="80" y="58"/>
                        <a:pt x="80" y="68"/>
                      </a:cubicBezTo>
                      <a:cubicBezTo>
                        <a:pt x="80" y="76"/>
                        <a:pt x="80" y="76"/>
                        <a:pt x="80" y="76"/>
                      </a:cubicBezTo>
                      <a:cubicBezTo>
                        <a:pt x="72" y="76"/>
                        <a:pt x="72" y="76"/>
                        <a:pt x="72" y="76"/>
                      </a:cubicBezTo>
                      <a:cubicBezTo>
                        <a:pt x="72" y="88"/>
                        <a:pt x="72" y="88"/>
                        <a:pt x="72" y="88"/>
                      </a:cubicBezTo>
                      <a:cubicBezTo>
                        <a:pt x="80" y="88"/>
                        <a:pt x="80" y="88"/>
                        <a:pt x="80" y="88"/>
                      </a:cubicBezTo>
                      <a:cubicBezTo>
                        <a:pt x="80" y="124"/>
                        <a:pt x="80" y="124"/>
                        <a:pt x="80" y="124"/>
                      </a:cubicBezTo>
                      <a:cubicBezTo>
                        <a:pt x="96" y="124"/>
                        <a:pt x="96" y="124"/>
                        <a:pt x="96" y="124"/>
                      </a:cubicBezTo>
                      <a:cubicBezTo>
                        <a:pt x="96" y="88"/>
                        <a:pt x="96" y="88"/>
                        <a:pt x="96" y="88"/>
                      </a:cubicBezTo>
                      <a:cubicBezTo>
                        <a:pt x="107" y="88"/>
                        <a:pt x="107" y="88"/>
                        <a:pt x="107" y="88"/>
                      </a:cubicBezTo>
                      <a:cubicBezTo>
                        <a:pt x="108" y="76"/>
                        <a:pt x="108" y="76"/>
                        <a:pt x="108" y="76"/>
                      </a:cubicBezTo>
                      <a:cubicBezTo>
                        <a:pt x="96" y="76"/>
                        <a:pt x="96" y="76"/>
                        <a:pt x="96" y="76"/>
                      </a:cubicBezTo>
                      <a:lnTo>
                        <a:pt x="96" y="69"/>
                      </a:lnTo>
                      <a:close/>
                    </a:path>
                  </a:pathLst>
                </a:custGeom>
                <a:solidFill>
                  <a:schemeClr val="bg2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bg1"/>
                    </a:solidFill>
                  </a:endParaRPr>
                </a:p>
              </p:txBody>
            </p:sp>
          </p:grpSp>
        </p:grpSp>
        <p:sp>
          <p:nvSpPr>
            <p:cNvPr id="88" name="Freeform 317">
              <a:extLst>
                <a:ext uri="{FF2B5EF4-FFF2-40B4-BE49-F238E27FC236}">
                  <a16:creationId xmlns:a16="http://schemas.microsoft.com/office/drawing/2014/main" id="{076D841B-3EBA-43DA-9FB5-F5A0343A827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599433" y="3374450"/>
              <a:ext cx="640599" cy="687686"/>
            </a:xfrm>
            <a:custGeom>
              <a:avLst/>
              <a:gdLst>
                <a:gd name="T0" fmla="*/ 64 w 176"/>
                <a:gd name="T1" fmla="*/ 56 h 176"/>
                <a:gd name="T2" fmla="*/ 56 w 176"/>
                <a:gd name="T3" fmla="*/ 64 h 176"/>
                <a:gd name="T4" fmla="*/ 64 w 176"/>
                <a:gd name="T5" fmla="*/ 72 h 176"/>
                <a:gd name="T6" fmla="*/ 72 w 176"/>
                <a:gd name="T7" fmla="*/ 64 h 176"/>
                <a:gd name="T8" fmla="*/ 64 w 176"/>
                <a:gd name="T9" fmla="*/ 56 h 176"/>
                <a:gd name="T10" fmla="*/ 56 w 176"/>
                <a:gd name="T11" fmla="*/ 120 h 176"/>
                <a:gd name="T12" fmla="*/ 72 w 176"/>
                <a:gd name="T13" fmla="*/ 120 h 176"/>
                <a:gd name="T14" fmla="*/ 72 w 176"/>
                <a:gd name="T15" fmla="*/ 76 h 176"/>
                <a:gd name="T16" fmla="*/ 56 w 176"/>
                <a:gd name="T17" fmla="*/ 76 h 176"/>
                <a:gd name="T18" fmla="*/ 56 w 176"/>
                <a:gd name="T19" fmla="*/ 120 h 176"/>
                <a:gd name="T20" fmla="*/ 109 w 176"/>
                <a:gd name="T21" fmla="*/ 76 h 176"/>
                <a:gd name="T22" fmla="*/ 96 w 176"/>
                <a:gd name="T23" fmla="*/ 83 h 176"/>
                <a:gd name="T24" fmla="*/ 96 w 176"/>
                <a:gd name="T25" fmla="*/ 76 h 176"/>
                <a:gd name="T26" fmla="*/ 80 w 176"/>
                <a:gd name="T27" fmla="*/ 76 h 176"/>
                <a:gd name="T28" fmla="*/ 80 w 176"/>
                <a:gd name="T29" fmla="*/ 120 h 176"/>
                <a:gd name="T30" fmla="*/ 96 w 176"/>
                <a:gd name="T31" fmla="*/ 120 h 176"/>
                <a:gd name="T32" fmla="*/ 96 w 176"/>
                <a:gd name="T33" fmla="*/ 96 h 176"/>
                <a:gd name="T34" fmla="*/ 103 w 176"/>
                <a:gd name="T35" fmla="*/ 88 h 176"/>
                <a:gd name="T36" fmla="*/ 108 w 176"/>
                <a:gd name="T37" fmla="*/ 96 h 176"/>
                <a:gd name="T38" fmla="*/ 108 w 176"/>
                <a:gd name="T39" fmla="*/ 120 h 176"/>
                <a:gd name="T40" fmla="*/ 124 w 176"/>
                <a:gd name="T41" fmla="*/ 120 h 176"/>
                <a:gd name="T42" fmla="*/ 124 w 176"/>
                <a:gd name="T43" fmla="*/ 96 h 176"/>
                <a:gd name="T44" fmla="*/ 109 w 176"/>
                <a:gd name="T45" fmla="*/ 76 h 176"/>
                <a:gd name="T46" fmla="*/ 88 w 176"/>
                <a:gd name="T47" fmla="*/ 0 h 176"/>
                <a:gd name="T48" fmla="*/ 0 w 176"/>
                <a:gd name="T49" fmla="*/ 88 h 176"/>
                <a:gd name="T50" fmla="*/ 88 w 176"/>
                <a:gd name="T51" fmla="*/ 176 h 176"/>
                <a:gd name="T52" fmla="*/ 176 w 176"/>
                <a:gd name="T53" fmla="*/ 88 h 176"/>
                <a:gd name="T54" fmla="*/ 88 w 176"/>
                <a:gd name="T55" fmla="*/ 0 h 176"/>
                <a:gd name="T56" fmla="*/ 88 w 176"/>
                <a:gd name="T57" fmla="*/ 168 h 176"/>
                <a:gd name="T58" fmla="*/ 8 w 176"/>
                <a:gd name="T59" fmla="*/ 88 h 176"/>
                <a:gd name="T60" fmla="*/ 88 w 176"/>
                <a:gd name="T61" fmla="*/ 8 h 176"/>
                <a:gd name="T62" fmla="*/ 168 w 176"/>
                <a:gd name="T63" fmla="*/ 88 h 176"/>
                <a:gd name="T64" fmla="*/ 88 w 176"/>
                <a:gd name="T65" fmla="*/ 16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76" h="176">
                  <a:moveTo>
                    <a:pt x="64" y="56"/>
                  </a:moveTo>
                  <a:cubicBezTo>
                    <a:pt x="60" y="56"/>
                    <a:pt x="56" y="60"/>
                    <a:pt x="56" y="64"/>
                  </a:cubicBezTo>
                  <a:cubicBezTo>
                    <a:pt x="56" y="68"/>
                    <a:pt x="60" y="72"/>
                    <a:pt x="64" y="72"/>
                  </a:cubicBezTo>
                  <a:cubicBezTo>
                    <a:pt x="68" y="72"/>
                    <a:pt x="72" y="68"/>
                    <a:pt x="72" y="64"/>
                  </a:cubicBezTo>
                  <a:cubicBezTo>
                    <a:pt x="72" y="60"/>
                    <a:pt x="68" y="56"/>
                    <a:pt x="64" y="56"/>
                  </a:cubicBezTo>
                  <a:moveTo>
                    <a:pt x="56" y="120"/>
                  </a:moveTo>
                  <a:cubicBezTo>
                    <a:pt x="72" y="120"/>
                    <a:pt x="72" y="120"/>
                    <a:pt x="72" y="120"/>
                  </a:cubicBezTo>
                  <a:cubicBezTo>
                    <a:pt x="72" y="76"/>
                    <a:pt x="72" y="76"/>
                    <a:pt x="72" y="76"/>
                  </a:cubicBezTo>
                  <a:cubicBezTo>
                    <a:pt x="56" y="76"/>
                    <a:pt x="56" y="76"/>
                    <a:pt x="56" y="76"/>
                  </a:cubicBezTo>
                  <a:lnTo>
                    <a:pt x="56" y="120"/>
                  </a:lnTo>
                  <a:close/>
                  <a:moveTo>
                    <a:pt x="109" y="76"/>
                  </a:moveTo>
                  <a:cubicBezTo>
                    <a:pt x="98" y="76"/>
                    <a:pt x="96" y="83"/>
                    <a:pt x="96" y="83"/>
                  </a:cubicBezTo>
                  <a:cubicBezTo>
                    <a:pt x="96" y="76"/>
                    <a:pt x="96" y="76"/>
                    <a:pt x="96" y="76"/>
                  </a:cubicBezTo>
                  <a:cubicBezTo>
                    <a:pt x="80" y="76"/>
                    <a:pt x="80" y="76"/>
                    <a:pt x="80" y="76"/>
                  </a:cubicBezTo>
                  <a:cubicBezTo>
                    <a:pt x="80" y="120"/>
                    <a:pt x="80" y="120"/>
                    <a:pt x="80" y="120"/>
                  </a:cubicBezTo>
                  <a:cubicBezTo>
                    <a:pt x="96" y="120"/>
                    <a:pt x="96" y="120"/>
                    <a:pt x="96" y="120"/>
                  </a:cubicBezTo>
                  <a:cubicBezTo>
                    <a:pt x="96" y="96"/>
                    <a:pt x="96" y="96"/>
                    <a:pt x="96" y="96"/>
                  </a:cubicBezTo>
                  <a:cubicBezTo>
                    <a:pt x="96" y="96"/>
                    <a:pt x="96" y="88"/>
                    <a:pt x="103" y="88"/>
                  </a:cubicBezTo>
                  <a:cubicBezTo>
                    <a:pt x="107" y="88"/>
                    <a:pt x="108" y="92"/>
                    <a:pt x="108" y="96"/>
                  </a:cubicBezTo>
                  <a:cubicBezTo>
                    <a:pt x="108" y="120"/>
                    <a:pt x="108" y="120"/>
                    <a:pt x="108" y="120"/>
                  </a:cubicBezTo>
                  <a:cubicBezTo>
                    <a:pt x="124" y="120"/>
                    <a:pt x="124" y="120"/>
                    <a:pt x="124" y="120"/>
                  </a:cubicBezTo>
                  <a:cubicBezTo>
                    <a:pt x="124" y="96"/>
                    <a:pt x="124" y="96"/>
                    <a:pt x="124" y="96"/>
                  </a:cubicBezTo>
                  <a:cubicBezTo>
                    <a:pt x="124" y="83"/>
                    <a:pt x="119" y="76"/>
                    <a:pt x="109" y="76"/>
                  </a:cubicBezTo>
                  <a:moveTo>
                    <a:pt x="88" y="0"/>
                  </a:moveTo>
                  <a:cubicBezTo>
                    <a:pt x="39" y="0"/>
                    <a:pt x="0" y="39"/>
                    <a:pt x="0" y="88"/>
                  </a:cubicBezTo>
                  <a:cubicBezTo>
                    <a:pt x="0" y="137"/>
                    <a:pt x="39" y="176"/>
                    <a:pt x="88" y="176"/>
                  </a:cubicBezTo>
                  <a:cubicBezTo>
                    <a:pt x="137" y="176"/>
                    <a:pt x="176" y="137"/>
                    <a:pt x="176" y="88"/>
                  </a:cubicBezTo>
                  <a:cubicBezTo>
                    <a:pt x="176" y="39"/>
                    <a:pt x="137" y="0"/>
                    <a:pt x="88" y="0"/>
                  </a:cubicBezTo>
                  <a:moveTo>
                    <a:pt x="88" y="168"/>
                  </a:moveTo>
                  <a:cubicBezTo>
                    <a:pt x="44" y="168"/>
                    <a:pt x="8" y="132"/>
                    <a:pt x="8" y="88"/>
                  </a:cubicBezTo>
                  <a:cubicBezTo>
                    <a:pt x="8" y="44"/>
                    <a:pt x="44" y="8"/>
                    <a:pt x="88" y="8"/>
                  </a:cubicBezTo>
                  <a:cubicBezTo>
                    <a:pt x="132" y="8"/>
                    <a:pt x="168" y="44"/>
                    <a:pt x="168" y="88"/>
                  </a:cubicBezTo>
                  <a:cubicBezTo>
                    <a:pt x="168" y="132"/>
                    <a:pt x="132" y="168"/>
                    <a:pt x="88" y="168"/>
                  </a:cubicBezTo>
                </a:path>
              </a:pathLst>
            </a:custGeom>
            <a:solidFill>
              <a:srgbClr val="FF0279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313">
              <a:extLst>
                <a:ext uri="{FF2B5EF4-FFF2-40B4-BE49-F238E27FC236}">
                  <a16:creationId xmlns:a16="http://schemas.microsoft.com/office/drawing/2014/main" id="{EF75D384-510B-46A9-BEE1-D5D24F149C0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558028" y="4302163"/>
              <a:ext cx="640599" cy="661116"/>
            </a:xfrm>
            <a:custGeom>
              <a:avLst/>
              <a:gdLst>
                <a:gd name="T0" fmla="*/ 86 w 176"/>
                <a:gd name="T1" fmla="*/ 72 h 176"/>
                <a:gd name="T2" fmla="*/ 93 w 176"/>
                <a:gd name="T3" fmla="*/ 54 h 176"/>
                <a:gd name="T4" fmla="*/ 84 w 176"/>
                <a:gd name="T5" fmla="*/ 48 h 176"/>
                <a:gd name="T6" fmla="*/ 78 w 176"/>
                <a:gd name="T7" fmla="*/ 65 h 176"/>
                <a:gd name="T8" fmla="*/ 83 w 176"/>
                <a:gd name="T9" fmla="*/ 54 h 176"/>
                <a:gd name="T10" fmla="*/ 88 w 176"/>
                <a:gd name="T11" fmla="*/ 54 h 176"/>
                <a:gd name="T12" fmla="*/ 85 w 176"/>
                <a:gd name="T13" fmla="*/ 68 h 176"/>
                <a:gd name="T14" fmla="*/ 83 w 176"/>
                <a:gd name="T15" fmla="*/ 54 h 176"/>
                <a:gd name="T16" fmla="*/ 107 w 176"/>
                <a:gd name="T17" fmla="*/ 69 h 176"/>
                <a:gd name="T18" fmla="*/ 112 w 176"/>
                <a:gd name="T19" fmla="*/ 71 h 176"/>
                <a:gd name="T20" fmla="*/ 107 w 176"/>
                <a:gd name="T21" fmla="*/ 48 h 176"/>
                <a:gd name="T22" fmla="*/ 104 w 176"/>
                <a:gd name="T23" fmla="*/ 68 h 176"/>
                <a:gd name="T24" fmla="*/ 102 w 176"/>
                <a:gd name="T25" fmla="*/ 48 h 176"/>
                <a:gd name="T26" fmla="*/ 97 w 176"/>
                <a:gd name="T27" fmla="*/ 68 h 176"/>
                <a:gd name="T28" fmla="*/ 65 w 176"/>
                <a:gd name="T29" fmla="*/ 71 h 176"/>
                <a:gd name="T30" fmla="*/ 71 w 176"/>
                <a:gd name="T31" fmla="*/ 59 h 176"/>
                <a:gd name="T32" fmla="*/ 72 w 176"/>
                <a:gd name="T33" fmla="*/ 40 h 176"/>
                <a:gd name="T34" fmla="*/ 64 w 176"/>
                <a:gd name="T35" fmla="*/ 40 h 176"/>
                <a:gd name="T36" fmla="*/ 65 w 176"/>
                <a:gd name="T37" fmla="*/ 59 h 176"/>
                <a:gd name="T38" fmla="*/ 98 w 176"/>
                <a:gd name="T39" fmla="*/ 99 h 176"/>
                <a:gd name="T40" fmla="*/ 95 w 176"/>
                <a:gd name="T41" fmla="*/ 116 h 176"/>
                <a:gd name="T42" fmla="*/ 100 w 176"/>
                <a:gd name="T43" fmla="*/ 115 h 176"/>
                <a:gd name="T44" fmla="*/ 98 w 176"/>
                <a:gd name="T45" fmla="*/ 99 h 176"/>
                <a:gd name="T46" fmla="*/ 0 w 176"/>
                <a:gd name="T47" fmla="*/ 88 h 176"/>
                <a:gd name="T48" fmla="*/ 176 w 176"/>
                <a:gd name="T49" fmla="*/ 88 h 176"/>
                <a:gd name="T50" fmla="*/ 88 w 176"/>
                <a:gd name="T51" fmla="*/ 168 h 176"/>
                <a:gd name="T52" fmla="*/ 88 w 176"/>
                <a:gd name="T53" fmla="*/ 8 h 176"/>
                <a:gd name="T54" fmla="*/ 88 w 176"/>
                <a:gd name="T55" fmla="*/ 168 h 176"/>
                <a:gd name="T56" fmla="*/ 88 w 176"/>
                <a:gd name="T57" fmla="*/ 76 h 176"/>
                <a:gd name="T58" fmla="*/ 45 w 176"/>
                <a:gd name="T59" fmla="*/ 89 h 176"/>
                <a:gd name="T60" fmla="*/ 45 w 176"/>
                <a:gd name="T61" fmla="*/ 119 h 176"/>
                <a:gd name="T62" fmla="*/ 88 w 176"/>
                <a:gd name="T63" fmla="*/ 132 h 176"/>
                <a:gd name="T64" fmla="*/ 131 w 176"/>
                <a:gd name="T65" fmla="*/ 119 h 176"/>
                <a:gd name="T66" fmla="*/ 131 w 176"/>
                <a:gd name="T67" fmla="*/ 89 h 176"/>
                <a:gd name="T68" fmla="*/ 70 w 176"/>
                <a:gd name="T69" fmla="*/ 90 h 176"/>
                <a:gd name="T70" fmla="*/ 64 w 176"/>
                <a:gd name="T71" fmla="*/ 121 h 176"/>
                <a:gd name="T72" fmla="*/ 58 w 176"/>
                <a:gd name="T73" fmla="*/ 90 h 176"/>
                <a:gd name="T74" fmla="*/ 52 w 176"/>
                <a:gd name="T75" fmla="*/ 85 h 176"/>
                <a:gd name="T76" fmla="*/ 70 w 176"/>
                <a:gd name="T77" fmla="*/ 90 h 176"/>
                <a:gd name="T78" fmla="*/ 81 w 176"/>
                <a:gd name="T79" fmla="*/ 121 h 176"/>
                <a:gd name="T80" fmla="*/ 75 w 176"/>
                <a:gd name="T81" fmla="*/ 122 h 176"/>
                <a:gd name="T82" fmla="*/ 71 w 176"/>
                <a:gd name="T83" fmla="*/ 94 h 176"/>
                <a:gd name="T84" fmla="*/ 76 w 176"/>
                <a:gd name="T85" fmla="*/ 117 h 176"/>
                <a:gd name="T86" fmla="*/ 81 w 176"/>
                <a:gd name="T87" fmla="*/ 116 h 176"/>
                <a:gd name="T88" fmla="*/ 86 w 176"/>
                <a:gd name="T89" fmla="*/ 94 h 176"/>
                <a:gd name="T90" fmla="*/ 105 w 176"/>
                <a:gd name="T91" fmla="*/ 115 h 176"/>
                <a:gd name="T92" fmla="*/ 95 w 176"/>
                <a:gd name="T93" fmla="*/ 119 h 176"/>
                <a:gd name="T94" fmla="*/ 90 w 176"/>
                <a:gd name="T95" fmla="*/ 121 h 176"/>
                <a:gd name="T96" fmla="*/ 95 w 176"/>
                <a:gd name="T97" fmla="*/ 85 h 176"/>
                <a:gd name="T98" fmla="*/ 101 w 176"/>
                <a:gd name="T99" fmla="*/ 94 h 176"/>
                <a:gd name="T100" fmla="*/ 105 w 176"/>
                <a:gd name="T101" fmla="*/ 115 h 176"/>
                <a:gd name="T102" fmla="*/ 125 w 176"/>
                <a:gd name="T103" fmla="*/ 109 h 176"/>
                <a:gd name="T104" fmla="*/ 114 w 176"/>
                <a:gd name="T105" fmla="*/ 115 h 176"/>
                <a:gd name="T106" fmla="*/ 119 w 176"/>
                <a:gd name="T107" fmla="*/ 115 h 176"/>
                <a:gd name="T108" fmla="*/ 125 w 176"/>
                <a:gd name="T109" fmla="*/ 112 h 176"/>
                <a:gd name="T110" fmla="*/ 117 w 176"/>
                <a:gd name="T111" fmla="*/ 122 h 176"/>
                <a:gd name="T112" fmla="*/ 109 w 176"/>
                <a:gd name="T113" fmla="*/ 101 h 176"/>
                <a:gd name="T114" fmla="*/ 125 w 176"/>
                <a:gd name="T115" fmla="*/ 101 h 176"/>
                <a:gd name="T116" fmla="*/ 114 w 176"/>
                <a:gd name="T117" fmla="*/ 101 h 176"/>
                <a:gd name="T118" fmla="*/ 119 w 176"/>
                <a:gd name="T119" fmla="*/ 105 h 176"/>
                <a:gd name="T120" fmla="*/ 117 w 176"/>
                <a:gd name="T121" fmla="*/ 99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76" h="176">
                  <a:moveTo>
                    <a:pt x="84" y="72"/>
                  </a:moveTo>
                  <a:cubicBezTo>
                    <a:pt x="86" y="72"/>
                    <a:pt x="86" y="72"/>
                    <a:pt x="86" y="72"/>
                  </a:cubicBezTo>
                  <a:cubicBezTo>
                    <a:pt x="90" y="72"/>
                    <a:pt x="93" y="69"/>
                    <a:pt x="93" y="65"/>
                  </a:cubicBezTo>
                  <a:cubicBezTo>
                    <a:pt x="93" y="54"/>
                    <a:pt x="93" y="54"/>
                    <a:pt x="93" y="54"/>
                  </a:cubicBezTo>
                  <a:cubicBezTo>
                    <a:pt x="93" y="51"/>
                    <a:pt x="90" y="48"/>
                    <a:pt x="86" y="48"/>
                  </a:cubicBezTo>
                  <a:cubicBezTo>
                    <a:pt x="84" y="48"/>
                    <a:pt x="84" y="48"/>
                    <a:pt x="84" y="48"/>
                  </a:cubicBezTo>
                  <a:cubicBezTo>
                    <a:pt x="81" y="48"/>
                    <a:pt x="78" y="51"/>
                    <a:pt x="78" y="54"/>
                  </a:cubicBezTo>
                  <a:cubicBezTo>
                    <a:pt x="78" y="65"/>
                    <a:pt x="78" y="65"/>
                    <a:pt x="78" y="65"/>
                  </a:cubicBezTo>
                  <a:cubicBezTo>
                    <a:pt x="78" y="69"/>
                    <a:pt x="81" y="72"/>
                    <a:pt x="84" y="72"/>
                  </a:cubicBezTo>
                  <a:moveTo>
                    <a:pt x="83" y="54"/>
                  </a:moveTo>
                  <a:cubicBezTo>
                    <a:pt x="83" y="53"/>
                    <a:pt x="84" y="52"/>
                    <a:pt x="85" y="52"/>
                  </a:cubicBezTo>
                  <a:cubicBezTo>
                    <a:pt x="87" y="52"/>
                    <a:pt x="88" y="53"/>
                    <a:pt x="88" y="54"/>
                  </a:cubicBezTo>
                  <a:cubicBezTo>
                    <a:pt x="88" y="66"/>
                    <a:pt x="88" y="66"/>
                    <a:pt x="88" y="66"/>
                  </a:cubicBezTo>
                  <a:cubicBezTo>
                    <a:pt x="88" y="67"/>
                    <a:pt x="87" y="68"/>
                    <a:pt x="85" y="68"/>
                  </a:cubicBezTo>
                  <a:cubicBezTo>
                    <a:pt x="84" y="68"/>
                    <a:pt x="83" y="67"/>
                    <a:pt x="83" y="66"/>
                  </a:cubicBezTo>
                  <a:lnTo>
                    <a:pt x="83" y="54"/>
                  </a:lnTo>
                  <a:close/>
                  <a:moveTo>
                    <a:pt x="101" y="72"/>
                  </a:moveTo>
                  <a:cubicBezTo>
                    <a:pt x="104" y="72"/>
                    <a:pt x="107" y="69"/>
                    <a:pt x="107" y="69"/>
                  </a:cubicBezTo>
                  <a:cubicBezTo>
                    <a:pt x="107" y="71"/>
                    <a:pt x="107" y="71"/>
                    <a:pt x="107" y="71"/>
                  </a:cubicBezTo>
                  <a:cubicBezTo>
                    <a:pt x="112" y="71"/>
                    <a:pt x="112" y="71"/>
                    <a:pt x="112" y="71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07" y="48"/>
                    <a:pt x="107" y="48"/>
                    <a:pt x="107" y="48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66"/>
                    <a:pt x="106" y="68"/>
                    <a:pt x="104" y="68"/>
                  </a:cubicBezTo>
                  <a:cubicBezTo>
                    <a:pt x="102" y="68"/>
                    <a:pt x="102" y="67"/>
                    <a:pt x="102" y="67"/>
                  </a:cubicBezTo>
                  <a:cubicBezTo>
                    <a:pt x="102" y="48"/>
                    <a:pt x="102" y="48"/>
                    <a:pt x="102" y="48"/>
                  </a:cubicBezTo>
                  <a:cubicBezTo>
                    <a:pt x="97" y="48"/>
                    <a:pt x="97" y="48"/>
                    <a:pt x="97" y="48"/>
                  </a:cubicBezTo>
                  <a:cubicBezTo>
                    <a:pt x="97" y="68"/>
                    <a:pt x="97" y="68"/>
                    <a:pt x="97" y="68"/>
                  </a:cubicBezTo>
                  <a:cubicBezTo>
                    <a:pt x="97" y="68"/>
                    <a:pt x="98" y="72"/>
                    <a:pt x="101" y="72"/>
                  </a:cubicBezTo>
                  <a:moveTo>
                    <a:pt x="65" y="71"/>
                  </a:moveTo>
                  <a:cubicBezTo>
                    <a:pt x="71" y="71"/>
                    <a:pt x="71" y="71"/>
                    <a:pt x="71" y="71"/>
                  </a:cubicBezTo>
                  <a:cubicBezTo>
                    <a:pt x="71" y="59"/>
                    <a:pt x="71" y="59"/>
                    <a:pt x="71" y="59"/>
                  </a:cubicBezTo>
                  <a:cubicBezTo>
                    <a:pt x="77" y="40"/>
                    <a:pt x="77" y="40"/>
                    <a:pt x="77" y="40"/>
                  </a:cubicBezTo>
                  <a:cubicBezTo>
                    <a:pt x="72" y="40"/>
                    <a:pt x="72" y="40"/>
                    <a:pt x="72" y="40"/>
                  </a:cubicBezTo>
                  <a:cubicBezTo>
                    <a:pt x="68" y="52"/>
                    <a:pt x="68" y="52"/>
                    <a:pt x="68" y="52"/>
                  </a:cubicBezTo>
                  <a:cubicBezTo>
                    <a:pt x="64" y="40"/>
                    <a:pt x="64" y="40"/>
                    <a:pt x="64" y="40"/>
                  </a:cubicBezTo>
                  <a:cubicBezTo>
                    <a:pt x="58" y="40"/>
                    <a:pt x="58" y="40"/>
                    <a:pt x="58" y="40"/>
                  </a:cubicBezTo>
                  <a:cubicBezTo>
                    <a:pt x="65" y="59"/>
                    <a:pt x="65" y="59"/>
                    <a:pt x="65" y="59"/>
                  </a:cubicBezTo>
                  <a:lnTo>
                    <a:pt x="65" y="71"/>
                  </a:lnTo>
                  <a:close/>
                  <a:moveTo>
                    <a:pt x="98" y="99"/>
                  </a:moveTo>
                  <a:cubicBezTo>
                    <a:pt x="97" y="99"/>
                    <a:pt x="96" y="99"/>
                    <a:pt x="95" y="100"/>
                  </a:cubicBezTo>
                  <a:cubicBezTo>
                    <a:pt x="95" y="116"/>
                    <a:pt x="95" y="116"/>
                    <a:pt x="95" y="116"/>
                  </a:cubicBezTo>
                  <a:cubicBezTo>
                    <a:pt x="96" y="117"/>
                    <a:pt x="97" y="117"/>
                    <a:pt x="98" y="117"/>
                  </a:cubicBezTo>
                  <a:cubicBezTo>
                    <a:pt x="100" y="117"/>
                    <a:pt x="100" y="115"/>
                    <a:pt x="100" y="115"/>
                  </a:cubicBezTo>
                  <a:cubicBezTo>
                    <a:pt x="100" y="101"/>
                    <a:pt x="100" y="101"/>
                    <a:pt x="100" y="101"/>
                  </a:cubicBezTo>
                  <a:cubicBezTo>
                    <a:pt x="100" y="101"/>
                    <a:pt x="100" y="99"/>
                    <a:pt x="98" y="99"/>
                  </a:cubicBezTo>
                  <a:moveTo>
                    <a:pt x="88" y="0"/>
                  </a:moveTo>
                  <a:cubicBezTo>
                    <a:pt x="39" y="0"/>
                    <a:pt x="0" y="39"/>
                    <a:pt x="0" y="88"/>
                  </a:cubicBezTo>
                  <a:cubicBezTo>
                    <a:pt x="0" y="137"/>
                    <a:pt x="39" y="176"/>
                    <a:pt x="88" y="176"/>
                  </a:cubicBezTo>
                  <a:cubicBezTo>
                    <a:pt x="137" y="176"/>
                    <a:pt x="176" y="137"/>
                    <a:pt x="176" y="88"/>
                  </a:cubicBezTo>
                  <a:cubicBezTo>
                    <a:pt x="176" y="39"/>
                    <a:pt x="137" y="0"/>
                    <a:pt x="88" y="0"/>
                  </a:cubicBezTo>
                  <a:moveTo>
                    <a:pt x="88" y="168"/>
                  </a:moveTo>
                  <a:cubicBezTo>
                    <a:pt x="44" y="168"/>
                    <a:pt x="8" y="132"/>
                    <a:pt x="8" y="88"/>
                  </a:cubicBezTo>
                  <a:cubicBezTo>
                    <a:pt x="8" y="44"/>
                    <a:pt x="44" y="8"/>
                    <a:pt x="88" y="8"/>
                  </a:cubicBezTo>
                  <a:cubicBezTo>
                    <a:pt x="132" y="8"/>
                    <a:pt x="168" y="44"/>
                    <a:pt x="168" y="88"/>
                  </a:cubicBezTo>
                  <a:cubicBezTo>
                    <a:pt x="168" y="132"/>
                    <a:pt x="132" y="168"/>
                    <a:pt x="88" y="168"/>
                  </a:cubicBezTo>
                  <a:moveTo>
                    <a:pt x="118" y="77"/>
                  </a:moveTo>
                  <a:cubicBezTo>
                    <a:pt x="118" y="77"/>
                    <a:pt x="103" y="76"/>
                    <a:pt x="88" y="76"/>
                  </a:cubicBezTo>
                  <a:cubicBezTo>
                    <a:pt x="73" y="76"/>
                    <a:pt x="58" y="77"/>
                    <a:pt x="58" y="77"/>
                  </a:cubicBezTo>
                  <a:cubicBezTo>
                    <a:pt x="51" y="77"/>
                    <a:pt x="45" y="82"/>
                    <a:pt x="45" y="89"/>
                  </a:cubicBezTo>
                  <a:cubicBezTo>
                    <a:pt x="45" y="89"/>
                    <a:pt x="44" y="96"/>
                    <a:pt x="44" y="104"/>
                  </a:cubicBezTo>
                  <a:cubicBezTo>
                    <a:pt x="44" y="112"/>
                    <a:pt x="45" y="119"/>
                    <a:pt x="45" y="119"/>
                  </a:cubicBezTo>
                  <a:cubicBezTo>
                    <a:pt x="45" y="126"/>
                    <a:pt x="51" y="131"/>
                    <a:pt x="58" y="131"/>
                  </a:cubicBezTo>
                  <a:cubicBezTo>
                    <a:pt x="58" y="131"/>
                    <a:pt x="73" y="132"/>
                    <a:pt x="88" y="132"/>
                  </a:cubicBezTo>
                  <a:cubicBezTo>
                    <a:pt x="103" y="132"/>
                    <a:pt x="118" y="131"/>
                    <a:pt x="118" y="131"/>
                  </a:cubicBezTo>
                  <a:cubicBezTo>
                    <a:pt x="125" y="131"/>
                    <a:pt x="131" y="126"/>
                    <a:pt x="131" y="119"/>
                  </a:cubicBezTo>
                  <a:cubicBezTo>
                    <a:pt x="131" y="119"/>
                    <a:pt x="132" y="112"/>
                    <a:pt x="132" y="104"/>
                  </a:cubicBezTo>
                  <a:cubicBezTo>
                    <a:pt x="132" y="96"/>
                    <a:pt x="131" y="89"/>
                    <a:pt x="131" y="89"/>
                  </a:cubicBezTo>
                  <a:cubicBezTo>
                    <a:pt x="131" y="82"/>
                    <a:pt x="125" y="77"/>
                    <a:pt x="118" y="77"/>
                  </a:cubicBezTo>
                  <a:moveTo>
                    <a:pt x="70" y="90"/>
                  </a:moveTo>
                  <a:cubicBezTo>
                    <a:pt x="64" y="90"/>
                    <a:pt x="64" y="90"/>
                    <a:pt x="64" y="90"/>
                  </a:cubicBezTo>
                  <a:cubicBezTo>
                    <a:pt x="64" y="121"/>
                    <a:pt x="64" y="121"/>
                    <a:pt x="64" y="121"/>
                  </a:cubicBezTo>
                  <a:cubicBezTo>
                    <a:pt x="58" y="121"/>
                    <a:pt x="58" y="121"/>
                    <a:pt x="58" y="121"/>
                  </a:cubicBezTo>
                  <a:cubicBezTo>
                    <a:pt x="58" y="90"/>
                    <a:pt x="58" y="90"/>
                    <a:pt x="58" y="90"/>
                  </a:cubicBezTo>
                  <a:cubicBezTo>
                    <a:pt x="52" y="90"/>
                    <a:pt x="52" y="90"/>
                    <a:pt x="52" y="90"/>
                  </a:cubicBezTo>
                  <a:cubicBezTo>
                    <a:pt x="52" y="85"/>
                    <a:pt x="52" y="85"/>
                    <a:pt x="52" y="85"/>
                  </a:cubicBezTo>
                  <a:cubicBezTo>
                    <a:pt x="70" y="85"/>
                    <a:pt x="70" y="85"/>
                    <a:pt x="70" y="85"/>
                  </a:cubicBezTo>
                  <a:lnTo>
                    <a:pt x="70" y="90"/>
                  </a:lnTo>
                  <a:close/>
                  <a:moveTo>
                    <a:pt x="86" y="121"/>
                  </a:moveTo>
                  <a:cubicBezTo>
                    <a:pt x="81" y="121"/>
                    <a:pt x="81" y="121"/>
                    <a:pt x="81" y="121"/>
                  </a:cubicBezTo>
                  <a:cubicBezTo>
                    <a:pt x="81" y="119"/>
                    <a:pt x="81" y="119"/>
                    <a:pt x="81" y="119"/>
                  </a:cubicBezTo>
                  <a:cubicBezTo>
                    <a:pt x="81" y="119"/>
                    <a:pt x="78" y="122"/>
                    <a:pt x="75" y="122"/>
                  </a:cubicBezTo>
                  <a:cubicBezTo>
                    <a:pt x="71" y="122"/>
                    <a:pt x="71" y="119"/>
                    <a:pt x="71" y="119"/>
                  </a:cubicBezTo>
                  <a:cubicBezTo>
                    <a:pt x="71" y="94"/>
                    <a:pt x="71" y="94"/>
                    <a:pt x="71" y="94"/>
                  </a:cubicBezTo>
                  <a:cubicBezTo>
                    <a:pt x="76" y="94"/>
                    <a:pt x="76" y="94"/>
                    <a:pt x="76" y="94"/>
                  </a:cubicBezTo>
                  <a:cubicBezTo>
                    <a:pt x="76" y="117"/>
                    <a:pt x="76" y="117"/>
                    <a:pt x="76" y="117"/>
                  </a:cubicBezTo>
                  <a:cubicBezTo>
                    <a:pt x="76" y="117"/>
                    <a:pt x="76" y="118"/>
                    <a:pt x="77" y="118"/>
                  </a:cubicBezTo>
                  <a:cubicBezTo>
                    <a:pt x="79" y="118"/>
                    <a:pt x="81" y="116"/>
                    <a:pt x="81" y="116"/>
                  </a:cubicBezTo>
                  <a:cubicBezTo>
                    <a:pt x="81" y="94"/>
                    <a:pt x="81" y="94"/>
                    <a:pt x="81" y="94"/>
                  </a:cubicBezTo>
                  <a:cubicBezTo>
                    <a:pt x="86" y="94"/>
                    <a:pt x="86" y="94"/>
                    <a:pt x="86" y="94"/>
                  </a:cubicBezTo>
                  <a:lnTo>
                    <a:pt x="86" y="121"/>
                  </a:lnTo>
                  <a:close/>
                  <a:moveTo>
                    <a:pt x="105" y="115"/>
                  </a:moveTo>
                  <a:cubicBezTo>
                    <a:pt x="105" y="115"/>
                    <a:pt x="105" y="122"/>
                    <a:pt x="101" y="122"/>
                  </a:cubicBezTo>
                  <a:cubicBezTo>
                    <a:pt x="98" y="122"/>
                    <a:pt x="96" y="120"/>
                    <a:pt x="95" y="119"/>
                  </a:cubicBezTo>
                  <a:cubicBezTo>
                    <a:pt x="95" y="121"/>
                    <a:pt x="95" y="121"/>
                    <a:pt x="95" y="121"/>
                  </a:cubicBezTo>
                  <a:cubicBezTo>
                    <a:pt x="90" y="121"/>
                    <a:pt x="90" y="121"/>
                    <a:pt x="90" y="121"/>
                  </a:cubicBezTo>
                  <a:cubicBezTo>
                    <a:pt x="90" y="85"/>
                    <a:pt x="90" y="85"/>
                    <a:pt x="90" y="85"/>
                  </a:cubicBezTo>
                  <a:cubicBezTo>
                    <a:pt x="95" y="85"/>
                    <a:pt x="95" y="85"/>
                    <a:pt x="95" y="85"/>
                  </a:cubicBezTo>
                  <a:cubicBezTo>
                    <a:pt x="95" y="97"/>
                    <a:pt x="95" y="97"/>
                    <a:pt x="95" y="97"/>
                  </a:cubicBezTo>
                  <a:cubicBezTo>
                    <a:pt x="96" y="96"/>
                    <a:pt x="98" y="94"/>
                    <a:pt x="101" y="94"/>
                  </a:cubicBezTo>
                  <a:cubicBezTo>
                    <a:pt x="104" y="94"/>
                    <a:pt x="105" y="97"/>
                    <a:pt x="105" y="100"/>
                  </a:cubicBezTo>
                  <a:lnTo>
                    <a:pt x="105" y="115"/>
                  </a:lnTo>
                  <a:close/>
                  <a:moveTo>
                    <a:pt x="125" y="101"/>
                  </a:moveTo>
                  <a:cubicBezTo>
                    <a:pt x="125" y="109"/>
                    <a:pt x="125" y="109"/>
                    <a:pt x="125" y="109"/>
                  </a:cubicBezTo>
                  <a:cubicBezTo>
                    <a:pt x="114" y="109"/>
                    <a:pt x="114" y="109"/>
                    <a:pt x="114" y="109"/>
                  </a:cubicBezTo>
                  <a:cubicBezTo>
                    <a:pt x="114" y="115"/>
                    <a:pt x="114" y="115"/>
                    <a:pt x="114" y="115"/>
                  </a:cubicBezTo>
                  <a:cubicBezTo>
                    <a:pt x="114" y="115"/>
                    <a:pt x="114" y="117"/>
                    <a:pt x="117" y="117"/>
                  </a:cubicBezTo>
                  <a:cubicBezTo>
                    <a:pt x="119" y="117"/>
                    <a:pt x="119" y="115"/>
                    <a:pt x="119" y="115"/>
                  </a:cubicBezTo>
                  <a:cubicBezTo>
                    <a:pt x="119" y="112"/>
                    <a:pt x="119" y="112"/>
                    <a:pt x="119" y="112"/>
                  </a:cubicBezTo>
                  <a:cubicBezTo>
                    <a:pt x="125" y="112"/>
                    <a:pt x="125" y="112"/>
                    <a:pt x="125" y="112"/>
                  </a:cubicBezTo>
                  <a:cubicBezTo>
                    <a:pt x="125" y="116"/>
                    <a:pt x="125" y="116"/>
                    <a:pt x="125" y="116"/>
                  </a:cubicBezTo>
                  <a:cubicBezTo>
                    <a:pt x="125" y="116"/>
                    <a:pt x="124" y="122"/>
                    <a:pt x="117" y="122"/>
                  </a:cubicBezTo>
                  <a:cubicBezTo>
                    <a:pt x="111" y="122"/>
                    <a:pt x="109" y="116"/>
                    <a:pt x="109" y="116"/>
                  </a:cubicBezTo>
                  <a:cubicBezTo>
                    <a:pt x="109" y="101"/>
                    <a:pt x="109" y="101"/>
                    <a:pt x="109" y="101"/>
                  </a:cubicBezTo>
                  <a:cubicBezTo>
                    <a:pt x="109" y="101"/>
                    <a:pt x="109" y="94"/>
                    <a:pt x="117" y="94"/>
                  </a:cubicBezTo>
                  <a:cubicBezTo>
                    <a:pt x="125" y="94"/>
                    <a:pt x="125" y="101"/>
                    <a:pt x="125" y="101"/>
                  </a:cubicBezTo>
                  <a:moveTo>
                    <a:pt x="117" y="99"/>
                  </a:moveTo>
                  <a:cubicBezTo>
                    <a:pt x="114" y="99"/>
                    <a:pt x="114" y="101"/>
                    <a:pt x="114" y="101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9" y="105"/>
                    <a:pt x="119" y="105"/>
                    <a:pt x="119" y="105"/>
                  </a:cubicBezTo>
                  <a:cubicBezTo>
                    <a:pt x="119" y="101"/>
                    <a:pt x="119" y="101"/>
                    <a:pt x="119" y="101"/>
                  </a:cubicBezTo>
                  <a:cubicBezTo>
                    <a:pt x="119" y="101"/>
                    <a:pt x="119" y="99"/>
                    <a:pt x="117" y="99"/>
                  </a:cubicBezTo>
                </a:path>
              </a:pathLst>
            </a:custGeom>
            <a:solidFill>
              <a:srgbClr val="FF0279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311">
              <a:extLst>
                <a:ext uri="{FF2B5EF4-FFF2-40B4-BE49-F238E27FC236}">
                  <a16:creationId xmlns:a16="http://schemas.microsoft.com/office/drawing/2014/main" id="{A0CCA731-D22C-42EB-AF2C-3CB5F68935D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549124" y="5224349"/>
              <a:ext cx="658406" cy="648944"/>
            </a:xfrm>
            <a:custGeom>
              <a:avLst/>
              <a:gdLst>
                <a:gd name="T0" fmla="*/ 130 w 176"/>
                <a:gd name="T1" fmla="*/ 57 h 176"/>
                <a:gd name="T2" fmla="*/ 119 w 176"/>
                <a:gd name="T3" fmla="*/ 61 h 176"/>
                <a:gd name="T4" fmla="*/ 107 w 176"/>
                <a:gd name="T5" fmla="*/ 56 h 176"/>
                <a:gd name="T6" fmla="*/ 91 w 176"/>
                <a:gd name="T7" fmla="*/ 72 h 176"/>
                <a:gd name="T8" fmla="*/ 91 w 176"/>
                <a:gd name="T9" fmla="*/ 76 h 176"/>
                <a:gd name="T10" fmla="*/ 58 w 176"/>
                <a:gd name="T11" fmla="*/ 59 h 176"/>
                <a:gd name="T12" fmla="*/ 55 w 176"/>
                <a:gd name="T13" fmla="*/ 67 h 176"/>
                <a:gd name="T14" fmla="*/ 63 w 176"/>
                <a:gd name="T15" fmla="*/ 81 h 176"/>
                <a:gd name="T16" fmla="*/ 55 w 176"/>
                <a:gd name="T17" fmla="*/ 79 h 176"/>
                <a:gd name="T18" fmla="*/ 55 w 176"/>
                <a:gd name="T19" fmla="*/ 79 h 176"/>
                <a:gd name="T20" fmla="*/ 68 w 176"/>
                <a:gd name="T21" fmla="*/ 95 h 176"/>
                <a:gd name="T22" fmla="*/ 64 w 176"/>
                <a:gd name="T23" fmla="*/ 95 h 176"/>
                <a:gd name="T24" fmla="*/ 61 w 176"/>
                <a:gd name="T25" fmla="*/ 95 h 176"/>
                <a:gd name="T26" fmla="*/ 76 w 176"/>
                <a:gd name="T27" fmla="*/ 106 h 176"/>
                <a:gd name="T28" fmla="*/ 56 w 176"/>
                <a:gd name="T29" fmla="*/ 113 h 176"/>
                <a:gd name="T30" fmla="*/ 52 w 176"/>
                <a:gd name="T31" fmla="*/ 113 h 176"/>
                <a:gd name="T32" fmla="*/ 77 w 176"/>
                <a:gd name="T33" fmla="*/ 120 h 176"/>
                <a:gd name="T34" fmla="*/ 124 w 176"/>
                <a:gd name="T35" fmla="*/ 74 h 176"/>
                <a:gd name="T36" fmla="*/ 124 w 176"/>
                <a:gd name="T37" fmla="*/ 72 h 176"/>
                <a:gd name="T38" fmla="*/ 132 w 176"/>
                <a:gd name="T39" fmla="*/ 64 h 176"/>
                <a:gd name="T40" fmla="*/ 123 w 176"/>
                <a:gd name="T41" fmla="*/ 66 h 176"/>
                <a:gd name="T42" fmla="*/ 130 w 176"/>
                <a:gd name="T43" fmla="*/ 57 h 176"/>
                <a:gd name="T44" fmla="*/ 88 w 176"/>
                <a:gd name="T45" fmla="*/ 0 h 176"/>
                <a:gd name="T46" fmla="*/ 0 w 176"/>
                <a:gd name="T47" fmla="*/ 88 h 176"/>
                <a:gd name="T48" fmla="*/ 88 w 176"/>
                <a:gd name="T49" fmla="*/ 176 h 176"/>
                <a:gd name="T50" fmla="*/ 176 w 176"/>
                <a:gd name="T51" fmla="*/ 88 h 176"/>
                <a:gd name="T52" fmla="*/ 88 w 176"/>
                <a:gd name="T53" fmla="*/ 0 h 176"/>
                <a:gd name="T54" fmla="*/ 88 w 176"/>
                <a:gd name="T55" fmla="*/ 168 h 176"/>
                <a:gd name="T56" fmla="*/ 8 w 176"/>
                <a:gd name="T57" fmla="*/ 88 h 176"/>
                <a:gd name="T58" fmla="*/ 88 w 176"/>
                <a:gd name="T59" fmla="*/ 8 h 176"/>
                <a:gd name="T60" fmla="*/ 168 w 176"/>
                <a:gd name="T61" fmla="*/ 88 h 176"/>
                <a:gd name="T62" fmla="*/ 88 w 176"/>
                <a:gd name="T63" fmla="*/ 16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76" h="176">
                  <a:moveTo>
                    <a:pt x="130" y="57"/>
                  </a:moveTo>
                  <a:cubicBezTo>
                    <a:pt x="127" y="59"/>
                    <a:pt x="123" y="60"/>
                    <a:pt x="119" y="61"/>
                  </a:cubicBezTo>
                  <a:cubicBezTo>
                    <a:pt x="116" y="58"/>
                    <a:pt x="112" y="56"/>
                    <a:pt x="107" y="56"/>
                  </a:cubicBezTo>
                  <a:cubicBezTo>
                    <a:pt x="98" y="56"/>
                    <a:pt x="91" y="63"/>
                    <a:pt x="91" y="72"/>
                  </a:cubicBezTo>
                  <a:cubicBezTo>
                    <a:pt x="91" y="73"/>
                    <a:pt x="91" y="75"/>
                    <a:pt x="91" y="76"/>
                  </a:cubicBezTo>
                  <a:cubicBezTo>
                    <a:pt x="78" y="75"/>
                    <a:pt x="66" y="69"/>
                    <a:pt x="58" y="59"/>
                  </a:cubicBezTo>
                  <a:cubicBezTo>
                    <a:pt x="56" y="61"/>
                    <a:pt x="55" y="64"/>
                    <a:pt x="55" y="67"/>
                  </a:cubicBezTo>
                  <a:cubicBezTo>
                    <a:pt x="55" y="73"/>
                    <a:pt x="58" y="78"/>
                    <a:pt x="63" y="81"/>
                  </a:cubicBezTo>
                  <a:cubicBezTo>
                    <a:pt x="60" y="80"/>
                    <a:pt x="57" y="80"/>
                    <a:pt x="55" y="79"/>
                  </a:cubicBezTo>
                  <a:cubicBezTo>
                    <a:pt x="55" y="79"/>
                    <a:pt x="55" y="79"/>
                    <a:pt x="55" y="79"/>
                  </a:cubicBezTo>
                  <a:cubicBezTo>
                    <a:pt x="55" y="87"/>
                    <a:pt x="61" y="93"/>
                    <a:pt x="68" y="95"/>
                  </a:cubicBezTo>
                  <a:cubicBezTo>
                    <a:pt x="67" y="95"/>
                    <a:pt x="66" y="95"/>
                    <a:pt x="64" y="95"/>
                  </a:cubicBezTo>
                  <a:cubicBezTo>
                    <a:pt x="63" y="95"/>
                    <a:pt x="62" y="95"/>
                    <a:pt x="61" y="95"/>
                  </a:cubicBezTo>
                  <a:cubicBezTo>
                    <a:pt x="63" y="101"/>
                    <a:pt x="69" y="106"/>
                    <a:pt x="76" y="106"/>
                  </a:cubicBezTo>
                  <a:cubicBezTo>
                    <a:pt x="71" y="110"/>
                    <a:pt x="64" y="113"/>
                    <a:pt x="56" y="113"/>
                  </a:cubicBezTo>
                  <a:cubicBezTo>
                    <a:pt x="55" y="113"/>
                    <a:pt x="53" y="113"/>
                    <a:pt x="52" y="113"/>
                  </a:cubicBezTo>
                  <a:cubicBezTo>
                    <a:pt x="59" y="117"/>
                    <a:pt x="68" y="120"/>
                    <a:pt x="77" y="120"/>
                  </a:cubicBezTo>
                  <a:cubicBezTo>
                    <a:pt x="107" y="120"/>
                    <a:pt x="124" y="95"/>
                    <a:pt x="124" y="74"/>
                  </a:cubicBezTo>
                  <a:cubicBezTo>
                    <a:pt x="124" y="73"/>
                    <a:pt x="124" y="73"/>
                    <a:pt x="124" y="72"/>
                  </a:cubicBezTo>
                  <a:cubicBezTo>
                    <a:pt x="127" y="70"/>
                    <a:pt x="130" y="67"/>
                    <a:pt x="132" y="64"/>
                  </a:cubicBezTo>
                  <a:cubicBezTo>
                    <a:pt x="129" y="65"/>
                    <a:pt x="126" y="66"/>
                    <a:pt x="123" y="66"/>
                  </a:cubicBezTo>
                  <a:cubicBezTo>
                    <a:pt x="126" y="64"/>
                    <a:pt x="129" y="61"/>
                    <a:pt x="130" y="57"/>
                  </a:cubicBezTo>
                  <a:moveTo>
                    <a:pt x="88" y="0"/>
                  </a:moveTo>
                  <a:cubicBezTo>
                    <a:pt x="39" y="0"/>
                    <a:pt x="0" y="39"/>
                    <a:pt x="0" y="88"/>
                  </a:cubicBezTo>
                  <a:cubicBezTo>
                    <a:pt x="0" y="137"/>
                    <a:pt x="39" y="176"/>
                    <a:pt x="88" y="176"/>
                  </a:cubicBezTo>
                  <a:cubicBezTo>
                    <a:pt x="137" y="176"/>
                    <a:pt x="176" y="137"/>
                    <a:pt x="176" y="88"/>
                  </a:cubicBezTo>
                  <a:cubicBezTo>
                    <a:pt x="176" y="39"/>
                    <a:pt x="137" y="0"/>
                    <a:pt x="88" y="0"/>
                  </a:cubicBezTo>
                  <a:moveTo>
                    <a:pt x="88" y="168"/>
                  </a:moveTo>
                  <a:cubicBezTo>
                    <a:pt x="44" y="168"/>
                    <a:pt x="8" y="132"/>
                    <a:pt x="8" y="88"/>
                  </a:cubicBezTo>
                  <a:cubicBezTo>
                    <a:pt x="8" y="44"/>
                    <a:pt x="44" y="8"/>
                    <a:pt x="88" y="8"/>
                  </a:cubicBezTo>
                  <a:cubicBezTo>
                    <a:pt x="132" y="8"/>
                    <a:pt x="168" y="44"/>
                    <a:pt x="168" y="88"/>
                  </a:cubicBezTo>
                  <a:cubicBezTo>
                    <a:pt x="168" y="132"/>
                    <a:pt x="132" y="168"/>
                    <a:pt x="88" y="168"/>
                  </a:cubicBezTo>
                </a:path>
              </a:pathLst>
            </a:custGeom>
            <a:solidFill>
              <a:srgbClr val="FF0279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321">
              <a:extLst>
                <a:ext uri="{FF2B5EF4-FFF2-40B4-BE49-F238E27FC236}">
                  <a16:creationId xmlns:a16="http://schemas.microsoft.com/office/drawing/2014/main" id="{65673C41-7D35-4A25-B5CC-6D131706D9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549124" y="6113140"/>
              <a:ext cx="660003" cy="629127"/>
            </a:xfrm>
            <a:custGeom>
              <a:avLst/>
              <a:gdLst>
                <a:gd name="T0" fmla="*/ 88 w 176"/>
                <a:gd name="T1" fmla="*/ 0 h 176"/>
                <a:gd name="T2" fmla="*/ 0 w 176"/>
                <a:gd name="T3" fmla="*/ 88 h 176"/>
                <a:gd name="T4" fmla="*/ 88 w 176"/>
                <a:gd name="T5" fmla="*/ 176 h 176"/>
                <a:gd name="T6" fmla="*/ 176 w 176"/>
                <a:gd name="T7" fmla="*/ 88 h 176"/>
                <a:gd name="T8" fmla="*/ 88 w 176"/>
                <a:gd name="T9" fmla="*/ 0 h 176"/>
                <a:gd name="T10" fmla="*/ 88 w 176"/>
                <a:gd name="T11" fmla="*/ 168 h 176"/>
                <a:gd name="T12" fmla="*/ 8 w 176"/>
                <a:gd name="T13" fmla="*/ 88 h 176"/>
                <a:gd name="T14" fmla="*/ 88 w 176"/>
                <a:gd name="T15" fmla="*/ 8 h 176"/>
                <a:gd name="T16" fmla="*/ 168 w 176"/>
                <a:gd name="T17" fmla="*/ 88 h 176"/>
                <a:gd name="T18" fmla="*/ 88 w 176"/>
                <a:gd name="T19" fmla="*/ 168 h 176"/>
                <a:gd name="T20" fmla="*/ 112 w 176"/>
                <a:gd name="T21" fmla="*/ 48 h 176"/>
                <a:gd name="T22" fmla="*/ 64 w 176"/>
                <a:gd name="T23" fmla="*/ 48 h 176"/>
                <a:gd name="T24" fmla="*/ 48 w 176"/>
                <a:gd name="T25" fmla="*/ 64 h 176"/>
                <a:gd name="T26" fmla="*/ 48 w 176"/>
                <a:gd name="T27" fmla="*/ 112 h 176"/>
                <a:gd name="T28" fmla="*/ 64 w 176"/>
                <a:gd name="T29" fmla="*/ 128 h 176"/>
                <a:gd name="T30" fmla="*/ 112 w 176"/>
                <a:gd name="T31" fmla="*/ 128 h 176"/>
                <a:gd name="T32" fmla="*/ 128 w 176"/>
                <a:gd name="T33" fmla="*/ 112 h 176"/>
                <a:gd name="T34" fmla="*/ 128 w 176"/>
                <a:gd name="T35" fmla="*/ 64 h 176"/>
                <a:gd name="T36" fmla="*/ 112 w 176"/>
                <a:gd name="T37" fmla="*/ 48 h 176"/>
                <a:gd name="T38" fmla="*/ 104 w 176"/>
                <a:gd name="T39" fmla="*/ 60 h 176"/>
                <a:gd name="T40" fmla="*/ 116 w 176"/>
                <a:gd name="T41" fmla="*/ 60 h 176"/>
                <a:gd name="T42" fmla="*/ 116 w 176"/>
                <a:gd name="T43" fmla="*/ 72 h 176"/>
                <a:gd name="T44" fmla="*/ 104 w 176"/>
                <a:gd name="T45" fmla="*/ 72 h 176"/>
                <a:gd name="T46" fmla="*/ 104 w 176"/>
                <a:gd name="T47" fmla="*/ 60 h 176"/>
                <a:gd name="T48" fmla="*/ 88 w 176"/>
                <a:gd name="T49" fmla="*/ 72 h 176"/>
                <a:gd name="T50" fmla="*/ 104 w 176"/>
                <a:gd name="T51" fmla="*/ 88 h 176"/>
                <a:gd name="T52" fmla="*/ 88 w 176"/>
                <a:gd name="T53" fmla="*/ 104 h 176"/>
                <a:gd name="T54" fmla="*/ 72 w 176"/>
                <a:gd name="T55" fmla="*/ 88 h 176"/>
                <a:gd name="T56" fmla="*/ 88 w 176"/>
                <a:gd name="T57" fmla="*/ 72 h 176"/>
                <a:gd name="T58" fmla="*/ 120 w 176"/>
                <a:gd name="T59" fmla="*/ 112 h 176"/>
                <a:gd name="T60" fmla="*/ 112 w 176"/>
                <a:gd name="T61" fmla="*/ 120 h 176"/>
                <a:gd name="T62" fmla="*/ 64 w 176"/>
                <a:gd name="T63" fmla="*/ 120 h 176"/>
                <a:gd name="T64" fmla="*/ 56 w 176"/>
                <a:gd name="T65" fmla="*/ 112 h 176"/>
                <a:gd name="T66" fmla="*/ 56 w 176"/>
                <a:gd name="T67" fmla="*/ 84 h 176"/>
                <a:gd name="T68" fmla="*/ 64 w 176"/>
                <a:gd name="T69" fmla="*/ 84 h 176"/>
                <a:gd name="T70" fmla="*/ 64 w 176"/>
                <a:gd name="T71" fmla="*/ 88 h 176"/>
                <a:gd name="T72" fmla="*/ 88 w 176"/>
                <a:gd name="T73" fmla="*/ 112 h 176"/>
                <a:gd name="T74" fmla="*/ 112 w 176"/>
                <a:gd name="T75" fmla="*/ 88 h 176"/>
                <a:gd name="T76" fmla="*/ 112 w 176"/>
                <a:gd name="T77" fmla="*/ 84 h 176"/>
                <a:gd name="T78" fmla="*/ 120 w 176"/>
                <a:gd name="T79" fmla="*/ 84 h 176"/>
                <a:gd name="T80" fmla="*/ 120 w 176"/>
                <a:gd name="T81" fmla="*/ 112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76" h="176">
                  <a:moveTo>
                    <a:pt x="88" y="0"/>
                  </a:moveTo>
                  <a:cubicBezTo>
                    <a:pt x="39" y="0"/>
                    <a:pt x="0" y="39"/>
                    <a:pt x="0" y="88"/>
                  </a:cubicBezTo>
                  <a:cubicBezTo>
                    <a:pt x="0" y="137"/>
                    <a:pt x="39" y="176"/>
                    <a:pt x="88" y="176"/>
                  </a:cubicBezTo>
                  <a:cubicBezTo>
                    <a:pt x="137" y="176"/>
                    <a:pt x="176" y="137"/>
                    <a:pt x="176" y="88"/>
                  </a:cubicBezTo>
                  <a:cubicBezTo>
                    <a:pt x="176" y="39"/>
                    <a:pt x="137" y="0"/>
                    <a:pt x="88" y="0"/>
                  </a:cubicBezTo>
                  <a:moveTo>
                    <a:pt x="88" y="168"/>
                  </a:moveTo>
                  <a:cubicBezTo>
                    <a:pt x="44" y="168"/>
                    <a:pt x="8" y="132"/>
                    <a:pt x="8" y="88"/>
                  </a:cubicBezTo>
                  <a:cubicBezTo>
                    <a:pt x="8" y="44"/>
                    <a:pt x="44" y="8"/>
                    <a:pt x="88" y="8"/>
                  </a:cubicBezTo>
                  <a:cubicBezTo>
                    <a:pt x="132" y="8"/>
                    <a:pt x="168" y="44"/>
                    <a:pt x="168" y="88"/>
                  </a:cubicBezTo>
                  <a:cubicBezTo>
                    <a:pt x="168" y="132"/>
                    <a:pt x="132" y="168"/>
                    <a:pt x="88" y="168"/>
                  </a:cubicBezTo>
                  <a:moveTo>
                    <a:pt x="112" y="48"/>
                  </a:moveTo>
                  <a:cubicBezTo>
                    <a:pt x="64" y="48"/>
                    <a:pt x="64" y="48"/>
                    <a:pt x="64" y="48"/>
                  </a:cubicBezTo>
                  <a:cubicBezTo>
                    <a:pt x="55" y="48"/>
                    <a:pt x="48" y="55"/>
                    <a:pt x="48" y="64"/>
                  </a:cubicBezTo>
                  <a:cubicBezTo>
                    <a:pt x="48" y="112"/>
                    <a:pt x="48" y="112"/>
                    <a:pt x="48" y="112"/>
                  </a:cubicBezTo>
                  <a:cubicBezTo>
                    <a:pt x="48" y="121"/>
                    <a:pt x="55" y="128"/>
                    <a:pt x="64" y="128"/>
                  </a:cubicBezTo>
                  <a:cubicBezTo>
                    <a:pt x="112" y="128"/>
                    <a:pt x="112" y="128"/>
                    <a:pt x="112" y="128"/>
                  </a:cubicBezTo>
                  <a:cubicBezTo>
                    <a:pt x="121" y="128"/>
                    <a:pt x="128" y="121"/>
                    <a:pt x="128" y="112"/>
                  </a:cubicBezTo>
                  <a:cubicBezTo>
                    <a:pt x="128" y="64"/>
                    <a:pt x="128" y="64"/>
                    <a:pt x="128" y="64"/>
                  </a:cubicBezTo>
                  <a:cubicBezTo>
                    <a:pt x="128" y="55"/>
                    <a:pt x="121" y="48"/>
                    <a:pt x="112" y="48"/>
                  </a:cubicBezTo>
                  <a:moveTo>
                    <a:pt x="104" y="60"/>
                  </a:moveTo>
                  <a:cubicBezTo>
                    <a:pt x="116" y="60"/>
                    <a:pt x="116" y="60"/>
                    <a:pt x="116" y="60"/>
                  </a:cubicBezTo>
                  <a:cubicBezTo>
                    <a:pt x="116" y="72"/>
                    <a:pt x="116" y="72"/>
                    <a:pt x="116" y="72"/>
                  </a:cubicBezTo>
                  <a:cubicBezTo>
                    <a:pt x="104" y="72"/>
                    <a:pt x="104" y="72"/>
                    <a:pt x="104" y="72"/>
                  </a:cubicBezTo>
                  <a:lnTo>
                    <a:pt x="104" y="60"/>
                  </a:lnTo>
                  <a:close/>
                  <a:moveTo>
                    <a:pt x="88" y="72"/>
                  </a:moveTo>
                  <a:cubicBezTo>
                    <a:pt x="97" y="72"/>
                    <a:pt x="104" y="79"/>
                    <a:pt x="104" y="88"/>
                  </a:cubicBezTo>
                  <a:cubicBezTo>
                    <a:pt x="104" y="97"/>
                    <a:pt x="97" y="104"/>
                    <a:pt x="88" y="104"/>
                  </a:cubicBezTo>
                  <a:cubicBezTo>
                    <a:pt x="79" y="104"/>
                    <a:pt x="72" y="97"/>
                    <a:pt x="72" y="88"/>
                  </a:cubicBezTo>
                  <a:cubicBezTo>
                    <a:pt x="72" y="79"/>
                    <a:pt x="79" y="72"/>
                    <a:pt x="88" y="72"/>
                  </a:cubicBezTo>
                  <a:moveTo>
                    <a:pt x="120" y="112"/>
                  </a:moveTo>
                  <a:cubicBezTo>
                    <a:pt x="120" y="116"/>
                    <a:pt x="116" y="120"/>
                    <a:pt x="112" y="120"/>
                  </a:cubicBezTo>
                  <a:cubicBezTo>
                    <a:pt x="64" y="120"/>
                    <a:pt x="64" y="120"/>
                    <a:pt x="64" y="120"/>
                  </a:cubicBezTo>
                  <a:cubicBezTo>
                    <a:pt x="60" y="120"/>
                    <a:pt x="56" y="116"/>
                    <a:pt x="56" y="112"/>
                  </a:cubicBezTo>
                  <a:cubicBezTo>
                    <a:pt x="56" y="84"/>
                    <a:pt x="56" y="84"/>
                    <a:pt x="56" y="84"/>
                  </a:cubicBezTo>
                  <a:cubicBezTo>
                    <a:pt x="64" y="84"/>
                    <a:pt x="64" y="84"/>
                    <a:pt x="64" y="84"/>
                  </a:cubicBezTo>
                  <a:cubicBezTo>
                    <a:pt x="64" y="85"/>
                    <a:pt x="64" y="87"/>
                    <a:pt x="64" y="88"/>
                  </a:cubicBezTo>
                  <a:cubicBezTo>
                    <a:pt x="64" y="101"/>
                    <a:pt x="75" y="112"/>
                    <a:pt x="88" y="112"/>
                  </a:cubicBezTo>
                  <a:cubicBezTo>
                    <a:pt x="101" y="112"/>
                    <a:pt x="112" y="101"/>
                    <a:pt x="112" y="88"/>
                  </a:cubicBezTo>
                  <a:cubicBezTo>
                    <a:pt x="112" y="87"/>
                    <a:pt x="112" y="85"/>
                    <a:pt x="112" y="84"/>
                  </a:cubicBezTo>
                  <a:cubicBezTo>
                    <a:pt x="120" y="84"/>
                    <a:pt x="120" y="84"/>
                    <a:pt x="120" y="84"/>
                  </a:cubicBezTo>
                  <a:lnTo>
                    <a:pt x="120" y="112"/>
                  </a:lnTo>
                  <a:close/>
                </a:path>
              </a:pathLst>
            </a:custGeom>
            <a:solidFill>
              <a:srgbClr val="FF0279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312">
              <a:extLst>
                <a:ext uri="{FF2B5EF4-FFF2-40B4-BE49-F238E27FC236}">
                  <a16:creationId xmlns:a16="http://schemas.microsoft.com/office/drawing/2014/main" id="{53303453-FB9F-4E25-BF8B-46168BABFBC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566931" y="6966054"/>
              <a:ext cx="640599" cy="687686"/>
            </a:xfrm>
            <a:custGeom>
              <a:avLst/>
              <a:gdLst>
                <a:gd name="T0" fmla="*/ 88 w 176"/>
                <a:gd name="T1" fmla="*/ 0 h 176"/>
                <a:gd name="T2" fmla="*/ 0 w 176"/>
                <a:gd name="T3" fmla="*/ 88 h 176"/>
                <a:gd name="T4" fmla="*/ 88 w 176"/>
                <a:gd name="T5" fmla="*/ 176 h 176"/>
                <a:gd name="T6" fmla="*/ 176 w 176"/>
                <a:gd name="T7" fmla="*/ 88 h 176"/>
                <a:gd name="T8" fmla="*/ 88 w 176"/>
                <a:gd name="T9" fmla="*/ 0 h 176"/>
                <a:gd name="T10" fmla="*/ 88 w 176"/>
                <a:gd name="T11" fmla="*/ 168 h 176"/>
                <a:gd name="T12" fmla="*/ 8 w 176"/>
                <a:gd name="T13" fmla="*/ 88 h 176"/>
                <a:gd name="T14" fmla="*/ 88 w 176"/>
                <a:gd name="T15" fmla="*/ 8 h 176"/>
                <a:gd name="T16" fmla="*/ 168 w 176"/>
                <a:gd name="T17" fmla="*/ 88 h 176"/>
                <a:gd name="T18" fmla="*/ 88 w 176"/>
                <a:gd name="T19" fmla="*/ 168 h 176"/>
                <a:gd name="T20" fmla="*/ 96 w 176"/>
                <a:gd name="T21" fmla="*/ 69 h 176"/>
                <a:gd name="T22" fmla="*/ 101 w 176"/>
                <a:gd name="T23" fmla="*/ 64 h 176"/>
                <a:gd name="T24" fmla="*/ 108 w 176"/>
                <a:gd name="T25" fmla="*/ 64 h 176"/>
                <a:gd name="T26" fmla="*/ 108 w 176"/>
                <a:gd name="T27" fmla="*/ 52 h 176"/>
                <a:gd name="T28" fmla="*/ 97 w 176"/>
                <a:gd name="T29" fmla="*/ 52 h 176"/>
                <a:gd name="T30" fmla="*/ 80 w 176"/>
                <a:gd name="T31" fmla="*/ 68 h 176"/>
                <a:gd name="T32" fmla="*/ 80 w 176"/>
                <a:gd name="T33" fmla="*/ 76 h 176"/>
                <a:gd name="T34" fmla="*/ 72 w 176"/>
                <a:gd name="T35" fmla="*/ 76 h 176"/>
                <a:gd name="T36" fmla="*/ 72 w 176"/>
                <a:gd name="T37" fmla="*/ 88 h 176"/>
                <a:gd name="T38" fmla="*/ 80 w 176"/>
                <a:gd name="T39" fmla="*/ 88 h 176"/>
                <a:gd name="T40" fmla="*/ 80 w 176"/>
                <a:gd name="T41" fmla="*/ 124 h 176"/>
                <a:gd name="T42" fmla="*/ 96 w 176"/>
                <a:gd name="T43" fmla="*/ 124 h 176"/>
                <a:gd name="T44" fmla="*/ 96 w 176"/>
                <a:gd name="T45" fmla="*/ 88 h 176"/>
                <a:gd name="T46" fmla="*/ 107 w 176"/>
                <a:gd name="T47" fmla="*/ 88 h 176"/>
                <a:gd name="T48" fmla="*/ 108 w 176"/>
                <a:gd name="T49" fmla="*/ 76 h 176"/>
                <a:gd name="T50" fmla="*/ 96 w 176"/>
                <a:gd name="T51" fmla="*/ 76 h 176"/>
                <a:gd name="T52" fmla="*/ 96 w 176"/>
                <a:gd name="T53" fmla="*/ 69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76" h="176">
                  <a:moveTo>
                    <a:pt x="88" y="0"/>
                  </a:moveTo>
                  <a:cubicBezTo>
                    <a:pt x="39" y="0"/>
                    <a:pt x="0" y="39"/>
                    <a:pt x="0" y="88"/>
                  </a:cubicBezTo>
                  <a:cubicBezTo>
                    <a:pt x="0" y="137"/>
                    <a:pt x="39" y="176"/>
                    <a:pt x="88" y="176"/>
                  </a:cubicBezTo>
                  <a:cubicBezTo>
                    <a:pt x="137" y="176"/>
                    <a:pt x="176" y="137"/>
                    <a:pt x="176" y="88"/>
                  </a:cubicBezTo>
                  <a:cubicBezTo>
                    <a:pt x="176" y="39"/>
                    <a:pt x="137" y="0"/>
                    <a:pt x="88" y="0"/>
                  </a:cubicBezTo>
                  <a:moveTo>
                    <a:pt x="88" y="168"/>
                  </a:moveTo>
                  <a:cubicBezTo>
                    <a:pt x="44" y="168"/>
                    <a:pt x="8" y="132"/>
                    <a:pt x="8" y="88"/>
                  </a:cubicBezTo>
                  <a:cubicBezTo>
                    <a:pt x="8" y="44"/>
                    <a:pt x="44" y="8"/>
                    <a:pt x="88" y="8"/>
                  </a:cubicBezTo>
                  <a:cubicBezTo>
                    <a:pt x="132" y="8"/>
                    <a:pt x="168" y="44"/>
                    <a:pt x="168" y="88"/>
                  </a:cubicBezTo>
                  <a:cubicBezTo>
                    <a:pt x="168" y="132"/>
                    <a:pt x="132" y="168"/>
                    <a:pt x="88" y="168"/>
                  </a:cubicBezTo>
                  <a:moveTo>
                    <a:pt x="96" y="69"/>
                  </a:moveTo>
                  <a:cubicBezTo>
                    <a:pt x="96" y="66"/>
                    <a:pt x="96" y="64"/>
                    <a:pt x="101" y="64"/>
                  </a:cubicBezTo>
                  <a:cubicBezTo>
                    <a:pt x="108" y="64"/>
                    <a:pt x="108" y="64"/>
                    <a:pt x="108" y="64"/>
                  </a:cubicBezTo>
                  <a:cubicBezTo>
                    <a:pt x="108" y="52"/>
                    <a:pt x="108" y="52"/>
                    <a:pt x="108" y="52"/>
                  </a:cubicBezTo>
                  <a:cubicBezTo>
                    <a:pt x="97" y="52"/>
                    <a:pt x="97" y="52"/>
                    <a:pt x="97" y="52"/>
                  </a:cubicBezTo>
                  <a:cubicBezTo>
                    <a:pt x="84" y="52"/>
                    <a:pt x="80" y="58"/>
                    <a:pt x="80" y="68"/>
                  </a:cubicBezTo>
                  <a:cubicBezTo>
                    <a:pt x="80" y="76"/>
                    <a:pt x="80" y="76"/>
                    <a:pt x="80" y="76"/>
                  </a:cubicBezTo>
                  <a:cubicBezTo>
                    <a:pt x="72" y="76"/>
                    <a:pt x="72" y="76"/>
                    <a:pt x="72" y="76"/>
                  </a:cubicBezTo>
                  <a:cubicBezTo>
                    <a:pt x="72" y="88"/>
                    <a:pt x="72" y="88"/>
                    <a:pt x="72" y="88"/>
                  </a:cubicBezTo>
                  <a:cubicBezTo>
                    <a:pt x="80" y="88"/>
                    <a:pt x="80" y="88"/>
                    <a:pt x="80" y="88"/>
                  </a:cubicBezTo>
                  <a:cubicBezTo>
                    <a:pt x="80" y="124"/>
                    <a:pt x="80" y="124"/>
                    <a:pt x="80" y="124"/>
                  </a:cubicBezTo>
                  <a:cubicBezTo>
                    <a:pt x="96" y="124"/>
                    <a:pt x="96" y="124"/>
                    <a:pt x="96" y="124"/>
                  </a:cubicBezTo>
                  <a:cubicBezTo>
                    <a:pt x="96" y="88"/>
                    <a:pt x="96" y="88"/>
                    <a:pt x="96" y="88"/>
                  </a:cubicBezTo>
                  <a:cubicBezTo>
                    <a:pt x="107" y="88"/>
                    <a:pt x="107" y="88"/>
                    <a:pt x="107" y="88"/>
                  </a:cubicBezTo>
                  <a:cubicBezTo>
                    <a:pt x="108" y="76"/>
                    <a:pt x="108" y="76"/>
                    <a:pt x="108" y="76"/>
                  </a:cubicBezTo>
                  <a:cubicBezTo>
                    <a:pt x="96" y="76"/>
                    <a:pt x="96" y="76"/>
                    <a:pt x="96" y="76"/>
                  </a:cubicBezTo>
                  <a:lnTo>
                    <a:pt x="96" y="69"/>
                  </a:lnTo>
                  <a:close/>
                </a:path>
              </a:pathLst>
            </a:custGeom>
            <a:solidFill>
              <a:srgbClr val="FF0279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00" name="Rounded Rectangle 12">
            <a:extLst>
              <a:ext uri="{FF2B5EF4-FFF2-40B4-BE49-F238E27FC236}">
                <a16:creationId xmlns:a16="http://schemas.microsoft.com/office/drawing/2014/main" id="{10FAE7AE-97F4-45D7-A299-9ECFB247BCC0}"/>
              </a:ext>
            </a:extLst>
          </p:cNvPr>
          <p:cNvSpPr/>
          <p:nvPr/>
        </p:nvSpPr>
        <p:spPr>
          <a:xfrm>
            <a:off x="1846039" y="8875793"/>
            <a:ext cx="5987389" cy="1183680"/>
          </a:xfrm>
          <a:prstGeom prst="roundRect">
            <a:avLst>
              <a:gd name="adj" fmla="val 12821"/>
            </a:avLst>
          </a:prstGeom>
          <a:solidFill>
            <a:srgbClr val="C36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101" name="Rounded Rectangle 12">
            <a:extLst>
              <a:ext uri="{FF2B5EF4-FFF2-40B4-BE49-F238E27FC236}">
                <a16:creationId xmlns:a16="http://schemas.microsoft.com/office/drawing/2014/main" id="{385E04D0-7FCA-46BB-A025-24584E3B989B}"/>
              </a:ext>
            </a:extLst>
          </p:cNvPr>
          <p:cNvSpPr/>
          <p:nvPr/>
        </p:nvSpPr>
        <p:spPr>
          <a:xfrm>
            <a:off x="1854272" y="10187283"/>
            <a:ext cx="5979156" cy="1556327"/>
          </a:xfrm>
          <a:prstGeom prst="roundRect">
            <a:avLst>
              <a:gd name="adj" fmla="val 12821"/>
            </a:avLst>
          </a:prstGeom>
          <a:solidFill>
            <a:srgbClr val="FF027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102" name="TextBox 57">
            <a:extLst>
              <a:ext uri="{FF2B5EF4-FFF2-40B4-BE49-F238E27FC236}">
                <a16:creationId xmlns:a16="http://schemas.microsoft.com/office/drawing/2014/main" id="{9CC074BE-2A15-4C44-AA6F-37DE22E4FB95}"/>
              </a:ext>
            </a:extLst>
          </p:cNvPr>
          <p:cNvSpPr txBox="1"/>
          <p:nvPr/>
        </p:nvSpPr>
        <p:spPr>
          <a:xfrm>
            <a:off x="2357471" y="8942645"/>
            <a:ext cx="5016412" cy="41896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lnSpc>
                <a:spcPts val="2500"/>
              </a:lnSpc>
              <a:defRPr sz="2200" b="1" i="0" u="none" strike="noStrike" kern="1200" baseline="0">
                <a:solidFill>
                  <a:schemeClr val="tx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400" kern="1200">
                <a:solidFill>
                  <a:schemeClr val="bg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VISUALIZACIONES EN YOUTUBE</a:t>
            </a:r>
          </a:p>
        </p:txBody>
      </p:sp>
      <p:sp>
        <p:nvSpPr>
          <p:cNvPr id="103" name="Freeform 313">
            <a:extLst>
              <a:ext uri="{FF2B5EF4-FFF2-40B4-BE49-F238E27FC236}">
                <a16:creationId xmlns:a16="http://schemas.microsoft.com/office/drawing/2014/main" id="{0F414EA0-3091-46FA-A81A-6E399AA5C3C2}"/>
              </a:ext>
            </a:extLst>
          </p:cNvPr>
          <p:cNvSpPr>
            <a:spLocks noEditPoints="1"/>
          </p:cNvSpPr>
          <p:nvPr/>
        </p:nvSpPr>
        <p:spPr bwMode="auto">
          <a:xfrm>
            <a:off x="2030067" y="9280686"/>
            <a:ext cx="640599" cy="661116"/>
          </a:xfrm>
          <a:custGeom>
            <a:avLst/>
            <a:gdLst>
              <a:gd name="T0" fmla="*/ 86 w 176"/>
              <a:gd name="T1" fmla="*/ 72 h 176"/>
              <a:gd name="T2" fmla="*/ 93 w 176"/>
              <a:gd name="T3" fmla="*/ 54 h 176"/>
              <a:gd name="T4" fmla="*/ 84 w 176"/>
              <a:gd name="T5" fmla="*/ 48 h 176"/>
              <a:gd name="T6" fmla="*/ 78 w 176"/>
              <a:gd name="T7" fmla="*/ 65 h 176"/>
              <a:gd name="T8" fmla="*/ 83 w 176"/>
              <a:gd name="T9" fmla="*/ 54 h 176"/>
              <a:gd name="T10" fmla="*/ 88 w 176"/>
              <a:gd name="T11" fmla="*/ 54 h 176"/>
              <a:gd name="T12" fmla="*/ 85 w 176"/>
              <a:gd name="T13" fmla="*/ 68 h 176"/>
              <a:gd name="T14" fmla="*/ 83 w 176"/>
              <a:gd name="T15" fmla="*/ 54 h 176"/>
              <a:gd name="T16" fmla="*/ 107 w 176"/>
              <a:gd name="T17" fmla="*/ 69 h 176"/>
              <a:gd name="T18" fmla="*/ 112 w 176"/>
              <a:gd name="T19" fmla="*/ 71 h 176"/>
              <a:gd name="T20" fmla="*/ 107 w 176"/>
              <a:gd name="T21" fmla="*/ 48 h 176"/>
              <a:gd name="T22" fmla="*/ 104 w 176"/>
              <a:gd name="T23" fmla="*/ 68 h 176"/>
              <a:gd name="T24" fmla="*/ 102 w 176"/>
              <a:gd name="T25" fmla="*/ 48 h 176"/>
              <a:gd name="T26" fmla="*/ 97 w 176"/>
              <a:gd name="T27" fmla="*/ 68 h 176"/>
              <a:gd name="T28" fmla="*/ 65 w 176"/>
              <a:gd name="T29" fmla="*/ 71 h 176"/>
              <a:gd name="T30" fmla="*/ 71 w 176"/>
              <a:gd name="T31" fmla="*/ 59 h 176"/>
              <a:gd name="T32" fmla="*/ 72 w 176"/>
              <a:gd name="T33" fmla="*/ 40 h 176"/>
              <a:gd name="T34" fmla="*/ 64 w 176"/>
              <a:gd name="T35" fmla="*/ 40 h 176"/>
              <a:gd name="T36" fmla="*/ 65 w 176"/>
              <a:gd name="T37" fmla="*/ 59 h 176"/>
              <a:gd name="T38" fmla="*/ 98 w 176"/>
              <a:gd name="T39" fmla="*/ 99 h 176"/>
              <a:gd name="T40" fmla="*/ 95 w 176"/>
              <a:gd name="T41" fmla="*/ 116 h 176"/>
              <a:gd name="T42" fmla="*/ 100 w 176"/>
              <a:gd name="T43" fmla="*/ 115 h 176"/>
              <a:gd name="T44" fmla="*/ 98 w 176"/>
              <a:gd name="T45" fmla="*/ 99 h 176"/>
              <a:gd name="T46" fmla="*/ 0 w 176"/>
              <a:gd name="T47" fmla="*/ 88 h 176"/>
              <a:gd name="T48" fmla="*/ 176 w 176"/>
              <a:gd name="T49" fmla="*/ 88 h 176"/>
              <a:gd name="T50" fmla="*/ 88 w 176"/>
              <a:gd name="T51" fmla="*/ 168 h 176"/>
              <a:gd name="T52" fmla="*/ 88 w 176"/>
              <a:gd name="T53" fmla="*/ 8 h 176"/>
              <a:gd name="T54" fmla="*/ 88 w 176"/>
              <a:gd name="T55" fmla="*/ 168 h 176"/>
              <a:gd name="T56" fmla="*/ 88 w 176"/>
              <a:gd name="T57" fmla="*/ 76 h 176"/>
              <a:gd name="T58" fmla="*/ 45 w 176"/>
              <a:gd name="T59" fmla="*/ 89 h 176"/>
              <a:gd name="T60" fmla="*/ 45 w 176"/>
              <a:gd name="T61" fmla="*/ 119 h 176"/>
              <a:gd name="T62" fmla="*/ 88 w 176"/>
              <a:gd name="T63" fmla="*/ 132 h 176"/>
              <a:gd name="T64" fmla="*/ 131 w 176"/>
              <a:gd name="T65" fmla="*/ 119 h 176"/>
              <a:gd name="T66" fmla="*/ 131 w 176"/>
              <a:gd name="T67" fmla="*/ 89 h 176"/>
              <a:gd name="T68" fmla="*/ 70 w 176"/>
              <a:gd name="T69" fmla="*/ 90 h 176"/>
              <a:gd name="T70" fmla="*/ 64 w 176"/>
              <a:gd name="T71" fmla="*/ 121 h 176"/>
              <a:gd name="T72" fmla="*/ 58 w 176"/>
              <a:gd name="T73" fmla="*/ 90 h 176"/>
              <a:gd name="T74" fmla="*/ 52 w 176"/>
              <a:gd name="T75" fmla="*/ 85 h 176"/>
              <a:gd name="T76" fmla="*/ 70 w 176"/>
              <a:gd name="T77" fmla="*/ 90 h 176"/>
              <a:gd name="T78" fmla="*/ 81 w 176"/>
              <a:gd name="T79" fmla="*/ 121 h 176"/>
              <a:gd name="T80" fmla="*/ 75 w 176"/>
              <a:gd name="T81" fmla="*/ 122 h 176"/>
              <a:gd name="T82" fmla="*/ 71 w 176"/>
              <a:gd name="T83" fmla="*/ 94 h 176"/>
              <a:gd name="T84" fmla="*/ 76 w 176"/>
              <a:gd name="T85" fmla="*/ 117 h 176"/>
              <a:gd name="T86" fmla="*/ 81 w 176"/>
              <a:gd name="T87" fmla="*/ 116 h 176"/>
              <a:gd name="T88" fmla="*/ 86 w 176"/>
              <a:gd name="T89" fmla="*/ 94 h 176"/>
              <a:gd name="T90" fmla="*/ 105 w 176"/>
              <a:gd name="T91" fmla="*/ 115 h 176"/>
              <a:gd name="T92" fmla="*/ 95 w 176"/>
              <a:gd name="T93" fmla="*/ 119 h 176"/>
              <a:gd name="T94" fmla="*/ 90 w 176"/>
              <a:gd name="T95" fmla="*/ 121 h 176"/>
              <a:gd name="T96" fmla="*/ 95 w 176"/>
              <a:gd name="T97" fmla="*/ 85 h 176"/>
              <a:gd name="T98" fmla="*/ 101 w 176"/>
              <a:gd name="T99" fmla="*/ 94 h 176"/>
              <a:gd name="T100" fmla="*/ 105 w 176"/>
              <a:gd name="T101" fmla="*/ 115 h 176"/>
              <a:gd name="T102" fmla="*/ 125 w 176"/>
              <a:gd name="T103" fmla="*/ 109 h 176"/>
              <a:gd name="T104" fmla="*/ 114 w 176"/>
              <a:gd name="T105" fmla="*/ 115 h 176"/>
              <a:gd name="T106" fmla="*/ 119 w 176"/>
              <a:gd name="T107" fmla="*/ 115 h 176"/>
              <a:gd name="T108" fmla="*/ 125 w 176"/>
              <a:gd name="T109" fmla="*/ 112 h 176"/>
              <a:gd name="T110" fmla="*/ 117 w 176"/>
              <a:gd name="T111" fmla="*/ 122 h 176"/>
              <a:gd name="T112" fmla="*/ 109 w 176"/>
              <a:gd name="T113" fmla="*/ 101 h 176"/>
              <a:gd name="T114" fmla="*/ 125 w 176"/>
              <a:gd name="T115" fmla="*/ 101 h 176"/>
              <a:gd name="T116" fmla="*/ 114 w 176"/>
              <a:gd name="T117" fmla="*/ 101 h 176"/>
              <a:gd name="T118" fmla="*/ 119 w 176"/>
              <a:gd name="T119" fmla="*/ 105 h 176"/>
              <a:gd name="T120" fmla="*/ 117 w 176"/>
              <a:gd name="T121" fmla="*/ 99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76" h="176">
                <a:moveTo>
                  <a:pt x="84" y="72"/>
                </a:moveTo>
                <a:cubicBezTo>
                  <a:pt x="86" y="72"/>
                  <a:pt x="86" y="72"/>
                  <a:pt x="86" y="72"/>
                </a:cubicBezTo>
                <a:cubicBezTo>
                  <a:pt x="90" y="72"/>
                  <a:pt x="93" y="69"/>
                  <a:pt x="93" y="65"/>
                </a:cubicBezTo>
                <a:cubicBezTo>
                  <a:pt x="93" y="54"/>
                  <a:pt x="93" y="54"/>
                  <a:pt x="93" y="54"/>
                </a:cubicBezTo>
                <a:cubicBezTo>
                  <a:pt x="93" y="51"/>
                  <a:pt x="90" y="48"/>
                  <a:pt x="86" y="48"/>
                </a:cubicBezTo>
                <a:cubicBezTo>
                  <a:pt x="84" y="48"/>
                  <a:pt x="84" y="48"/>
                  <a:pt x="84" y="48"/>
                </a:cubicBezTo>
                <a:cubicBezTo>
                  <a:pt x="81" y="48"/>
                  <a:pt x="78" y="51"/>
                  <a:pt x="78" y="54"/>
                </a:cubicBezTo>
                <a:cubicBezTo>
                  <a:pt x="78" y="65"/>
                  <a:pt x="78" y="65"/>
                  <a:pt x="78" y="65"/>
                </a:cubicBezTo>
                <a:cubicBezTo>
                  <a:pt x="78" y="69"/>
                  <a:pt x="81" y="72"/>
                  <a:pt x="84" y="72"/>
                </a:cubicBezTo>
                <a:moveTo>
                  <a:pt x="83" y="54"/>
                </a:moveTo>
                <a:cubicBezTo>
                  <a:pt x="83" y="53"/>
                  <a:pt x="84" y="52"/>
                  <a:pt x="85" y="52"/>
                </a:cubicBezTo>
                <a:cubicBezTo>
                  <a:pt x="87" y="52"/>
                  <a:pt x="88" y="53"/>
                  <a:pt x="88" y="54"/>
                </a:cubicBezTo>
                <a:cubicBezTo>
                  <a:pt x="88" y="66"/>
                  <a:pt x="88" y="66"/>
                  <a:pt x="88" y="66"/>
                </a:cubicBezTo>
                <a:cubicBezTo>
                  <a:pt x="88" y="67"/>
                  <a:pt x="87" y="68"/>
                  <a:pt x="85" y="68"/>
                </a:cubicBezTo>
                <a:cubicBezTo>
                  <a:pt x="84" y="68"/>
                  <a:pt x="83" y="67"/>
                  <a:pt x="83" y="66"/>
                </a:cubicBezTo>
                <a:lnTo>
                  <a:pt x="83" y="54"/>
                </a:lnTo>
                <a:close/>
                <a:moveTo>
                  <a:pt x="101" y="72"/>
                </a:moveTo>
                <a:cubicBezTo>
                  <a:pt x="104" y="72"/>
                  <a:pt x="107" y="69"/>
                  <a:pt x="107" y="69"/>
                </a:cubicBezTo>
                <a:cubicBezTo>
                  <a:pt x="107" y="71"/>
                  <a:pt x="107" y="71"/>
                  <a:pt x="107" y="71"/>
                </a:cubicBezTo>
                <a:cubicBezTo>
                  <a:pt x="112" y="71"/>
                  <a:pt x="112" y="71"/>
                  <a:pt x="112" y="71"/>
                </a:cubicBezTo>
                <a:cubicBezTo>
                  <a:pt x="112" y="48"/>
                  <a:pt x="112" y="48"/>
                  <a:pt x="112" y="48"/>
                </a:cubicBezTo>
                <a:cubicBezTo>
                  <a:pt x="107" y="48"/>
                  <a:pt x="107" y="48"/>
                  <a:pt x="107" y="48"/>
                </a:cubicBezTo>
                <a:cubicBezTo>
                  <a:pt x="107" y="66"/>
                  <a:pt x="107" y="66"/>
                  <a:pt x="107" y="66"/>
                </a:cubicBezTo>
                <a:cubicBezTo>
                  <a:pt x="107" y="66"/>
                  <a:pt x="106" y="68"/>
                  <a:pt x="104" y="68"/>
                </a:cubicBezTo>
                <a:cubicBezTo>
                  <a:pt x="102" y="68"/>
                  <a:pt x="102" y="67"/>
                  <a:pt x="102" y="67"/>
                </a:cubicBezTo>
                <a:cubicBezTo>
                  <a:pt x="102" y="48"/>
                  <a:pt x="102" y="48"/>
                  <a:pt x="102" y="48"/>
                </a:cubicBezTo>
                <a:cubicBezTo>
                  <a:pt x="97" y="48"/>
                  <a:pt x="97" y="48"/>
                  <a:pt x="97" y="48"/>
                </a:cubicBezTo>
                <a:cubicBezTo>
                  <a:pt x="97" y="68"/>
                  <a:pt x="97" y="68"/>
                  <a:pt x="97" y="68"/>
                </a:cubicBezTo>
                <a:cubicBezTo>
                  <a:pt x="97" y="68"/>
                  <a:pt x="98" y="72"/>
                  <a:pt x="101" y="72"/>
                </a:cubicBezTo>
                <a:moveTo>
                  <a:pt x="65" y="71"/>
                </a:moveTo>
                <a:cubicBezTo>
                  <a:pt x="71" y="71"/>
                  <a:pt x="71" y="71"/>
                  <a:pt x="71" y="71"/>
                </a:cubicBezTo>
                <a:cubicBezTo>
                  <a:pt x="71" y="59"/>
                  <a:pt x="71" y="59"/>
                  <a:pt x="71" y="59"/>
                </a:cubicBezTo>
                <a:cubicBezTo>
                  <a:pt x="77" y="40"/>
                  <a:pt x="77" y="40"/>
                  <a:pt x="77" y="40"/>
                </a:cubicBezTo>
                <a:cubicBezTo>
                  <a:pt x="72" y="40"/>
                  <a:pt x="72" y="40"/>
                  <a:pt x="72" y="40"/>
                </a:cubicBezTo>
                <a:cubicBezTo>
                  <a:pt x="68" y="52"/>
                  <a:pt x="68" y="52"/>
                  <a:pt x="68" y="52"/>
                </a:cubicBezTo>
                <a:cubicBezTo>
                  <a:pt x="64" y="40"/>
                  <a:pt x="64" y="40"/>
                  <a:pt x="64" y="40"/>
                </a:cubicBezTo>
                <a:cubicBezTo>
                  <a:pt x="58" y="40"/>
                  <a:pt x="58" y="40"/>
                  <a:pt x="58" y="40"/>
                </a:cubicBezTo>
                <a:cubicBezTo>
                  <a:pt x="65" y="59"/>
                  <a:pt x="65" y="59"/>
                  <a:pt x="65" y="59"/>
                </a:cubicBezTo>
                <a:lnTo>
                  <a:pt x="65" y="71"/>
                </a:lnTo>
                <a:close/>
                <a:moveTo>
                  <a:pt x="98" y="99"/>
                </a:moveTo>
                <a:cubicBezTo>
                  <a:pt x="97" y="99"/>
                  <a:pt x="96" y="99"/>
                  <a:pt x="95" y="100"/>
                </a:cubicBezTo>
                <a:cubicBezTo>
                  <a:pt x="95" y="116"/>
                  <a:pt x="95" y="116"/>
                  <a:pt x="95" y="116"/>
                </a:cubicBezTo>
                <a:cubicBezTo>
                  <a:pt x="96" y="117"/>
                  <a:pt x="97" y="117"/>
                  <a:pt x="98" y="117"/>
                </a:cubicBezTo>
                <a:cubicBezTo>
                  <a:pt x="100" y="117"/>
                  <a:pt x="100" y="115"/>
                  <a:pt x="100" y="115"/>
                </a:cubicBezTo>
                <a:cubicBezTo>
                  <a:pt x="100" y="101"/>
                  <a:pt x="100" y="101"/>
                  <a:pt x="100" y="101"/>
                </a:cubicBezTo>
                <a:cubicBezTo>
                  <a:pt x="100" y="101"/>
                  <a:pt x="100" y="99"/>
                  <a:pt x="98" y="99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moveTo>
                  <a:pt x="118" y="77"/>
                </a:moveTo>
                <a:cubicBezTo>
                  <a:pt x="118" y="77"/>
                  <a:pt x="103" y="76"/>
                  <a:pt x="88" y="76"/>
                </a:cubicBezTo>
                <a:cubicBezTo>
                  <a:pt x="73" y="76"/>
                  <a:pt x="58" y="77"/>
                  <a:pt x="58" y="77"/>
                </a:cubicBezTo>
                <a:cubicBezTo>
                  <a:pt x="51" y="77"/>
                  <a:pt x="45" y="82"/>
                  <a:pt x="45" y="89"/>
                </a:cubicBezTo>
                <a:cubicBezTo>
                  <a:pt x="45" y="89"/>
                  <a:pt x="44" y="96"/>
                  <a:pt x="44" y="104"/>
                </a:cubicBezTo>
                <a:cubicBezTo>
                  <a:pt x="44" y="112"/>
                  <a:pt x="45" y="119"/>
                  <a:pt x="45" y="119"/>
                </a:cubicBezTo>
                <a:cubicBezTo>
                  <a:pt x="45" y="126"/>
                  <a:pt x="51" y="131"/>
                  <a:pt x="58" y="131"/>
                </a:cubicBezTo>
                <a:cubicBezTo>
                  <a:pt x="58" y="131"/>
                  <a:pt x="73" y="132"/>
                  <a:pt x="88" y="132"/>
                </a:cubicBezTo>
                <a:cubicBezTo>
                  <a:pt x="103" y="132"/>
                  <a:pt x="118" y="131"/>
                  <a:pt x="118" y="131"/>
                </a:cubicBezTo>
                <a:cubicBezTo>
                  <a:pt x="125" y="131"/>
                  <a:pt x="131" y="126"/>
                  <a:pt x="131" y="119"/>
                </a:cubicBezTo>
                <a:cubicBezTo>
                  <a:pt x="131" y="119"/>
                  <a:pt x="132" y="112"/>
                  <a:pt x="132" y="104"/>
                </a:cubicBezTo>
                <a:cubicBezTo>
                  <a:pt x="132" y="96"/>
                  <a:pt x="131" y="89"/>
                  <a:pt x="131" y="89"/>
                </a:cubicBezTo>
                <a:cubicBezTo>
                  <a:pt x="131" y="82"/>
                  <a:pt x="125" y="77"/>
                  <a:pt x="118" y="77"/>
                </a:cubicBezTo>
                <a:moveTo>
                  <a:pt x="70" y="90"/>
                </a:moveTo>
                <a:cubicBezTo>
                  <a:pt x="64" y="90"/>
                  <a:pt x="64" y="90"/>
                  <a:pt x="64" y="90"/>
                </a:cubicBezTo>
                <a:cubicBezTo>
                  <a:pt x="64" y="121"/>
                  <a:pt x="64" y="121"/>
                  <a:pt x="64" y="121"/>
                </a:cubicBezTo>
                <a:cubicBezTo>
                  <a:pt x="58" y="121"/>
                  <a:pt x="58" y="121"/>
                  <a:pt x="58" y="121"/>
                </a:cubicBezTo>
                <a:cubicBezTo>
                  <a:pt x="58" y="90"/>
                  <a:pt x="58" y="90"/>
                  <a:pt x="58" y="90"/>
                </a:cubicBezTo>
                <a:cubicBezTo>
                  <a:pt x="52" y="90"/>
                  <a:pt x="52" y="90"/>
                  <a:pt x="52" y="90"/>
                </a:cubicBezTo>
                <a:cubicBezTo>
                  <a:pt x="52" y="85"/>
                  <a:pt x="52" y="85"/>
                  <a:pt x="52" y="85"/>
                </a:cubicBezTo>
                <a:cubicBezTo>
                  <a:pt x="70" y="85"/>
                  <a:pt x="70" y="85"/>
                  <a:pt x="70" y="85"/>
                </a:cubicBezTo>
                <a:lnTo>
                  <a:pt x="70" y="90"/>
                </a:lnTo>
                <a:close/>
                <a:moveTo>
                  <a:pt x="86" y="121"/>
                </a:moveTo>
                <a:cubicBezTo>
                  <a:pt x="81" y="121"/>
                  <a:pt x="81" y="121"/>
                  <a:pt x="81" y="121"/>
                </a:cubicBezTo>
                <a:cubicBezTo>
                  <a:pt x="81" y="119"/>
                  <a:pt x="81" y="119"/>
                  <a:pt x="81" y="119"/>
                </a:cubicBezTo>
                <a:cubicBezTo>
                  <a:pt x="81" y="119"/>
                  <a:pt x="78" y="122"/>
                  <a:pt x="75" y="122"/>
                </a:cubicBezTo>
                <a:cubicBezTo>
                  <a:pt x="71" y="122"/>
                  <a:pt x="71" y="119"/>
                  <a:pt x="71" y="119"/>
                </a:cubicBezTo>
                <a:cubicBezTo>
                  <a:pt x="71" y="94"/>
                  <a:pt x="71" y="94"/>
                  <a:pt x="71" y="94"/>
                </a:cubicBezTo>
                <a:cubicBezTo>
                  <a:pt x="76" y="94"/>
                  <a:pt x="76" y="94"/>
                  <a:pt x="76" y="94"/>
                </a:cubicBezTo>
                <a:cubicBezTo>
                  <a:pt x="76" y="117"/>
                  <a:pt x="76" y="117"/>
                  <a:pt x="76" y="117"/>
                </a:cubicBezTo>
                <a:cubicBezTo>
                  <a:pt x="76" y="117"/>
                  <a:pt x="76" y="118"/>
                  <a:pt x="77" y="118"/>
                </a:cubicBezTo>
                <a:cubicBezTo>
                  <a:pt x="79" y="118"/>
                  <a:pt x="81" y="116"/>
                  <a:pt x="81" y="116"/>
                </a:cubicBezTo>
                <a:cubicBezTo>
                  <a:pt x="81" y="94"/>
                  <a:pt x="81" y="94"/>
                  <a:pt x="81" y="94"/>
                </a:cubicBezTo>
                <a:cubicBezTo>
                  <a:pt x="86" y="94"/>
                  <a:pt x="86" y="94"/>
                  <a:pt x="86" y="94"/>
                </a:cubicBezTo>
                <a:lnTo>
                  <a:pt x="86" y="121"/>
                </a:lnTo>
                <a:close/>
                <a:moveTo>
                  <a:pt x="105" y="115"/>
                </a:moveTo>
                <a:cubicBezTo>
                  <a:pt x="105" y="115"/>
                  <a:pt x="105" y="122"/>
                  <a:pt x="101" y="122"/>
                </a:cubicBezTo>
                <a:cubicBezTo>
                  <a:pt x="98" y="122"/>
                  <a:pt x="96" y="120"/>
                  <a:pt x="95" y="119"/>
                </a:cubicBezTo>
                <a:cubicBezTo>
                  <a:pt x="95" y="121"/>
                  <a:pt x="95" y="121"/>
                  <a:pt x="95" y="121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90" y="85"/>
                  <a:pt x="90" y="85"/>
                  <a:pt x="90" y="85"/>
                </a:cubicBezTo>
                <a:cubicBezTo>
                  <a:pt x="95" y="85"/>
                  <a:pt x="95" y="85"/>
                  <a:pt x="95" y="85"/>
                </a:cubicBezTo>
                <a:cubicBezTo>
                  <a:pt x="95" y="97"/>
                  <a:pt x="95" y="97"/>
                  <a:pt x="95" y="97"/>
                </a:cubicBezTo>
                <a:cubicBezTo>
                  <a:pt x="96" y="96"/>
                  <a:pt x="98" y="94"/>
                  <a:pt x="101" y="94"/>
                </a:cubicBezTo>
                <a:cubicBezTo>
                  <a:pt x="104" y="94"/>
                  <a:pt x="105" y="97"/>
                  <a:pt x="105" y="100"/>
                </a:cubicBezTo>
                <a:lnTo>
                  <a:pt x="105" y="115"/>
                </a:lnTo>
                <a:close/>
                <a:moveTo>
                  <a:pt x="125" y="101"/>
                </a:moveTo>
                <a:cubicBezTo>
                  <a:pt x="125" y="109"/>
                  <a:pt x="125" y="109"/>
                  <a:pt x="125" y="109"/>
                </a:cubicBezTo>
                <a:cubicBezTo>
                  <a:pt x="114" y="109"/>
                  <a:pt x="114" y="109"/>
                  <a:pt x="114" y="109"/>
                </a:cubicBezTo>
                <a:cubicBezTo>
                  <a:pt x="114" y="115"/>
                  <a:pt x="114" y="115"/>
                  <a:pt x="114" y="115"/>
                </a:cubicBezTo>
                <a:cubicBezTo>
                  <a:pt x="114" y="115"/>
                  <a:pt x="114" y="117"/>
                  <a:pt x="117" y="117"/>
                </a:cubicBezTo>
                <a:cubicBezTo>
                  <a:pt x="119" y="117"/>
                  <a:pt x="119" y="115"/>
                  <a:pt x="119" y="115"/>
                </a:cubicBezTo>
                <a:cubicBezTo>
                  <a:pt x="119" y="112"/>
                  <a:pt x="119" y="112"/>
                  <a:pt x="119" y="112"/>
                </a:cubicBezTo>
                <a:cubicBezTo>
                  <a:pt x="125" y="112"/>
                  <a:pt x="125" y="112"/>
                  <a:pt x="125" y="112"/>
                </a:cubicBezTo>
                <a:cubicBezTo>
                  <a:pt x="125" y="116"/>
                  <a:pt x="125" y="116"/>
                  <a:pt x="125" y="116"/>
                </a:cubicBezTo>
                <a:cubicBezTo>
                  <a:pt x="125" y="116"/>
                  <a:pt x="124" y="122"/>
                  <a:pt x="117" y="122"/>
                </a:cubicBezTo>
                <a:cubicBezTo>
                  <a:pt x="111" y="122"/>
                  <a:pt x="109" y="116"/>
                  <a:pt x="109" y="116"/>
                </a:cubicBezTo>
                <a:cubicBezTo>
                  <a:pt x="109" y="101"/>
                  <a:pt x="109" y="101"/>
                  <a:pt x="109" y="101"/>
                </a:cubicBezTo>
                <a:cubicBezTo>
                  <a:pt x="109" y="101"/>
                  <a:pt x="109" y="94"/>
                  <a:pt x="117" y="94"/>
                </a:cubicBezTo>
                <a:cubicBezTo>
                  <a:pt x="125" y="94"/>
                  <a:pt x="125" y="101"/>
                  <a:pt x="125" y="101"/>
                </a:cubicBezTo>
                <a:moveTo>
                  <a:pt x="117" y="99"/>
                </a:moveTo>
                <a:cubicBezTo>
                  <a:pt x="114" y="99"/>
                  <a:pt x="114" y="101"/>
                  <a:pt x="114" y="101"/>
                </a:cubicBezTo>
                <a:cubicBezTo>
                  <a:pt x="114" y="105"/>
                  <a:pt x="114" y="105"/>
                  <a:pt x="114" y="105"/>
                </a:cubicBezTo>
                <a:cubicBezTo>
                  <a:pt x="119" y="105"/>
                  <a:pt x="119" y="105"/>
                  <a:pt x="119" y="105"/>
                </a:cubicBezTo>
                <a:cubicBezTo>
                  <a:pt x="119" y="101"/>
                  <a:pt x="119" y="101"/>
                  <a:pt x="119" y="101"/>
                </a:cubicBezTo>
                <a:cubicBezTo>
                  <a:pt x="119" y="101"/>
                  <a:pt x="119" y="99"/>
                  <a:pt x="117" y="99"/>
                </a:cubicBezTo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4" name="TextBox 19">
            <a:extLst>
              <a:ext uri="{FF2B5EF4-FFF2-40B4-BE49-F238E27FC236}">
                <a16:creationId xmlns:a16="http://schemas.microsoft.com/office/drawing/2014/main" id="{F50A84C9-B259-408C-86D6-72F71C0513CE}"/>
              </a:ext>
            </a:extLst>
          </p:cNvPr>
          <p:cNvSpPr txBox="1"/>
          <p:nvPr/>
        </p:nvSpPr>
        <p:spPr>
          <a:xfrm>
            <a:off x="3609486" y="9263889"/>
            <a:ext cx="4166684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54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18.8 MIL</a:t>
            </a:r>
          </a:p>
        </p:txBody>
      </p:sp>
      <p:sp>
        <p:nvSpPr>
          <p:cNvPr id="105" name="TextBox 57">
            <a:extLst>
              <a:ext uri="{FF2B5EF4-FFF2-40B4-BE49-F238E27FC236}">
                <a16:creationId xmlns:a16="http://schemas.microsoft.com/office/drawing/2014/main" id="{B4DF2B23-86AA-44A7-80B3-B1D748CC0493}"/>
              </a:ext>
            </a:extLst>
          </p:cNvPr>
          <p:cNvSpPr txBox="1"/>
          <p:nvPr/>
        </p:nvSpPr>
        <p:spPr>
          <a:xfrm>
            <a:off x="2553332" y="10299476"/>
            <a:ext cx="5016412" cy="73956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lnSpc>
                <a:spcPts val="2500"/>
              </a:lnSpc>
              <a:defRPr sz="2200" b="1" i="0" u="none" strike="noStrike" kern="1200" baseline="0">
                <a:solidFill>
                  <a:schemeClr val="tx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NEWSLETTER ENVIO DE E-MAIL MARKETING </a:t>
            </a:r>
          </a:p>
        </p:txBody>
      </p:sp>
      <p:sp>
        <p:nvSpPr>
          <p:cNvPr id="106" name="TextBox 19">
            <a:extLst>
              <a:ext uri="{FF2B5EF4-FFF2-40B4-BE49-F238E27FC236}">
                <a16:creationId xmlns:a16="http://schemas.microsoft.com/office/drawing/2014/main" id="{660B6A53-A50A-4C03-99BE-D32C76A6B251}"/>
              </a:ext>
            </a:extLst>
          </p:cNvPr>
          <p:cNvSpPr txBox="1"/>
          <p:nvPr/>
        </p:nvSpPr>
        <p:spPr>
          <a:xfrm>
            <a:off x="3308551" y="10875876"/>
            <a:ext cx="4166684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US" sz="5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+600 MIL</a:t>
            </a:r>
          </a:p>
        </p:txBody>
      </p:sp>
      <p:grpSp>
        <p:nvGrpSpPr>
          <p:cNvPr id="107" name="Google Shape;13916;p84">
            <a:extLst>
              <a:ext uri="{FF2B5EF4-FFF2-40B4-BE49-F238E27FC236}">
                <a16:creationId xmlns:a16="http://schemas.microsoft.com/office/drawing/2014/main" id="{AF0EBC72-9F81-47C2-81EE-1D066B25C9F5}"/>
              </a:ext>
            </a:extLst>
          </p:cNvPr>
          <p:cNvGrpSpPr/>
          <p:nvPr/>
        </p:nvGrpSpPr>
        <p:grpSpPr>
          <a:xfrm>
            <a:off x="2117888" y="10748482"/>
            <a:ext cx="698295" cy="747939"/>
            <a:chOff x="5170480" y="2934639"/>
            <a:chExt cx="261929" cy="280550"/>
          </a:xfrm>
          <a:solidFill>
            <a:srgbClr val="FFFFFF"/>
          </a:solidFill>
        </p:grpSpPr>
        <p:sp>
          <p:nvSpPr>
            <p:cNvPr id="108" name="Google Shape;13917;p84">
              <a:extLst>
                <a:ext uri="{FF2B5EF4-FFF2-40B4-BE49-F238E27FC236}">
                  <a16:creationId xmlns:a16="http://schemas.microsoft.com/office/drawing/2014/main" id="{A4114F06-F32F-4A1D-87AA-4890F55B38E7}"/>
                </a:ext>
              </a:extLst>
            </p:cNvPr>
            <p:cNvSpPr/>
            <p:nvPr/>
          </p:nvSpPr>
          <p:spPr>
            <a:xfrm>
              <a:off x="5170480" y="2934639"/>
              <a:ext cx="243340" cy="280550"/>
            </a:xfrm>
            <a:custGeom>
              <a:avLst/>
              <a:gdLst/>
              <a:ahLst/>
              <a:cxnLst/>
              <a:rect l="l" t="t" r="r" b="b"/>
              <a:pathLst>
                <a:path w="7645" h="8814" extrusionOk="0">
                  <a:moveTo>
                    <a:pt x="4192" y="301"/>
                  </a:moveTo>
                  <a:lnTo>
                    <a:pt x="5228" y="1337"/>
                  </a:lnTo>
                  <a:lnTo>
                    <a:pt x="3144" y="1337"/>
                  </a:lnTo>
                  <a:lnTo>
                    <a:pt x="4192" y="301"/>
                  </a:lnTo>
                  <a:close/>
                  <a:moveTo>
                    <a:pt x="4190" y="0"/>
                  </a:moveTo>
                  <a:cubicBezTo>
                    <a:pt x="4156" y="0"/>
                    <a:pt x="4120" y="9"/>
                    <a:pt x="4097" y="27"/>
                  </a:cubicBezTo>
                  <a:lnTo>
                    <a:pt x="2787" y="1337"/>
                  </a:lnTo>
                  <a:lnTo>
                    <a:pt x="703" y="1337"/>
                  </a:lnTo>
                  <a:cubicBezTo>
                    <a:pt x="632" y="1337"/>
                    <a:pt x="572" y="1396"/>
                    <a:pt x="572" y="1480"/>
                  </a:cubicBezTo>
                  <a:lnTo>
                    <a:pt x="572" y="3623"/>
                  </a:lnTo>
                  <a:lnTo>
                    <a:pt x="144" y="3623"/>
                  </a:lnTo>
                  <a:cubicBezTo>
                    <a:pt x="60" y="3623"/>
                    <a:pt x="1" y="3682"/>
                    <a:pt x="1" y="3754"/>
                  </a:cubicBezTo>
                  <a:lnTo>
                    <a:pt x="1" y="8683"/>
                  </a:lnTo>
                  <a:cubicBezTo>
                    <a:pt x="1" y="8754"/>
                    <a:pt x="60" y="8814"/>
                    <a:pt x="144" y="8814"/>
                  </a:cubicBezTo>
                  <a:lnTo>
                    <a:pt x="1489" y="8814"/>
                  </a:lnTo>
                  <a:cubicBezTo>
                    <a:pt x="1572" y="8814"/>
                    <a:pt x="1632" y="8754"/>
                    <a:pt x="1632" y="8683"/>
                  </a:cubicBezTo>
                  <a:cubicBezTo>
                    <a:pt x="1632" y="8599"/>
                    <a:pt x="1572" y="8540"/>
                    <a:pt x="1489" y="8540"/>
                  </a:cubicBezTo>
                  <a:lnTo>
                    <a:pt x="275" y="8540"/>
                  </a:lnTo>
                  <a:lnTo>
                    <a:pt x="275" y="4004"/>
                  </a:lnTo>
                  <a:lnTo>
                    <a:pt x="882" y="4456"/>
                  </a:lnTo>
                  <a:cubicBezTo>
                    <a:pt x="904" y="4469"/>
                    <a:pt x="928" y="4476"/>
                    <a:pt x="952" y="4476"/>
                  </a:cubicBezTo>
                  <a:cubicBezTo>
                    <a:pt x="992" y="4476"/>
                    <a:pt x="1031" y="4458"/>
                    <a:pt x="1061" y="4420"/>
                  </a:cubicBezTo>
                  <a:cubicBezTo>
                    <a:pt x="1108" y="4361"/>
                    <a:pt x="1096" y="4289"/>
                    <a:pt x="1037" y="4242"/>
                  </a:cubicBezTo>
                  <a:lnTo>
                    <a:pt x="834" y="4087"/>
                  </a:lnTo>
                  <a:lnTo>
                    <a:pt x="834" y="3766"/>
                  </a:lnTo>
                  <a:lnTo>
                    <a:pt x="834" y="3754"/>
                  </a:lnTo>
                  <a:lnTo>
                    <a:pt x="834" y="3730"/>
                  </a:lnTo>
                  <a:lnTo>
                    <a:pt x="834" y="1610"/>
                  </a:lnTo>
                  <a:lnTo>
                    <a:pt x="7371" y="1610"/>
                  </a:lnTo>
                  <a:lnTo>
                    <a:pt x="7371" y="2099"/>
                  </a:lnTo>
                  <a:cubicBezTo>
                    <a:pt x="7371" y="2170"/>
                    <a:pt x="7430" y="2230"/>
                    <a:pt x="7502" y="2230"/>
                  </a:cubicBezTo>
                  <a:cubicBezTo>
                    <a:pt x="7585" y="2230"/>
                    <a:pt x="7645" y="2170"/>
                    <a:pt x="7645" y="2099"/>
                  </a:cubicBezTo>
                  <a:lnTo>
                    <a:pt x="7645" y="1468"/>
                  </a:lnTo>
                  <a:cubicBezTo>
                    <a:pt x="7633" y="1396"/>
                    <a:pt x="7573" y="1337"/>
                    <a:pt x="7490" y="1337"/>
                  </a:cubicBezTo>
                  <a:lnTo>
                    <a:pt x="5585" y="1337"/>
                  </a:lnTo>
                  <a:lnTo>
                    <a:pt x="4275" y="27"/>
                  </a:lnTo>
                  <a:cubicBezTo>
                    <a:pt x="4257" y="9"/>
                    <a:pt x="4225" y="0"/>
                    <a:pt x="419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9" name="Google Shape;13918;p84">
              <a:extLst>
                <a:ext uri="{FF2B5EF4-FFF2-40B4-BE49-F238E27FC236}">
                  <a16:creationId xmlns:a16="http://schemas.microsoft.com/office/drawing/2014/main" id="{0DD9988A-A9F5-4C62-AB58-3C783DCFDEE8}"/>
                </a:ext>
              </a:extLst>
            </p:cNvPr>
            <p:cNvSpPr/>
            <p:nvPr/>
          </p:nvSpPr>
          <p:spPr>
            <a:xfrm>
              <a:off x="5217493" y="3007116"/>
              <a:ext cx="34122" cy="34122"/>
            </a:xfrm>
            <a:custGeom>
              <a:avLst/>
              <a:gdLst/>
              <a:ahLst/>
              <a:cxnLst/>
              <a:rect l="l" t="t" r="r" b="b"/>
              <a:pathLst>
                <a:path w="1072" h="1072" extrusionOk="0">
                  <a:moveTo>
                    <a:pt x="810" y="262"/>
                  </a:moveTo>
                  <a:lnTo>
                    <a:pt x="810" y="810"/>
                  </a:lnTo>
                  <a:lnTo>
                    <a:pt x="274" y="810"/>
                  </a:lnTo>
                  <a:lnTo>
                    <a:pt x="274" y="262"/>
                  </a:lnTo>
                  <a:close/>
                  <a:moveTo>
                    <a:pt x="143" y="0"/>
                  </a:moveTo>
                  <a:cubicBezTo>
                    <a:pt x="60" y="0"/>
                    <a:pt x="0" y="60"/>
                    <a:pt x="0" y="131"/>
                  </a:cubicBezTo>
                  <a:lnTo>
                    <a:pt x="0" y="941"/>
                  </a:lnTo>
                  <a:cubicBezTo>
                    <a:pt x="0" y="1012"/>
                    <a:pt x="60" y="1072"/>
                    <a:pt x="143" y="1072"/>
                  </a:cubicBezTo>
                  <a:lnTo>
                    <a:pt x="941" y="1072"/>
                  </a:lnTo>
                  <a:cubicBezTo>
                    <a:pt x="1012" y="1072"/>
                    <a:pt x="1072" y="1012"/>
                    <a:pt x="1072" y="941"/>
                  </a:cubicBezTo>
                  <a:lnTo>
                    <a:pt x="1072" y="131"/>
                  </a:lnTo>
                  <a:cubicBezTo>
                    <a:pt x="1060" y="60"/>
                    <a:pt x="1000" y="0"/>
                    <a:pt x="94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0" name="Google Shape;13919;p84">
              <a:extLst>
                <a:ext uri="{FF2B5EF4-FFF2-40B4-BE49-F238E27FC236}">
                  <a16:creationId xmlns:a16="http://schemas.microsoft.com/office/drawing/2014/main" id="{44ECAF56-0D2C-422A-B418-53B988DC5285}"/>
                </a:ext>
              </a:extLst>
            </p:cNvPr>
            <p:cNvSpPr/>
            <p:nvPr/>
          </p:nvSpPr>
          <p:spPr>
            <a:xfrm>
              <a:off x="5264474" y="3007116"/>
              <a:ext cx="26196" cy="8371"/>
            </a:xfrm>
            <a:custGeom>
              <a:avLst/>
              <a:gdLst/>
              <a:ahLst/>
              <a:cxnLst/>
              <a:rect l="l" t="t" r="r" b="b"/>
              <a:pathLst>
                <a:path w="823" h="263" extrusionOk="0">
                  <a:moveTo>
                    <a:pt x="132" y="0"/>
                  </a:moveTo>
                  <a:cubicBezTo>
                    <a:pt x="60" y="0"/>
                    <a:pt x="1" y="60"/>
                    <a:pt x="1" y="131"/>
                  </a:cubicBezTo>
                  <a:cubicBezTo>
                    <a:pt x="1" y="215"/>
                    <a:pt x="60" y="262"/>
                    <a:pt x="132" y="262"/>
                  </a:cubicBezTo>
                  <a:lnTo>
                    <a:pt x="679" y="262"/>
                  </a:lnTo>
                  <a:cubicBezTo>
                    <a:pt x="763" y="262"/>
                    <a:pt x="822" y="215"/>
                    <a:pt x="822" y="131"/>
                  </a:cubicBezTo>
                  <a:cubicBezTo>
                    <a:pt x="822" y="60"/>
                    <a:pt x="763" y="0"/>
                    <a:pt x="67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1" name="Google Shape;13920;p84">
              <a:extLst>
                <a:ext uri="{FF2B5EF4-FFF2-40B4-BE49-F238E27FC236}">
                  <a16:creationId xmlns:a16="http://schemas.microsoft.com/office/drawing/2014/main" id="{575F9CF5-C22E-417F-8E0B-0884DAF6A55E}"/>
                </a:ext>
              </a:extLst>
            </p:cNvPr>
            <p:cNvSpPr/>
            <p:nvPr/>
          </p:nvSpPr>
          <p:spPr>
            <a:xfrm>
              <a:off x="5264856" y="3029079"/>
              <a:ext cx="86068" cy="8371"/>
            </a:xfrm>
            <a:custGeom>
              <a:avLst/>
              <a:gdLst/>
              <a:ahLst/>
              <a:cxnLst/>
              <a:rect l="l" t="t" r="r" b="b"/>
              <a:pathLst>
                <a:path w="2704" h="263" extrusionOk="0">
                  <a:moveTo>
                    <a:pt x="143" y="1"/>
                  </a:moveTo>
                  <a:cubicBezTo>
                    <a:pt x="60" y="1"/>
                    <a:pt x="1" y="60"/>
                    <a:pt x="1" y="132"/>
                  </a:cubicBezTo>
                  <a:cubicBezTo>
                    <a:pt x="1" y="203"/>
                    <a:pt x="60" y="263"/>
                    <a:pt x="143" y="263"/>
                  </a:cubicBezTo>
                  <a:lnTo>
                    <a:pt x="2560" y="263"/>
                  </a:lnTo>
                  <a:cubicBezTo>
                    <a:pt x="2644" y="263"/>
                    <a:pt x="2703" y="203"/>
                    <a:pt x="2703" y="132"/>
                  </a:cubicBezTo>
                  <a:cubicBezTo>
                    <a:pt x="2679" y="60"/>
                    <a:pt x="2620" y="1"/>
                    <a:pt x="254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2" name="Google Shape;13921;p84">
              <a:extLst>
                <a:ext uri="{FF2B5EF4-FFF2-40B4-BE49-F238E27FC236}">
                  <a16:creationId xmlns:a16="http://schemas.microsoft.com/office/drawing/2014/main" id="{B96EB429-250F-4010-96B6-149E91626A7B}"/>
                </a:ext>
              </a:extLst>
            </p:cNvPr>
            <p:cNvSpPr/>
            <p:nvPr/>
          </p:nvSpPr>
          <p:spPr>
            <a:xfrm>
              <a:off x="5227710" y="3062819"/>
              <a:ext cx="51565" cy="8753"/>
            </a:xfrm>
            <a:custGeom>
              <a:avLst/>
              <a:gdLst/>
              <a:ahLst/>
              <a:cxnLst/>
              <a:rect l="l" t="t" r="r" b="b"/>
              <a:pathLst>
                <a:path w="1620" h="275" extrusionOk="0">
                  <a:moveTo>
                    <a:pt x="132" y="0"/>
                  </a:moveTo>
                  <a:cubicBezTo>
                    <a:pt x="60" y="0"/>
                    <a:pt x="1" y="60"/>
                    <a:pt x="1" y="143"/>
                  </a:cubicBezTo>
                  <a:cubicBezTo>
                    <a:pt x="1" y="215"/>
                    <a:pt x="60" y="274"/>
                    <a:pt x="132" y="274"/>
                  </a:cubicBezTo>
                  <a:lnTo>
                    <a:pt x="1489" y="274"/>
                  </a:lnTo>
                  <a:cubicBezTo>
                    <a:pt x="1560" y="274"/>
                    <a:pt x="1620" y="215"/>
                    <a:pt x="1620" y="143"/>
                  </a:cubicBezTo>
                  <a:cubicBezTo>
                    <a:pt x="1620" y="72"/>
                    <a:pt x="1560" y="0"/>
                    <a:pt x="148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3" name="Google Shape;13922;p84">
              <a:extLst>
                <a:ext uri="{FF2B5EF4-FFF2-40B4-BE49-F238E27FC236}">
                  <a16:creationId xmlns:a16="http://schemas.microsoft.com/office/drawing/2014/main" id="{C54C5A5C-6ABB-4203-BD24-830356037034}"/>
                </a:ext>
              </a:extLst>
            </p:cNvPr>
            <p:cNvSpPr/>
            <p:nvPr/>
          </p:nvSpPr>
          <p:spPr>
            <a:xfrm>
              <a:off x="5196644" y="3182945"/>
              <a:ext cx="42461" cy="8371"/>
            </a:xfrm>
            <a:custGeom>
              <a:avLst/>
              <a:gdLst/>
              <a:ahLst/>
              <a:cxnLst/>
              <a:rect l="l" t="t" r="r" b="b"/>
              <a:pathLst>
                <a:path w="1334" h="263" extrusionOk="0">
                  <a:moveTo>
                    <a:pt x="143" y="1"/>
                  </a:moveTo>
                  <a:cubicBezTo>
                    <a:pt x="60" y="1"/>
                    <a:pt x="0" y="60"/>
                    <a:pt x="0" y="132"/>
                  </a:cubicBezTo>
                  <a:cubicBezTo>
                    <a:pt x="0" y="203"/>
                    <a:pt x="60" y="263"/>
                    <a:pt x="143" y="263"/>
                  </a:cubicBezTo>
                  <a:lnTo>
                    <a:pt x="1191" y="263"/>
                  </a:lnTo>
                  <a:cubicBezTo>
                    <a:pt x="1274" y="263"/>
                    <a:pt x="1334" y="203"/>
                    <a:pt x="1334" y="132"/>
                  </a:cubicBezTo>
                  <a:cubicBezTo>
                    <a:pt x="1310" y="60"/>
                    <a:pt x="1274" y="1"/>
                    <a:pt x="119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14" name="Google Shape;13923;p84">
              <a:extLst>
                <a:ext uri="{FF2B5EF4-FFF2-40B4-BE49-F238E27FC236}">
                  <a16:creationId xmlns:a16="http://schemas.microsoft.com/office/drawing/2014/main" id="{DAFBDCA5-27D0-4781-BC62-A69C5969D268}"/>
                </a:ext>
              </a:extLst>
            </p:cNvPr>
            <p:cNvSpPr/>
            <p:nvPr/>
          </p:nvSpPr>
          <p:spPr>
            <a:xfrm>
              <a:off x="5210299" y="3013928"/>
              <a:ext cx="222110" cy="201261"/>
            </a:xfrm>
            <a:custGeom>
              <a:avLst/>
              <a:gdLst/>
              <a:ahLst/>
              <a:cxnLst/>
              <a:rect l="l" t="t" r="r" b="b"/>
              <a:pathLst>
                <a:path w="6978" h="6323" extrusionOk="0">
                  <a:moveTo>
                    <a:pt x="4679" y="2632"/>
                  </a:moveTo>
                  <a:lnTo>
                    <a:pt x="4274" y="2929"/>
                  </a:lnTo>
                  <a:lnTo>
                    <a:pt x="1441" y="2929"/>
                  </a:lnTo>
                  <a:lnTo>
                    <a:pt x="1024" y="2632"/>
                  </a:lnTo>
                  <a:close/>
                  <a:moveTo>
                    <a:pt x="3905" y="3168"/>
                  </a:moveTo>
                  <a:lnTo>
                    <a:pt x="3500" y="3465"/>
                  </a:lnTo>
                  <a:lnTo>
                    <a:pt x="2179" y="3465"/>
                  </a:lnTo>
                  <a:lnTo>
                    <a:pt x="1774" y="3168"/>
                  </a:lnTo>
                  <a:close/>
                  <a:moveTo>
                    <a:pt x="3143" y="3727"/>
                  </a:moveTo>
                  <a:lnTo>
                    <a:pt x="2846" y="3942"/>
                  </a:lnTo>
                  <a:lnTo>
                    <a:pt x="2548" y="3727"/>
                  </a:lnTo>
                  <a:close/>
                  <a:moveTo>
                    <a:pt x="6239" y="1"/>
                  </a:moveTo>
                  <a:cubicBezTo>
                    <a:pt x="6167" y="1"/>
                    <a:pt x="6108" y="48"/>
                    <a:pt x="6108" y="132"/>
                  </a:cubicBezTo>
                  <a:lnTo>
                    <a:pt x="6108" y="1263"/>
                  </a:lnTo>
                  <a:lnTo>
                    <a:pt x="6108" y="1596"/>
                  </a:lnTo>
                  <a:lnTo>
                    <a:pt x="5036" y="2382"/>
                  </a:lnTo>
                  <a:lnTo>
                    <a:pt x="667" y="2382"/>
                  </a:lnTo>
                  <a:lnTo>
                    <a:pt x="226" y="2060"/>
                  </a:lnTo>
                  <a:cubicBezTo>
                    <a:pt x="204" y="2047"/>
                    <a:pt x="180" y="2040"/>
                    <a:pt x="156" y="2040"/>
                  </a:cubicBezTo>
                  <a:cubicBezTo>
                    <a:pt x="116" y="2040"/>
                    <a:pt x="77" y="2059"/>
                    <a:pt x="48" y="2096"/>
                  </a:cubicBezTo>
                  <a:cubicBezTo>
                    <a:pt x="0" y="2156"/>
                    <a:pt x="24" y="2227"/>
                    <a:pt x="83" y="2275"/>
                  </a:cubicBezTo>
                  <a:lnTo>
                    <a:pt x="2786" y="4203"/>
                  </a:lnTo>
                  <a:cubicBezTo>
                    <a:pt x="2810" y="4221"/>
                    <a:pt x="2837" y="4230"/>
                    <a:pt x="2863" y="4230"/>
                  </a:cubicBezTo>
                  <a:cubicBezTo>
                    <a:pt x="2890" y="4230"/>
                    <a:pt x="2917" y="4221"/>
                    <a:pt x="2941" y="4203"/>
                  </a:cubicBezTo>
                  <a:lnTo>
                    <a:pt x="6703" y="1513"/>
                  </a:lnTo>
                  <a:lnTo>
                    <a:pt x="6703" y="6049"/>
                  </a:lnTo>
                  <a:lnTo>
                    <a:pt x="786" y="6049"/>
                  </a:lnTo>
                  <a:cubicBezTo>
                    <a:pt x="702" y="6049"/>
                    <a:pt x="643" y="6108"/>
                    <a:pt x="643" y="6192"/>
                  </a:cubicBezTo>
                  <a:cubicBezTo>
                    <a:pt x="643" y="6263"/>
                    <a:pt x="702" y="6323"/>
                    <a:pt x="786" y="6323"/>
                  </a:cubicBezTo>
                  <a:lnTo>
                    <a:pt x="6834" y="6323"/>
                  </a:lnTo>
                  <a:cubicBezTo>
                    <a:pt x="6918" y="6323"/>
                    <a:pt x="6977" y="6263"/>
                    <a:pt x="6977" y="6192"/>
                  </a:cubicBezTo>
                  <a:lnTo>
                    <a:pt x="6977" y="1263"/>
                  </a:lnTo>
                  <a:cubicBezTo>
                    <a:pt x="6941" y="1263"/>
                    <a:pt x="6941" y="1239"/>
                    <a:pt x="6941" y="1239"/>
                  </a:cubicBezTo>
                  <a:cubicBezTo>
                    <a:pt x="6929" y="1191"/>
                    <a:pt x="6882" y="1132"/>
                    <a:pt x="6810" y="1132"/>
                  </a:cubicBezTo>
                  <a:lnTo>
                    <a:pt x="6370" y="1132"/>
                  </a:lnTo>
                  <a:lnTo>
                    <a:pt x="6370" y="132"/>
                  </a:lnTo>
                  <a:cubicBezTo>
                    <a:pt x="6370" y="48"/>
                    <a:pt x="6310" y="1"/>
                    <a:pt x="623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115" name="Grupo 5">
            <a:extLst>
              <a:ext uri="{FF2B5EF4-FFF2-40B4-BE49-F238E27FC236}">
                <a16:creationId xmlns:a16="http://schemas.microsoft.com/office/drawing/2014/main" id="{5901BAEC-FCB9-4134-91F3-2D5BFDE2F669}"/>
              </a:ext>
            </a:extLst>
          </p:cNvPr>
          <p:cNvGrpSpPr/>
          <p:nvPr/>
        </p:nvGrpSpPr>
        <p:grpSpPr>
          <a:xfrm>
            <a:off x="21197294" y="8724221"/>
            <a:ext cx="2436121" cy="738592"/>
            <a:chOff x="21616952" y="8672773"/>
            <a:chExt cx="2436121" cy="738592"/>
          </a:xfrm>
        </p:grpSpPr>
        <p:sp>
          <p:nvSpPr>
            <p:cNvPr id="116" name="TextBox 18">
              <a:extLst>
                <a:ext uri="{FF2B5EF4-FFF2-40B4-BE49-F238E27FC236}">
                  <a16:creationId xmlns:a16="http://schemas.microsoft.com/office/drawing/2014/main" id="{EA60A9C0-6971-4408-840D-1EA7FADC7239}"/>
                </a:ext>
              </a:extLst>
            </p:cNvPr>
            <p:cNvSpPr txBox="1"/>
            <p:nvPr/>
          </p:nvSpPr>
          <p:spPr>
            <a:xfrm>
              <a:off x="22394142" y="8672773"/>
              <a:ext cx="861133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marL="0" marR="0" lvl="0" indent="0" algn="l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en-US" sz="2400" b="1" kern="1200">
                  <a:solidFill>
                    <a:srgbClr val="03D6F9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40</a:t>
              </a:r>
              <a:r>
                <a: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03D6F9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%</a:t>
              </a:r>
            </a:p>
          </p:txBody>
        </p:sp>
        <p:sp>
          <p:nvSpPr>
            <p:cNvPr id="117" name="TextBox 15">
              <a:extLst>
                <a:ext uri="{FF2B5EF4-FFF2-40B4-BE49-F238E27FC236}">
                  <a16:creationId xmlns:a16="http://schemas.microsoft.com/office/drawing/2014/main" id="{7B7733E5-E880-4E34-B379-DAE037E423A0}"/>
                </a:ext>
              </a:extLst>
            </p:cNvPr>
            <p:cNvSpPr txBox="1"/>
            <p:nvPr/>
          </p:nvSpPr>
          <p:spPr>
            <a:xfrm>
              <a:off x="21616952" y="9011255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EJECUCIÓN</a:t>
              </a:r>
            </a:p>
          </p:txBody>
        </p:sp>
      </p:grpSp>
      <p:sp>
        <p:nvSpPr>
          <p:cNvPr id="128" name="Freeform 245">
            <a:extLst>
              <a:ext uri="{FF2B5EF4-FFF2-40B4-BE49-F238E27FC236}">
                <a16:creationId xmlns:a16="http://schemas.microsoft.com/office/drawing/2014/main" id="{322382A9-6AC1-4360-BA81-7815BCC6DDA4}"/>
              </a:ext>
            </a:extLst>
          </p:cNvPr>
          <p:cNvSpPr>
            <a:spLocks noEditPoints="1"/>
          </p:cNvSpPr>
          <p:nvPr/>
        </p:nvSpPr>
        <p:spPr bwMode="auto">
          <a:xfrm>
            <a:off x="1340574" y="4661741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737572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29" name="TextBox 8">
            <a:extLst>
              <a:ext uri="{FF2B5EF4-FFF2-40B4-BE49-F238E27FC236}">
                <a16:creationId xmlns:a16="http://schemas.microsoft.com/office/drawing/2014/main" id="{E1B9580D-060E-4097-BF10-18913028447C}"/>
              </a:ext>
            </a:extLst>
          </p:cNvPr>
          <p:cNvSpPr txBox="1"/>
          <p:nvPr/>
        </p:nvSpPr>
        <p:spPr>
          <a:xfrm>
            <a:off x="1637051" y="3754283"/>
            <a:ext cx="7454285" cy="523220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defTabSz="1828434">
              <a:buClrTx/>
            </a:pPr>
            <a:r>
              <a:rPr lang="en-US" sz="2800" b="1" kern="1200">
                <a:solidFill>
                  <a:schemeClr val="tx1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POSICIONAMIENTO DE MARCA INSAFORP</a:t>
            </a:r>
          </a:p>
        </p:txBody>
      </p:sp>
      <p:sp>
        <p:nvSpPr>
          <p:cNvPr id="119" name="TextBox 57">
            <a:extLst>
              <a:ext uri="{FF2B5EF4-FFF2-40B4-BE49-F238E27FC236}">
                <a16:creationId xmlns:a16="http://schemas.microsoft.com/office/drawing/2014/main" id="{031AD98E-D43B-4893-B595-E9F0D1DE0E41}"/>
              </a:ext>
            </a:extLst>
          </p:cNvPr>
          <p:cNvSpPr txBox="1"/>
          <p:nvPr/>
        </p:nvSpPr>
        <p:spPr>
          <a:xfrm>
            <a:off x="11595737" y="9161542"/>
            <a:ext cx="3784222" cy="74815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lnSpc>
                <a:spcPts val="2500"/>
              </a:lnSpc>
              <a:defRPr sz="2200" b="1" i="0" u="none" strike="noStrike" kern="1200" baseline="0">
                <a:solidFill>
                  <a:schemeClr val="tx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 kern="1200" err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Atención</a:t>
            </a:r>
            <a:r>
              <a:rPr lang="en-US" sz="2800" kern="12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 </a:t>
            </a:r>
            <a:r>
              <a:rPr lang="en-US" sz="2800" kern="1200" err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usuarios</a:t>
            </a:r>
            <a:r>
              <a:rPr lang="en-US" sz="2800" kern="12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 </a:t>
            </a:r>
          </a:p>
          <a:p>
            <a:pPr algn="ctr">
              <a:lnSpc>
                <a:spcPts val="2500"/>
              </a:lnSpc>
              <a:defRPr sz="2200" b="1" i="0" u="none" strike="noStrike" kern="1200" baseline="0">
                <a:solidFill>
                  <a:schemeClr val="tx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 kern="1200" err="1">
                <a:solidFill>
                  <a:schemeClr val="bg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en</a:t>
            </a:r>
            <a:r>
              <a:rPr lang="en-US" sz="2800" kern="1200">
                <a:solidFill>
                  <a:schemeClr val="bg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 redes </a:t>
            </a:r>
            <a:r>
              <a:rPr lang="en-US" sz="2800" kern="1200" err="1">
                <a:solidFill>
                  <a:schemeClr val="bg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sociales</a:t>
            </a:r>
            <a:r>
              <a:rPr lang="en-US" sz="2800" kern="1200">
                <a:solidFill>
                  <a:schemeClr val="bg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 </a:t>
            </a:r>
          </a:p>
        </p:txBody>
      </p:sp>
      <p:sp>
        <p:nvSpPr>
          <p:cNvPr id="120" name="TextBox 57">
            <a:extLst>
              <a:ext uri="{FF2B5EF4-FFF2-40B4-BE49-F238E27FC236}">
                <a16:creationId xmlns:a16="http://schemas.microsoft.com/office/drawing/2014/main" id="{3E0EEFD0-CAA3-4DF3-B1A7-F2540072D788}"/>
              </a:ext>
            </a:extLst>
          </p:cNvPr>
          <p:cNvSpPr txBox="1"/>
          <p:nvPr/>
        </p:nvSpPr>
        <p:spPr>
          <a:xfrm>
            <a:off x="11422785" y="10499554"/>
            <a:ext cx="3521695" cy="74815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lnSpc>
                <a:spcPts val="2500"/>
              </a:lnSpc>
              <a:defRPr sz="2200" b="1" i="0" u="none" strike="noStrike" kern="1200" baseline="0">
                <a:solidFill>
                  <a:schemeClr val="tx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 err="1">
                <a:solidFill>
                  <a:schemeClr val="bg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Publicaciones</a:t>
            </a:r>
            <a:r>
              <a:rPr lang="en-US" sz="2800">
                <a:solidFill>
                  <a:schemeClr val="bg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 </a:t>
            </a:r>
            <a:r>
              <a:rPr lang="en-US" sz="2800" err="1">
                <a:solidFill>
                  <a:schemeClr val="bg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en</a:t>
            </a:r>
            <a:r>
              <a:rPr lang="en-US" sz="2800">
                <a:solidFill>
                  <a:schemeClr val="bg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 </a:t>
            </a:r>
          </a:p>
          <a:p>
            <a:pPr algn="ctr">
              <a:lnSpc>
                <a:spcPts val="2500"/>
              </a:lnSpc>
              <a:defRPr sz="2200" b="1" i="0" u="none" strike="noStrike" kern="1200" baseline="0">
                <a:solidFill>
                  <a:schemeClr val="tx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defRPr>
            </a:pPr>
            <a:r>
              <a:rPr lang="en-US" sz="2800">
                <a:solidFill>
                  <a:schemeClr val="bg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redes </a:t>
            </a:r>
            <a:r>
              <a:rPr lang="en-US" sz="2800" err="1">
                <a:solidFill>
                  <a:schemeClr val="bg2"/>
                </a:solidFill>
                <a:latin typeface="Poppins SemiBold" pitchFamily="2" charset="77"/>
                <a:ea typeface="Open Sans Light" panose="020B0306030504020204" pitchFamily="34" charset="0"/>
                <a:cs typeface="Poppins SemiBold" pitchFamily="2" charset="77"/>
              </a:rPr>
              <a:t>sociales</a:t>
            </a:r>
            <a:endParaRPr lang="en-US" sz="2800">
              <a:solidFill>
                <a:schemeClr val="bg2"/>
              </a:solidFill>
              <a:latin typeface="Poppins SemiBold" pitchFamily="2" charset="77"/>
              <a:ea typeface="Open Sans Light" panose="020B0306030504020204" pitchFamily="34" charset="0"/>
              <a:cs typeface="Poppins SemiBold" pitchFamily="2" charset="77"/>
            </a:endParaRPr>
          </a:p>
        </p:txBody>
      </p:sp>
      <p:sp>
        <p:nvSpPr>
          <p:cNvPr id="121" name="TextBox 8">
            <a:extLst>
              <a:ext uri="{FF2B5EF4-FFF2-40B4-BE49-F238E27FC236}">
                <a16:creationId xmlns:a16="http://schemas.microsoft.com/office/drawing/2014/main" id="{22367959-BB45-47A3-8B34-6E2A67CB9F07}"/>
              </a:ext>
            </a:extLst>
          </p:cNvPr>
          <p:cNvSpPr txBox="1"/>
          <p:nvPr/>
        </p:nvSpPr>
        <p:spPr>
          <a:xfrm>
            <a:off x="10265872" y="3650431"/>
            <a:ext cx="6566221" cy="523220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defTabSz="1828434">
              <a:buClrTx/>
            </a:pPr>
            <a:r>
              <a:rPr lang="en-US" sz="2800" b="1" kern="1200">
                <a:solidFill>
                  <a:schemeClr val="tx1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INCREMENTO FANS REDES SOCIALES</a:t>
            </a:r>
          </a:p>
        </p:txBody>
      </p:sp>
    </p:spTree>
    <p:extLst>
      <p:ext uri="{BB962C8B-B14F-4D97-AF65-F5344CB8AC3E}">
        <p14:creationId xmlns:p14="http://schemas.microsoft.com/office/powerpoint/2010/main" val="274154549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Imagen que contiene persona, edificio, hombre, exterior&#10;&#10;Descripción generada automáticamente">
            <a:extLst>
              <a:ext uri="{FF2B5EF4-FFF2-40B4-BE49-F238E27FC236}">
                <a16:creationId xmlns:a16="http://schemas.microsoft.com/office/drawing/2014/main" id="{D6EF593A-D5DB-47E0-8202-E61BC9E9742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23740"/>
          <a:stretch/>
        </p:blipFill>
        <p:spPr>
          <a:xfrm>
            <a:off x="8041645" y="3785866"/>
            <a:ext cx="3424610" cy="2993771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5" name="Imagen 4" descr="Un niño con un casco azul&#10;&#10;Descripción generada automáticamente con confianza baja">
            <a:extLst>
              <a:ext uri="{FF2B5EF4-FFF2-40B4-BE49-F238E27FC236}">
                <a16:creationId xmlns:a16="http://schemas.microsoft.com/office/drawing/2014/main" id="{53EB8A35-0658-49EF-A5EE-186E4BE7356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1249" r="19305"/>
          <a:stretch/>
        </p:blipFill>
        <p:spPr>
          <a:xfrm>
            <a:off x="11784595" y="3765231"/>
            <a:ext cx="3140006" cy="3014406"/>
          </a:xfrm>
          <a:prstGeom prst="rect">
            <a:avLst/>
          </a:prstGeom>
          <a:ln w="57150">
            <a:solidFill>
              <a:schemeClr val="accent3"/>
            </a:solidFill>
          </a:ln>
        </p:spPr>
      </p:pic>
      <p:pic>
        <p:nvPicPr>
          <p:cNvPr id="6" name="Imagen 5" descr="Imagen que contiene hombre, persona, tabla, comida&#10;&#10;Descripción generada automáticamente">
            <a:extLst>
              <a:ext uri="{FF2B5EF4-FFF2-40B4-BE49-F238E27FC236}">
                <a16:creationId xmlns:a16="http://schemas.microsoft.com/office/drawing/2014/main" id="{573901A1-AE75-4A51-81FA-95CF273893B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6626" r="26400"/>
          <a:stretch/>
        </p:blipFill>
        <p:spPr>
          <a:xfrm>
            <a:off x="4715725" y="3785866"/>
            <a:ext cx="3007580" cy="2993772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8" name="Google Shape;618;p39">
            <a:extLst>
              <a:ext uri="{FF2B5EF4-FFF2-40B4-BE49-F238E27FC236}">
                <a16:creationId xmlns:a16="http://schemas.microsoft.com/office/drawing/2014/main" id="{C10AE5ED-B387-4311-8520-E534B9B9B7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454463" y="8414991"/>
            <a:ext cx="13608862" cy="2999219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l"/>
            <a:r>
              <a:rPr lang="en" sz="980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Tecnologías de</a:t>
            </a:r>
            <a:br>
              <a:rPr lang="en" sz="980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" sz="980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 Información</a:t>
            </a:r>
            <a:endParaRPr sz="980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Google Shape;619;p39">
            <a:extLst>
              <a:ext uri="{FF2B5EF4-FFF2-40B4-BE49-F238E27FC236}">
                <a16:creationId xmlns:a16="http://schemas.microsoft.com/office/drawing/2014/main" id="{1EF87822-92A3-4317-AB62-FF291129FFB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0381143" y="7190207"/>
            <a:ext cx="7478232" cy="1478015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n" sz="80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de</a:t>
            </a:r>
            <a:endParaRPr sz="800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Imagen 9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1F91A1A2-4422-4B3A-AB5B-31AC3D4861B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729032" y="11414210"/>
            <a:ext cx="1392790" cy="1392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54893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Imagen 4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9D7B2BDA-D148-474B-A6AD-DF0B8EE8C6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750" y="831912"/>
            <a:ext cx="1686485" cy="921989"/>
          </a:xfrm>
          <a:prstGeom prst="rect">
            <a:avLst/>
          </a:prstGeom>
        </p:spPr>
      </p:pic>
      <p:sp>
        <p:nvSpPr>
          <p:cNvPr id="6" name="TextBox 214">
            <a:extLst>
              <a:ext uri="{FF2B5EF4-FFF2-40B4-BE49-F238E27FC236}">
                <a16:creationId xmlns:a16="http://schemas.microsoft.com/office/drawing/2014/main" id="{0C41DD8C-7980-40C7-BA0A-1152EBC5C901}"/>
              </a:ext>
            </a:extLst>
          </p:cNvPr>
          <p:cNvSpPr txBox="1"/>
          <p:nvPr/>
        </p:nvSpPr>
        <p:spPr>
          <a:xfrm>
            <a:off x="2871266" y="1390954"/>
            <a:ext cx="199993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4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Ejecución GERENCIA DE TECNOLOGÍAS DE LA INFORMACIÓN</a:t>
            </a:r>
            <a:endParaRPr kumimoji="0" lang="es-419" sz="4800" b="1" i="0" u="none" strike="noStrike" kern="0" cap="none" spc="0" normalizeH="0" baseline="0" noProof="0">
              <a:ln>
                <a:noFill/>
              </a:ln>
              <a:solidFill>
                <a:srgbClr val="F6F6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Libre Franklin" charset="0"/>
              <a:cs typeface="Arial"/>
              <a:sym typeface="Baloo 2 ExtraBold"/>
            </a:endParaRPr>
          </a:p>
        </p:txBody>
      </p:sp>
      <p:sp>
        <p:nvSpPr>
          <p:cNvPr id="7" name="TextBox 214">
            <a:extLst>
              <a:ext uri="{FF2B5EF4-FFF2-40B4-BE49-F238E27FC236}">
                <a16:creationId xmlns:a16="http://schemas.microsoft.com/office/drawing/2014/main" id="{095C966B-0C49-47A1-9B89-9885D52F2A82}"/>
              </a:ext>
            </a:extLst>
          </p:cNvPr>
          <p:cNvSpPr txBox="1"/>
          <p:nvPr/>
        </p:nvSpPr>
        <p:spPr>
          <a:xfrm>
            <a:off x="2088363" y="2185656"/>
            <a:ext cx="12107151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kumimoji="0" lang="en-US" sz="4800" b="0" i="0" u="none" strike="noStrike" kern="0" cap="none" spc="0" normalizeH="0" baseline="0" noProof="0" err="1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Resultados</a:t>
            </a:r>
            <a:r>
              <a:rPr kumimoji="0" lang="en-US" sz="4800" b="0" i="0" u="none" strike="noStrike" kern="0" cap="none" spc="0" normalizeH="0" baseline="0" noProof="0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 al 3° </a:t>
            </a:r>
            <a:r>
              <a:rPr kumimoji="0" lang="en-US" sz="4800" b="0" i="0" u="none" strike="noStrike" kern="0" cap="none" spc="0" normalizeH="0" baseline="0" noProof="0" err="1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Trimestre</a:t>
            </a:r>
            <a:r>
              <a:rPr kumimoji="0" lang="en-US" sz="4800" b="0" i="0" u="none" strike="noStrike" kern="0" cap="none" spc="0" normalizeH="0" baseline="0" noProof="0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 POA 2021</a:t>
            </a:r>
          </a:p>
        </p:txBody>
      </p:sp>
      <p:sp>
        <p:nvSpPr>
          <p:cNvPr id="122" name="TextBox 15">
            <a:extLst>
              <a:ext uri="{FF2B5EF4-FFF2-40B4-BE49-F238E27FC236}">
                <a16:creationId xmlns:a16="http://schemas.microsoft.com/office/drawing/2014/main" id="{2668B221-85E1-4D6F-80CC-AB797F65A718}"/>
              </a:ext>
            </a:extLst>
          </p:cNvPr>
          <p:cNvSpPr txBox="1"/>
          <p:nvPr/>
        </p:nvSpPr>
        <p:spPr>
          <a:xfrm>
            <a:off x="1973549" y="3578258"/>
            <a:ext cx="9587527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REQUERIMIENTOS RECIBIDOS / ATENDIDOS </a:t>
            </a:r>
          </a:p>
        </p:txBody>
      </p:sp>
      <p:graphicFrame>
        <p:nvGraphicFramePr>
          <p:cNvPr id="123" name="Chart 25">
            <a:extLst>
              <a:ext uri="{FF2B5EF4-FFF2-40B4-BE49-F238E27FC236}">
                <a16:creationId xmlns:a16="http://schemas.microsoft.com/office/drawing/2014/main" id="{9ED0A8E3-62A0-4FC1-8CA2-E19E40FEBD8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32039455"/>
              </p:ext>
            </p:extLst>
          </p:nvPr>
        </p:nvGraphicFramePr>
        <p:xfrm>
          <a:off x="-313132" y="4287343"/>
          <a:ext cx="11876517" cy="329403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24" name="TextBox 52">
            <a:extLst>
              <a:ext uri="{FF2B5EF4-FFF2-40B4-BE49-F238E27FC236}">
                <a16:creationId xmlns:a16="http://schemas.microsoft.com/office/drawing/2014/main" id="{6A9B06E7-83F0-45C6-AA7E-D169C2498613}"/>
              </a:ext>
            </a:extLst>
          </p:cNvPr>
          <p:cNvSpPr txBox="1"/>
          <p:nvPr/>
        </p:nvSpPr>
        <p:spPr>
          <a:xfrm>
            <a:off x="16225361" y="8508351"/>
            <a:ext cx="4443297" cy="523221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MONTO EJECUTADO</a:t>
            </a:r>
          </a:p>
        </p:txBody>
      </p:sp>
      <p:graphicFrame>
        <p:nvGraphicFramePr>
          <p:cNvPr id="125" name="Chart 25">
            <a:extLst>
              <a:ext uri="{FF2B5EF4-FFF2-40B4-BE49-F238E27FC236}">
                <a16:creationId xmlns:a16="http://schemas.microsoft.com/office/drawing/2014/main" id="{FA45E27F-A59A-43EA-9807-46CE6FC8484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70867497"/>
              </p:ext>
            </p:extLst>
          </p:nvPr>
        </p:nvGraphicFramePr>
        <p:xfrm>
          <a:off x="14115971" y="9334038"/>
          <a:ext cx="8343900" cy="45364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pSp>
        <p:nvGrpSpPr>
          <p:cNvPr id="126" name="Grupo 5">
            <a:extLst>
              <a:ext uri="{FF2B5EF4-FFF2-40B4-BE49-F238E27FC236}">
                <a16:creationId xmlns:a16="http://schemas.microsoft.com/office/drawing/2014/main" id="{09DF85AC-475A-4469-B3E8-B2FDAD3881BB}"/>
              </a:ext>
            </a:extLst>
          </p:cNvPr>
          <p:cNvGrpSpPr/>
          <p:nvPr/>
        </p:nvGrpSpPr>
        <p:grpSpPr>
          <a:xfrm>
            <a:off x="20060659" y="9490177"/>
            <a:ext cx="2436121" cy="793114"/>
            <a:chOff x="21616952" y="8675401"/>
            <a:chExt cx="2436121" cy="793114"/>
          </a:xfrm>
        </p:grpSpPr>
        <p:sp>
          <p:nvSpPr>
            <p:cNvPr id="127" name="TextBox 18">
              <a:extLst>
                <a:ext uri="{FF2B5EF4-FFF2-40B4-BE49-F238E27FC236}">
                  <a16:creationId xmlns:a16="http://schemas.microsoft.com/office/drawing/2014/main" id="{59E635EE-74AE-4E4E-A661-FB2C69A7CD03}"/>
                </a:ext>
              </a:extLst>
            </p:cNvPr>
            <p:cNvSpPr txBox="1"/>
            <p:nvPr/>
          </p:nvSpPr>
          <p:spPr>
            <a:xfrm>
              <a:off x="22483795" y="8675401"/>
              <a:ext cx="814647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marL="0" marR="0" lvl="0" indent="0" algn="l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en-US" sz="2400" b="1" kern="1200">
                  <a:solidFill>
                    <a:srgbClr val="03D6F9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32</a:t>
              </a:r>
              <a:r>
                <a: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03D6F9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%</a:t>
              </a:r>
            </a:p>
          </p:txBody>
        </p:sp>
        <p:sp>
          <p:nvSpPr>
            <p:cNvPr id="129" name="TextBox 15">
              <a:extLst>
                <a:ext uri="{FF2B5EF4-FFF2-40B4-BE49-F238E27FC236}">
                  <a16:creationId xmlns:a16="http://schemas.microsoft.com/office/drawing/2014/main" id="{28DEE4C9-2BE4-4D5A-9216-065C922E3D43}"/>
                </a:ext>
              </a:extLst>
            </p:cNvPr>
            <p:cNvSpPr txBox="1"/>
            <p:nvPr/>
          </p:nvSpPr>
          <p:spPr>
            <a:xfrm>
              <a:off x="21616952" y="9068405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rgbClr val="F6F6F6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EJECUCIÓN</a:t>
              </a:r>
            </a:p>
          </p:txBody>
        </p:sp>
      </p:grpSp>
      <p:sp>
        <p:nvSpPr>
          <p:cNvPr id="130" name="Rectangle 8">
            <a:extLst>
              <a:ext uri="{FF2B5EF4-FFF2-40B4-BE49-F238E27FC236}">
                <a16:creationId xmlns:a16="http://schemas.microsoft.com/office/drawing/2014/main" id="{6DB07492-EAAE-49E5-84CB-28D87CC93AAB}"/>
              </a:ext>
            </a:extLst>
          </p:cNvPr>
          <p:cNvSpPr/>
          <p:nvPr/>
        </p:nvSpPr>
        <p:spPr>
          <a:xfrm>
            <a:off x="12860991" y="3247859"/>
            <a:ext cx="4941235" cy="1134635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131" name="TextBox 15">
            <a:extLst>
              <a:ext uri="{FF2B5EF4-FFF2-40B4-BE49-F238E27FC236}">
                <a16:creationId xmlns:a16="http://schemas.microsoft.com/office/drawing/2014/main" id="{A720BB3E-05D0-4A72-914B-4F854BBD7342}"/>
              </a:ext>
            </a:extLst>
          </p:cNvPr>
          <p:cNvSpPr txBox="1"/>
          <p:nvPr/>
        </p:nvSpPr>
        <p:spPr>
          <a:xfrm>
            <a:off x="14605645" y="3428470"/>
            <a:ext cx="2949043" cy="800219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30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REQUERIMIENTOS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30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RECIBIDOS</a:t>
            </a:r>
          </a:p>
        </p:txBody>
      </p:sp>
      <p:sp>
        <p:nvSpPr>
          <p:cNvPr id="132" name="TextBox 16">
            <a:extLst>
              <a:ext uri="{FF2B5EF4-FFF2-40B4-BE49-F238E27FC236}">
                <a16:creationId xmlns:a16="http://schemas.microsoft.com/office/drawing/2014/main" id="{27860863-677A-4520-8D3C-2B3850CEA018}"/>
              </a:ext>
            </a:extLst>
          </p:cNvPr>
          <p:cNvSpPr txBox="1"/>
          <p:nvPr/>
        </p:nvSpPr>
        <p:spPr>
          <a:xfrm>
            <a:off x="13010962" y="3378634"/>
            <a:ext cx="1467068" cy="923330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60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941</a:t>
            </a:r>
            <a:endParaRPr kumimoji="0" lang="en-US" sz="60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133" name="Rectangle 8">
            <a:extLst>
              <a:ext uri="{FF2B5EF4-FFF2-40B4-BE49-F238E27FC236}">
                <a16:creationId xmlns:a16="http://schemas.microsoft.com/office/drawing/2014/main" id="{2F3218D7-33F4-4F12-97D6-4E89C96F318C}"/>
              </a:ext>
            </a:extLst>
          </p:cNvPr>
          <p:cNvSpPr/>
          <p:nvPr/>
        </p:nvSpPr>
        <p:spPr>
          <a:xfrm>
            <a:off x="17926430" y="3278803"/>
            <a:ext cx="5230571" cy="1105165"/>
          </a:xfrm>
          <a:prstGeom prst="round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134" name="TextBox 15">
            <a:extLst>
              <a:ext uri="{FF2B5EF4-FFF2-40B4-BE49-F238E27FC236}">
                <a16:creationId xmlns:a16="http://schemas.microsoft.com/office/drawing/2014/main" id="{C65285CF-DEF5-4876-8B12-C37B4B7AEEAA}"/>
              </a:ext>
            </a:extLst>
          </p:cNvPr>
          <p:cNvSpPr txBox="1"/>
          <p:nvPr/>
        </p:nvSpPr>
        <p:spPr>
          <a:xfrm>
            <a:off x="19689184" y="3449982"/>
            <a:ext cx="2809997" cy="800219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3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REQUERIMIENTOS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3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ATENDIDOS </a:t>
            </a:r>
          </a:p>
        </p:txBody>
      </p:sp>
      <p:sp>
        <p:nvSpPr>
          <p:cNvPr id="135" name="TextBox 16">
            <a:extLst>
              <a:ext uri="{FF2B5EF4-FFF2-40B4-BE49-F238E27FC236}">
                <a16:creationId xmlns:a16="http://schemas.microsoft.com/office/drawing/2014/main" id="{2279A284-80D2-4C83-A704-EC1853651AD4}"/>
              </a:ext>
            </a:extLst>
          </p:cNvPr>
          <p:cNvSpPr txBox="1"/>
          <p:nvPr/>
        </p:nvSpPr>
        <p:spPr>
          <a:xfrm>
            <a:off x="18155031" y="3384042"/>
            <a:ext cx="1561646" cy="1015663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60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932</a:t>
            </a:r>
            <a:endParaRPr kumimoji="0" lang="en-US" sz="6000" b="1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136" name="Rounded Rectangle 12">
            <a:extLst>
              <a:ext uri="{FF2B5EF4-FFF2-40B4-BE49-F238E27FC236}">
                <a16:creationId xmlns:a16="http://schemas.microsoft.com/office/drawing/2014/main" id="{9866F654-80DD-449E-B361-42CBB8026A86}"/>
              </a:ext>
            </a:extLst>
          </p:cNvPr>
          <p:cNvSpPr/>
          <p:nvPr/>
        </p:nvSpPr>
        <p:spPr>
          <a:xfrm>
            <a:off x="12860992" y="4522121"/>
            <a:ext cx="10296010" cy="950505"/>
          </a:xfrm>
          <a:prstGeom prst="roundRect">
            <a:avLst>
              <a:gd name="adj" fmla="val 12821"/>
            </a:avLst>
          </a:prstGeom>
          <a:solidFill>
            <a:srgbClr val="03D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137" name="Rounded Rectangle 13">
            <a:extLst>
              <a:ext uri="{FF2B5EF4-FFF2-40B4-BE49-F238E27FC236}">
                <a16:creationId xmlns:a16="http://schemas.microsoft.com/office/drawing/2014/main" id="{5E82A273-02DC-4F10-8108-C2EE64C530A2}"/>
              </a:ext>
            </a:extLst>
          </p:cNvPr>
          <p:cNvSpPr/>
          <p:nvPr/>
        </p:nvSpPr>
        <p:spPr>
          <a:xfrm>
            <a:off x="12860991" y="5626328"/>
            <a:ext cx="10296011" cy="1042686"/>
          </a:xfrm>
          <a:prstGeom prst="roundRect">
            <a:avLst>
              <a:gd name="adj" fmla="val 12821"/>
            </a:avLst>
          </a:prstGeom>
          <a:solidFill>
            <a:schemeClr val="tx2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138" name="TextBox 15">
            <a:extLst>
              <a:ext uri="{FF2B5EF4-FFF2-40B4-BE49-F238E27FC236}">
                <a16:creationId xmlns:a16="http://schemas.microsoft.com/office/drawing/2014/main" id="{5D428579-78BD-4312-AA27-DFBDD076CC0E}"/>
              </a:ext>
            </a:extLst>
          </p:cNvPr>
          <p:cNvSpPr txBox="1"/>
          <p:nvPr/>
        </p:nvSpPr>
        <p:spPr>
          <a:xfrm>
            <a:off x="14030993" y="4636855"/>
            <a:ext cx="1651443" cy="76944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4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69%</a:t>
            </a:r>
          </a:p>
        </p:txBody>
      </p:sp>
      <p:sp>
        <p:nvSpPr>
          <p:cNvPr id="139" name="TextBox 19">
            <a:extLst>
              <a:ext uri="{FF2B5EF4-FFF2-40B4-BE49-F238E27FC236}">
                <a16:creationId xmlns:a16="http://schemas.microsoft.com/office/drawing/2014/main" id="{23822025-A164-47D6-8DC9-CBCD3ECA19FB}"/>
              </a:ext>
            </a:extLst>
          </p:cNvPr>
          <p:cNvSpPr txBox="1"/>
          <p:nvPr/>
        </p:nvSpPr>
        <p:spPr>
          <a:xfrm>
            <a:off x="14764568" y="6153216"/>
            <a:ext cx="5427385" cy="643533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 </a:t>
            </a:r>
          </a:p>
        </p:txBody>
      </p:sp>
      <p:sp>
        <p:nvSpPr>
          <p:cNvPr id="140" name="TextBox 15">
            <a:extLst>
              <a:ext uri="{FF2B5EF4-FFF2-40B4-BE49-F238E27FC236}">
                <a16:creationId xmlns:a16="http://schemas.microsoft.com/office/drawing/2014/main" id="{38D00749-EDA6-4DE9-8184-D31A4C67C15F}"/>
              </a:ext>
            </a:extLst>
          </p:cNvPr>
          <p:cNvSpPr txBox="1"/>
          <p:nvPr/>
        </p:nvSpPr>
        <p:spPr>
          <a:xfrm>
            <a:off x="15345827" y="4601813"/>
            <a:ext cx="6870564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IMPLEMENTACIÓN DE SOFTWARE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CONTROL DE VERSIONES CÓDIGO FUENTE </a:t>
            </a:r>
          </a:p>
        </p:txBody>
      </p:sp>
      <p:sp>
        <p:nvSpPr>
          <p:cNvPr id="141" name="TextBox 15">
            <a:extLst>
              <a:ext uri="{FF2B5EF4-FFF2-40B4-BE49-F238E27FC236}">
                <a16:creationId xmlns:a16="http://schemas.microsoft.com/office/drawing/2014/main" id="{4C7E29C7-1C96-47E8-AAB5-6D1CF7467965}"/>
              </a:ext>
            </a:extLst>
          </p:cNvPr>
          <p:cNvSpPr txBox="1"/>
          <p:nvPr/>
        </p:nvSpPr>
        <p:spPr>
          <a:xfrm>
            <a:off x="14991079" y="5723884"/>
            <a:ext cx="7459964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ACTUALIZACIÓN Y ADECUACIÓN DE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INFRAESTRUCTURA PARA APLICACIONES </a:t>
            </a:r>
          </a:p>
        </p:txBody>
      </p:sp>
      <p:sp>
        <p:nvSpPr>
          <p:cNvPr id="142" name="Freeform 77">
            <a:extLst>
              <a:ext uri="{FF2B5EF4-FFF2-40B4-BE49-F238E27FC236}">
                <a16:creationId xmlns:a16="http://schemas.microsoft.com/office/drawing/2014/main" id="{C540EE29-A4FE-426B-8AF0-FE945AD62544}"/>
              </a:ext>
            </a:extLst>
          </p:cNvPr>
          <p:cNvSpPr>
            <a:spLocks noEditPoints="1"/>
          </p:cNvSpPr>
          <p:nvPr/>
        </p:nvSpPr>
        <p:spPr bwMode="auto">
          <a:xfrm>
            <a:off x="13129193" y="4667456"/>
            <a:ext cx="705731" cy="65530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2"/>
          </a:solidFill>
          <a:ln>
            <a:solidFill>
              <a:schemeClr val="bg2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43" name="TextBox 40">
            <a:extLst>
              <a:ext uri="{FF2B5EF4-FFF2-40B4-BE49-F238E27FC236}">
                <a16:creationId xmlns:a16="http://schemas.microsoft.com/office/drawing/2014/main" id="{0E436FB4-FF37-48CF-94DD-AFC2670825B7}"/>
              </a:ext>
            </a:extLst>
          </p:cNvPr>
          <p:cNvSpPr txBox="1"/>
          <p:nvPr/>
        </p:nvSpPr>
        <p:spPr>
          <a:xfrm>
            <a:off x="1654164" y="8127271"/>
            <a:ext cx="10083540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CLASIFICACIÓN DE REQUERIMIENTOS RECIBIDOS </a:t>
            </a:r>
            <a:r>
              <a:rPr lang="en-US" sz="2800" b="1" kern="1200">
                <a:solidFill>
                  <a:srgbClr val="F6F6F6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- 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3T</a:t>
            </a:r>
          </a:p>
        </p:txBody>
      </p:sp>
      <p:sp>
        <p:nvSpPr>
          <p:cNvPr id="144" name="TextBox 15">
            <a:extLst>
              <a:ext uri="{FF2B5EF4-FFF2-40B4-BE49-F238E27FC236}">
                <a16:creationId xmlns:a16="http://schemas.microsoft.com/office/drawing/2014/main" id="{24BE480E-EDF7-491A-8F9A-C64181DFE9F0}"/>
              </a:ext>
            </a:extLst>
          </p:cNvPr>
          <p:cNvSpPr txBox="1"/>
          <p:nvPr/>
        </p:nvSpPr>
        <p:spPr>
          <a:xfrm>
            <a:off x="14089374" y="5817717"/>
            <a:ext cx="1534683" cy="76944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4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73%</a:t>
            </a:r>
          </a:p>
        </p:txBody>
      </p:sp>
      <p:sp>
        <p:nvSpPr>
          <p:cNvPr id="145" name="Freeform 77">
            <a:extLst>
              <a:ext uri="{FF2B5EF4-FFF2-40B4-BE49-F238E27FC236}">
                <a16:creationId xmlns:a16="http://schemas.microsoft.com/office/drawing/2014/main" id="{2F156F0F-42AD-4121-8658-0D687D1F247A}"/>
              </a:ext>
            </a:extLst>
          </p:cNvPr>
          <p:cNvSpPr>
            <a:spLocks noEditPoints="1"/>
          </p:cNvSpPr>
          <p:nvPr/>
        </p:nvSpPr>
        <p:spPr bwMode="auto">
          <a:xfrm>
            <a:off x="13118308" y="5844474"/>
            <a:ext cx="705731" cy="65530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2"/>
          </a:solidFill>
          <a:ln>
            <a:solidFill>
              <a:schemeClr val="bg2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graphicFrame>
        <p:nvGraphicFramePr>
          <p:cNvPr id="146" name="Chart 41">
            <a:extLst>
              <a:ext uri="{FF2B5EF4-FFF2-40B4-BE49-F238E27FC236}">
                <a16:creationId xmlns:a16="http://schemas.microsoft.com/office/drawing/2014/main" id="{C84A2FF4-5852-4A5E-A158-B9B0AF6F60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61976681"/>
              </p:ext>
            </p:extLst>
          </p:nvPr>
        </p:nvGraphicFramePr>
        <p:xfrm>
          <a:off x="1895432" y="8584159"/>
          <a:ext cx="10709115" cy="374088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47" name="Rounded Rectangle 13">
            <a:extLst>
              <a:ext uri="{FF2B5EF4-FFF2-40B4-BE49-F238E27FC236}">
                <a16:creationId xmlns:a16="http://schemas.microsoft.com/office/drawing/2014/main" id="{2501DCFC-2234-4297-9B6A-38C7DD32886C}"/>
              </a:ext>
            </a:extLst>
          </p:cNvPr>
          <p:cNvSpPr/>
          <p:nvPr/>
        </p:nvSpPr>
        <p:spPr>
          <a:xfrm>
            <a:off x="12860992" y="6839088"/>
            <a:ext cx="10296012" cy="1042686"/>
          </a:xfrm>
          <a:prstGeom prst="roundRect">
            <a:avLst>
              <a:gd name="adj" fmla="val 12821"/>
            </a:avLst>
          </a:prstGeom>
          <a:solidFill>
            <a:schemeClr val="bg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148" name="TextBox 15">
            <a:extLst>
              <a:ext uri="{FF2B5EF4-FFF2-40B4-BE49-F238E27FC236}">
                <a16:creationId xmlns:a16="http://schemas.microsoft.com/office/drawing/2014/main" id="{30FD55D2-DB2A-49BC-8F69-7FE3A0DBCD13}"/>
              </a:ext>
            </a:extLst>
          </p:cNvPr>
          <p:cNvSpPr txBox="1"/>
          <p:nvPr/>
        </p:nvSpPr>
        <p:spPr>
          <a:xfrm>
            <a:off x="15193552" y="6940810"/>
            <a:ext cx="7963452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ACTUALIZACIÓN DE PROCESOS Y PROCEDIMIENTOS DE ACUERDO A MEJORES PRÁCTICAS </a:t>
            </a:r>
          </a:p>
        </p:txBody>
      </p:sp>
      <p:sp>
        <p:nvSpPr>
          <p:cNvPr id="149" name="TextBox 15">
            <a:extLst>
              <a:ext uri="{FF2B5EF4-FFF2-40B4-BE49-F238E27FC236}">
                <a16:creationId xmlns:a16="http://schemas.microsoft.com/office/drawing/2014/main" id="{734D8047-3B65-458C-B0F1-28541FD2684E}"/>
              </a:ext>
            </a:extLst>
          </p:cNvPr>
          <p:cNvSpPr txBox="1"/>
          <p:nvPr/>
        </p:nvSpPr>
        <p:spPr>
          <a:xfrm>
            <a:off x="14089372" y="7005109"/>
            <a:ext cx="1534683" cy="699492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4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75%</a:t>
            </a:r>
          </a:p>
        </p:txBody>
      </p:sp>
      <p:sp>
        <p:nvSpPr>
          <p:cNvPr id="150" name="Freeform 77">
            <a:extLst>
              <a:ext uri="{FF2B5EF4-FFF2-40B4-BE49-F238E27FC236}">
                <a16:creationId xmlns:a16="http://schemas.microsoft.com/office/drawing/2014/main" id="{FD8332D7-7392-4616-B03A-EC579B585194}"/>
              </a:ext>
            </a:extLst>
          </p:cNvPr>
          <p:cNvSpPr>
            <a:spLocks noEditPoints="1"/>
          </p:cNvSpPr>
          <p:nvPr/>
        </p:nvSpPr>
        <p:spPr bwMode="auto">
          <a:xfrm>
            <a:off x="13118308" y="7057234"/>
            <a:ext cx="705731" cy="65530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51" name="CuadroTexto 150">
            <a:extLst>
              <a:ext uri="{FF2B5EF4-FFF2-40B4-BE49-F238E27FC236}">
                <a16:creationId xmlns:a16="http://schemas.microsoft.com/office/drawing/2014/main" id="{6869DB21-CC61-4B4D-A740-A63940CF699F}"/>
              </a:ext>
            </a:extLst>
          </p:cNvPr>
          <p:cNvSpPr txBox="1"/>
          <p:nvPr/>
        </p:nvSpPr>
        <p:spPr>
          <a:xfrm>
            <a:off x="1795635" y="12786877"/>
            <a:ext cx="1232033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MX" sz="2000" i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*Accesos a carpetas / Impresoras / Administración de usuario / Email / Solicitud de información / impresoras</a:t>
            </a:r>
            <a:endParaRPr lang="es-SV" sz="2000" i="1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065113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Imagen que contiene persona, edificio, hombre, exterior&#10;&#10;Descripción generada automáticamente">
            <a:extLst>
              <a:ext uri="{FF2B5EF4-FFF2-40B4-BE49-F238E27FC236}">
                <a16:creationId xmlns:a16="http://schemas.microsoft.com/office/drawing/2014/main" id="{D6EF593A-D5DB-47E0-8202-E61BC9E9742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23740"/>
          <a:stretch/>
        </p:blipFill>
        <p:spPr>
          <a:xfrm>
            <a:off x="12785095" y="6878573"/>
            <a:ext cx="3424610" cy="2993771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5" name="Imagen 4" descr="Un niño con un casco azul&#10;&#10;Descripción generada automáticamente con confianza baja">
            <a:extLst>
              <a:ext uri="{FF2B5EF4-FFF2-40B4-BE49-F238E27FC236}">
                <a16:creationId xmlns:a16="http://schemas.microsoft.com/office/drawing/2014/main" id="{53EB8A35-0658-49EF-A5EE-186E4BE7356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1249" r="19305"/>
          <a:stretch/>
        </p:blipFill>
        <p:spPr>
          <a:xfrm>
            <a:off x="16528045" y="6857938"/>
            <a:ext cx="3140006" cy="3014406"/>
          </a:xfrm>
          <a:prstGeom prst="rect">
            <a:avLst/>
          </a:prstGeom>
          <a:ln w="57150">
            <a:solidFill>
              <a:schemeClr val="accent3"/>
            </a:solidFill>
          </a:ln>
        </p:spPr>
      </p:pic>
      <p:pic>
        <p:nvPicPr>
          <p:cNvPr id="6" name="Imagen 5" descr="Imagen que contiene hombre, persona, tabla, comida&#10;&#10;Descripción generada automáticamente">
            <a:extLst>
              <a:ext uri="{FF2B5EF4-FFF2-40B4-BE49-F238E27FC236}">
                <a16:creationId xmlns:a16="http://schemas.microsoft.com/office/drawing/2014/main" id="{573901A1-AE75-4A51-81FA-95CF273893B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6626" r="26400"/>
          <a:stretch/>
        </p:blipFill>
        <p:spPr>
          <a:xfrm>
            <a:off x="9459175" y="6878573"/>
            <a:ext cx="3007580" cy="2993772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8" name="Google Shape;618;p39">
            <a:extLst>
              <a:ext uri="{FF2B5EF4-FFF2-40B4-BE49-F238E27FC236}">
                <a16:creationId xmlns:a16="http://schemas.microsoft.com/office/drawing/2014/main" id="{C10AE5ED-B387-4311-8520-E534B9B9B7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80367" y="3838208"/>
            <a:ext cx="14193357" cy="2999219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l"/>
            <a:r>
              <a:rPr lang="en" sz="1180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Recursos Humanos</a:t>
            </a:r>
            <a:endParaRPr sz="1180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Google Shape;619;p39">
            <a:extLst>
              <a:ext uri="{FF2B5EF4-FFF2-40B4-BE49-F238E27FC236}">
                <a16:creationId xmlns:a16="http://schemas.microsoft.com/office/drawing/2014/main" id="{1EF87822-92A3-4317-AB62-FF291129FFB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180367" y="3419642"/>
            <a:ext cx="7262978" cy="1478015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n" sz="80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de</a:t>
            </a:r>
            <a:endParaRPr sz="800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Imagen 9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1F91A1A2-4422-4B3A-AB5B-31AC3D4861B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729032" y="11414210"/>
            <a:ext cx="1392790" cy="1392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79618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Imagen 4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9D7B2BDA-D148-474B-A6AD-DF0B8EE8C6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750" y="831912"/>
            <a:ext cx="1686485" cy="921989"/>
          </a:xfrm>
          <a:prstGeom prst="rect">
            <a:avLst/>
          </a:prstGeom>
        </p:spPr>
      </p:pic>
      <p:sp>
        <p:nvSpPr>
          <p:cNvPr id="6" name="TextBox 214">
            <a:extLst>
              <a:ext uri="{FF2B5EF4-FFF2-40B4-BE49-F238E27FC236}">
                <a16:creationId xmlns:a16="http://schemas.microsoft.com/office/drawing/2014/main" id="{0C41DD8C-7980-40C7-BA0A-1152EBC5C901}"/>
              </a:ext>
            </a:extLst>
          </p:cNvPr>
          <p:cNvSpPr txBox="1"/>
          <p:nvPr/>
        </p:nvSpPr>
        <p:spPr>
          <a:xfrm>
            <a:off x="2934914" y="1244989"/>
            <a:ext cx="199993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54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Ejecución GERENCIA DE RECURSOS HUMANOS </a:t>
            </a:r>
            <a:endParaRPr kumimoji="0" lang="es-419" sz="5400" b="1" i="0" u="none" strike="noStrike" kern="0" cap="none" spc="0" normalizeH="0" baseline="0" noProof="0">
              <a:ln>
                <a:noFill/>
              </a:ln>
              <a:solidFill>
                <a:srgbClr val="F6F6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Libre Franklin" charset="0"/>
              <a:cs typeface="Arial"/>
              <a:sym typeface="Baloo 2 ExtraBold"/>
            </a:endParaRPr>
          </a:p>
        </p:txBody>
      </p:sp>
      <p:sp>
        <p:nvSpPr>
          <p:cNvPr id="7" name="TextBox 214">
            <a:extLst>
              <a:ext uri="{FF2B5EF4-FFF2-40B4-BE49-F238E27FC236}">
                <a16:creationId xmlns:a16="http://schemas.microsoft.com/office/drawing/2014/main" id="{095C966B-0C49-47A1-9B89-9885D52F2A82}"/>
              </a:ext>
            </a:extLst>
          </p:cNvPr>
          <p:cNvSpPr txBox="1"/>
          <p:nvPr/>
        </p:nvSpPr>
        <p:spPr>
          <a:xfrm>
            <a:off x="2125621" y="2126460"/>
            <a:ext cx="12107151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kumimoji="0" lang="en-US" sz="4800" b="0" i="0" u="none" strike="noStrike" kern="0" cap="none" spc="0" normalizeH="0" baseline="0" noProof="0" err="1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Resultados</a:t>
            </a:r>
            <a:r>
              <a:rPr kumimoji="0" lang="en-US" sz="4800" b="0" i="0" u="none" strike="noStrike" kern="0" cap="none" spc="0" normalizeH="0" baseline="0" noProof="0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 al 3° </a:t>
            </a:r>
            <a:r>
              <a:rPr kumimoji="0" lang="en-US" sz="4800" b="0" i="0" u="none" strike="noStrike" kern="0" cap="none" spc="0" normalizeH="0" baseline="0" noProof="0" err="1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Trimestre</a:t>
            </a:r>
            <a:r>
              <a:rPr kumimoji="0" lang="en-US" sz="4800" b="0" i="0" u="none" strike="noStrike" kern="0" cap="none" spc="0" normalizeH="0" baseline="0" noProof="0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 POA 2021</a:t>
            </a:r>
          </a:p>
        </p:txBody>
      </p:sp>
      <p:sp>
        <p:nvSpPr>
          <p:cNvPr id="48" name="TextBox 15">
            <a:extLst>
              <a:ext uri="{FF2B5EF4-FFF2-40B4-BE49-F238E27FC236}">
                <a16:creationId xmlns:a16="http://schemas.microsoft.com/office/drawing/2014/main" id="{BED63094-FCB1-4BC3-AF12-DB0C3F1EA851}"/>
              </a:ext>
            </a:extLst>
          </p:cNvPr>
          <p:cNvSpPr txBox="1"/>
          <p:nvPr/>
        </p:nvSpPr>
        <p:spPr>
          <a:xfrm>
            <a:off x="2655381" y="3215436"/>
            <a:ext cx="8473373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MONTOS INVERTIDOS EN CAPACITACIÓN</a:t>
            </a:r>
          </a:p>
        </p:txBody>
      </p:sp>
      <p:sp>
        <p:nvSpPr>
          <p:cNvPr id="50" name="TextBox 52">
            <a:extLst>
              <a:ext uri="{FF2B5EF4-FFF2-40B4-BE49-F238E27FC236}">
                <a16:creationId xmlns:a16="http://schemas.microsoft.com/office/drawing/2014/main" id="{0AB77526-51AF-49E1-8CDA-BD230A5BE988}"/>
              </a:ext>
            </a:extLst>
          </p:cNvPr>
          <p:cNvSpPr txBox="1"/>
          <p:nvPr/>
        </p:nvSpPr>
        <p:spPr>
          <a:xfrm>
            <a:off x="18444129" y="7703969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MONTO EJECUTADO</a:t>
            </a:r>
          </a:p>
        </p:txBody>
      </p:sp>
      <p:graphicFrame>
        <p:nvGraphicFramePr>
          <p:cNvPr id="51" name="Chart 25">
            <a:extLst>
              <a:ext uri="{FF2B5EF4-FFF2-40B4-BE49-F238E27FC236}">
                <a16:creationId xmlns:a16="http://schemas.microsoft.com/office/drawing/2014/main" id="{DDF879EC-FE15-4323-B832-E960D99468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58581732"/>
              </p:ext>
            </p:extLst>
          </p:nvPr>
        </p:nvGraphicFramePr>
        <p:xfrm>
          <a:off x="16596463" y="7693134"/>
          <a:ext cx="6968634" cy="602286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52" name="TextBox 16">
            <a:extLst>
              <a:ext uri="{FF2B5EF4-FFF2-40B4-BE49-F238E27FC236}">
                <a16:creationId xmlns:a16="http://schemas.microsoft.com/office/drawing/2014/main" id="{99A228FC-0A70-462E-8034-C571EFA5CBA9}"/>
              </a:ext>
            </a:extLst>
          </p:cNvPr>
          <p:cNvSpPr txBox="1"/>
          <p:nvPr/>
        </p:nvSpPr>
        <p:spPr>
          <a:xfrm>
            <a:off x="9890433" y="7454517"/>
            <a:ext cx="6521729" cy="954107"/>
          </a:xfrm>
          <a:prstGeom prst="rect">
            <a:avLst/>
          </a:prstGeom>
          <a:noFill/>
        </p:spPr>
        <p:txBody>
          <a:bodyPr wrap="square" lIns="91440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CAPACITACIONES EJECUTADAS </a:t>
            </a:r>
          </a:p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POR ÁREA DE FORMACIÓN</a:t>
            </a:r>
          </a:p>
        </p:txBody>
      </p:sp>
      <p:grpSp>
        <p:nvGrpSpPr>
          <p:cNvPr id="53" name="Grupo 8">
            <a:extLst>
              <a:ext uri="{FF2B5EF4-FFF2-40B4-BE49-F238E27FC236}">
                <a16:creationId xmlns:a16="http://schemas.microsoft.com/office/drawing/2014/main" id="{55495271-5F45-4596-A058-20F67380197E}"/>
              </a:ext>
            </a:extLst>
          </p:cNvPr>
          <p:cNvGrpSpPr/>
          <p:nvPr/>
        </p:nvGrpSpPr>
        <p:grpSpPr>
          <a:xfrm>
            <a:off x="21354535" y="8502699"/>
            <a:ext cx="2436121" cy="814532"/>
            <a:chOff x="21616952" y="8675401"/>
            <a:chExt cx="2436121" cy="814532"/>
          </a:xfrm>
        </p:grpSpPr>
        <p:sp>
          <p:nvSpPr>
            <p:cNvPr id="54" name="TextBox 18">
              <a:extLst>
                <a:ext uri="{FF2B5EF4-FFF2-40B4-BE49-F238E27FC236}">
                  <a16:creationId xmlns:a16="http://schemas.microsoft.com/office/drawing/2014/main" id="{E1C01C96-7032-4BB9-8375-862226F5D93E}"/>
                </a:ext>
              </a:extLst>
            </p:cNvPr>
            <p:cNvSpPr txBox="1"/>
            <p:nvPr/>
          </p:nvSpPr>
          <p:spPr>
            <a:xfrm>
              <a:off x="22483795" y="8675401"/>
              <a:ext cx="843501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marL="0" marR="0" lvl="0" indent="0" algn="l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en-US" sz="2400" b="1" kern="1200">
                  <a:solidFill>
                    <a:schemeClr val="accent5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66</a:t>
              </a:r>
              <a:r>
                <a: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accent5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%</a:t>
              </a:r>
            </a:p>
          </p:txBody>
        </p:sp>
        <p:sp>
          <p:nvSpPr>
            <p:cNvPr id="55" name="TextBox 15">
              <a:extLst>
                <a:ext uri="{FF2B5EF4-FFF2-40B4-BE49-F238E27FC236}">
                  <a16:creationId xmlns:a16="http://schemas.microsoft.com/office/drawing/2014/main" id="{EC74E620-71D4-432B-B4B6-FDCDB7A4F5E5}"/>
                </a:ext>
              </a:extLst>
            </p:cNvPr>
            <p:cNvSpPr txBox="1"/>
            <p:nvPr/>
          </p:nvSpPr>
          <p:spPr>
            <a:xfrm>
              <a:off x="21616952" y="9089823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EJECUCIÓN</a:t>
              </a:r>
            </a:p>
          </p:txBody>
        </p:sp>
      </p:grpSp>
      <p:sp>
        <p:nvSpPr>
          <p:cNvPr id="56" name="Rectangle 8">
            <a:extLst>
              <a:ext uri="{FF2B5EF4-FFF2-40B4-BE49-F238E27FC236}">
                <a16:creationId xmlns:a16="http://schemas.microsoft.com/office/drawing/2014/main" id="{4A0A0C35-2D1A-41BF-82D1-43AB94D42EE9}"/>
              </a:ext>
            </a:extLst>
          </p:cNvPr>
          <p:cNvSpPr/>
          <p:nvPr/>
        </p:nvSpPr>
        <p:spPr>
          <a:xfrm>
            <a:off x="13755830" y="3277408"/>
            <a:ext cx="9294654" cy="1188721"/>
          </a:xfrm>
          <a:prstGeom prst="roundRect">
            <a:avLst/>
          </a:prstGeom>
          <a:solidFill>
            <a:srgbClr val="FF027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57" name="TextBox 15">
            <a:extLst>
              <a:ext uri="{FF2B5EF4-FFF2-40B4-BE49-F238E27FC236}">
                <a16:creationId xmlns:a16="http://schemas.microsoft.com/office/drawing/2014/main" id="{BCC77C41-5B63-461C-9610-89309EA27BEA}"/>
              </a:ext>
            </a:extLst>
          </p:cNvPr>
          <p:cNvSpPr txBox="1"/>
          <p:nvPr/>
        </p:nvSpPr>
        <p:spPr>
          <a:xfrm>
            <a:off x="16852031" y="3432275"/>
            <a:ext cx="6248126" cy="95410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NIVEL SATISFACCIÓN CAPACITACIONES</a:t>
            </a:r>
          </a:p>
        </p:txBody>
      </p:sp>
      <p:sp>
        <p:nvSpPr>
          <p:cNvPr id="58" name="TextBox 16">
            <a:extLst>
              <a:ext uri="{FF2B5EF4-FFF2-40B4-BE49-F238E27FC236}">
                <a16:creationId xmlns:a16="http://schemas.microsoft.com/office/drawing/2014/main" id="{E82E6777-2E9F-43B3-BC92-A7BFB77AD105}"/>
              </a:ext>
            </a:extLst>
          </p:cNvPr>
          <p:cNvSpPr txBox="1"/>
          <p:nvPr/>
        </p:nvSpPr>
        <p:spPr>
          <a:xfrm>
            <a:off x="15771567" y="3420658"/>
            <a:ext cx="1311578" cy="1015663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6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8.7</a:t>
            </a:r>
          </a:p>
        </p:txBody>
      </p:sp>
      <p:sp>
        <p:nvSpPr>
          <p:cNvPr id="59" name="Rounded Rectangle 12">
            <a:extLst>
              <a:ext uri="{FF2B5EF4-FFF2-40B4-BE49-F238E27FC236}">
                <a16:creationId xmlns:a16="http://schemas.microsoft.com/office/drawing/2014/main" id="{FF50C506-8BFA-4238-9782-3FDA2A558F25}"/>
              </a:ext>
            </a:extLst>
          </p:cNvPr>
          <p:cNvSpPr/>
          <p:nvPr/>
        </p:nvSpPr>
        <p:spPr>
          <a:xfrm>
            <a:off x="13755830" y="4611544"/>
            <a:ext cx="9294654" cy="1188720"/>
          </a:xfrm>
          <a:prstGeom prst="roundRect">
            <a:avLst>
              <a:gd name="adj" fmla="val 12821"/>
            </a:avLst>
          </a:prstGeom>
          <a:solidFill>
            <a:srgbClr val="C36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60" name="Rounded Rectangle 13">
            <a:extLst>
              <a:ext uri="{FF2B5EF4-FFF2-40B4-BE49-F238E27FC236}">
                <a16:creationId xmlns:a16="http://schemas.microsoft.com/office/drawing/2014/main" id="{07D96576-52CE-47F5-B6CC-9896799D0D14}"/>
              </a:ext>
            </a:extLst>
          </p:cNvPr>
          <p:cNvSpPr/>
          <p:nvPr/>
        </p:nvSpPr>
        <p:spPr>
          <a:xfrm>
            <a:off x="13755829" y="5957301"/>
            <a:ext cx="9294655" cy="1134829"/>
          </a:xfrm>
          <a:prstGeom prst="roundRect">
            <a:avLst>
              <a:gd name="adj" fmla="val 12821"/>
            </a:avLst>
          </a:prstGeom>
          <a:solidFill>
            <a:srgbClr val="03D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61" name="TextBox 15">
            <a:extLst>
              <a:ext uri="{FF2B5EF4-FFF2-40B4-BE49-F238E27FC236}">
                <a16:creationId xmlns:a16="http://schemas.microsoft.com/office/drawing/2014/main" id="{9E9AF34C-E680-4487-A555-7945643036D7}"/>
              </a:ext>
            </a:extLst>
          </p:cNvPr>
          <p:cNvSpPr txBox="1"/>
          <p:nvPr/>
        </p:nvSpPr>
        <p:spPr>
          <a:xfrm>
            <a:off x="14943991" y="4780242"/>
            <a:ext cx="3025670" cy="1015663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60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68</a:t>
            </a:r>
            <a:r>
              <a:rPr kumimoji="0" lang="en-US" sz="60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% </a:t>
            </a:r>
          </a:p>
        </p:txBody>
      </p:sp>
      <p:sp>
        <p:nvSpPr>
          <p:cNvPr id="62" name="TextBox 19">
            <a:extLst>
              <a:ext uri="{FF2B5EF4-FFF2-40B4-BE49-F238E27FC236}">
                <a16:creationId xmlns:a16="http://schemas.microsoft.com/office/drawing/2014/main" id="{E8DC65CE-AAEA-409E-9B74-FA4984E1FFB2}"/>
              </a:ext>
            </a:extLst>
          </p:cNvPr>
          <p:cNvSpPr txBox="1"/>
          <p:nvPr/>
        </p:nvSpPr>
        <p:spPr>
          <a:xfrm>
            <a:off x="14973642" y="6103688"/>
            <a:ext cx="5427385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54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$71,537.38</a:t>
            </a:r>
          </a:p>
        </p:txBody>
      </p:sp>
      <p:sp>
        <p:nvSpPr>
          <p:cNvPr id="63" name="TextBox 15">
            <a:extLst>
              <a:ext uri="{FF2B5EF4-FFF2-40B4-BE49-F238E27FC236}">
                <a16:creationId xmlns:a16="http://schemas.microsoft.com/office/drawing/2014/main" id="{7E19EC88-76F7-4B46-9E1E-8C4D308E513F}"/>
              </a:ext>
            </a:extLst>
          </p:cNvPr>
          <p:cNvSpPr txBox="1"/>
          <p:nvPr/>
        </p:nvSpPr>
        <p:spPr>
          <a:xfrm>
            <a:off x="16876481" y="4706161"/>
            <a:ext cx="6174003" cy="1292662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7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PERSONAL CON +50 HORAS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7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DE CAPACITACIÓN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400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64" name="TextBox 15">
            <a:extLst>
              <a:ext uri="{FF2B5EF4-FFF2-40B4-BE49-F238E27FC236}">
                <a16:creationId xmlns:a16="http://schemas.microsoft.com/office/drawing/2014/main" id="{E5FAD1F7-9C54-463E-8A5B-C124323DAC4A}"/>
              </a:ext>
            </a:extLst>
          </p:cNvPr>
          <p:cNvSpPr txBox="1"/>
          <p:nvPr/>
        </p:nvSpPr>
        <p:spPr>
          <a:xfrm>
            <a:off x="18877567" y="6085119"/>
            <a:ext cx="3650404" cy="95410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INVERSIÓN TOTAL  EN CAPACITACIÓN</a:t>
            </a:r>
          </a:p>
        </p:txBody>
      </p:sp>
      <p:sp>
        <p:nvSpPr>
          <p:cNvPr id="65" name="TextBox 40">
            <a:extLst>
              <a:ext uri="{FF2B5EF4-FFF2-40B4-BE49-F238E27FC236}">
                <a16:creationId xmlns:a16="http://schemas.microsoft.com/office/drawing/2014/main" id="{E5F238B5-DCBE-4DFD-B6F9-C392F084D8D5}"/>
              </a:ext>
            </a:extLst>
          </p:cNvPr>
          <p:cNvSpPr txBox="1"/>
          <p:nvPr/>
        </p:nvSpPr>
        <p:spPr>
          <a:xfrm>
            <a:off x="2278280" y="7693133"/>
            <a:ext cx="6760422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PLANES DE SALUD PARA EMPLEADOS</a:t>
            </a:r>
          </a:p>
        </p:txBody>
      </p:sp>
      <p:sp>
        <p:nvSpPr>
          <p:cNvPr id="66" name="Rounded Rectangle 12">
            <a:extLst>
              <a:ext uri="{FF2B5EF4-FFF2-40B4-BE49-F238E27FC236}">
                <a16:creationId xmlns:a16="http://schemas.microsoft.com/office/drawing/2014/main" id="{5EF04416-17E4-491A-B69F-1345F783EC3F}"/>
              </a:ext>
            </a:extLst>
          </p:cNvPr>
          <p:cNvSpPr/>
          <p:nvPr/>
        </p:nvSpPr>
        <p:spPr>
          <a:xfrm>
            <a:off x="1854262" y="8396695"/>
            <a:ext cx="7640540" cy="1063101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67" name="Rounded Rectangle 13">
            <a:extLst>
              <a:ext uri="{FF2B5EF4-FFF2-40B4-BE49-F238E27FC236}">
                <a16:creationId xmlns:a16="http://schemas.microsoft.com/office/drawing/2014/main" id="{B9328F10-2829-4F0B-913F-7329912D32A6}"/>
              </a:ext>
            </a:extLst>
          </p:cNvPr>
          <p:cNvSpPr/>
          <p:nvPr/>
        </p:nvSpPr>
        <p:spPr>
          <a:xfrm>
            <a:off x="1854262" y="9580140"/>
            <a:ext cx="7640540" cy="1014905"/>
          </a:xfrm>
          <a:prstGeom prst="roundRect">
            <a:avLst>
              <a:gd name="adj" fmla="val 12821"/>
            </a:avLst>
          </a:prstGeom>
          <a:solidFill>
            <a:srgbClr val="C36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68" name="TextBox 15">
            <a:extLst>
              <a:ext uri="{FF2B5EF4-FFF2-40B4-BE49-F238E27FC236}">
                <a16:creationId xmlns:a16="http://schemas.microsoft.com/office/drawing/2014/main" id="{974D974B-5675-4B5D-8457-D6008A6B8456}"/>
              </a:ext>
            </a:extLst>
          </p:cNvPr>
          <p:cNvSpPr txBox="1"/>
          <p:nvPr/>
        </p:nvSpPr>
        <p:spPr>
          <a:xfrm>
            <a:off x="3139891" y="8480381"/>
            <a:ext cx="778388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8</a:t>
            </a:r>
          </a:p>
        </p:txBody>
      </p:sp>
      <p:sp>
        <p:nvSpPr>
          <p:cNvPr id="69" name="TextBox 19">
            <a:extLst>
              <a:ext uri="{FF2B5EF4-FFF2-40B4-BE49-F238E27FC236}">
                <a16:creationId xmlns:a16="http://schemas.microsoft.com/office/drawing/2014/main" id="{DD9D7EB4-1972-4461-B628-38A8319D378B}"/>
              </a:ext>
            </a:extLst>
          </p:cNvPr>
          <p:cNvSpPr txBox="1"/>
          <p:nvPr/>
        </p:nvSpPr>
        <p:spPr>
          <a:xfrm>
            <a:off x="3108571" y="9646323"/>
            <a:ext cx="4166684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8</a:t>
            </a:r>
          </a:p>
        </p:txBody>
      </p:sp>
      <p:sp>
        <p:nvSpPr>
          <p:cNvPr id="70" name="TextBox 57">
            <a:extLst>
              <a:ext uri="{FF2B5EF4-FFF2-40B4-BE49-F238E27FC236}">
                <a16:creationId xmlns:a16="http://schemas.microsoft.com/office/drawing/2014/main" id="{136B7997-237E-4D79-BE19-8C7E717BC64D}"/>
              </a:ext>
            </a:extLst>
          </p:cNvPr>
          <p:cNvSpPr txBox="1"/>
          <p:nvPr/>
        </p:nvSpPr>
        <p:spPr>
          <a:xfrm>
            <a:off x="4149251" y="8691894"/>
            <a:ext cx="3878899" cy="52322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n-US" sz="2800" err="1">
                <a:solidFill>
                  <a:srgbClr val="FFFFFF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Campañas</a:t>
            </a:r>
            <a:r>
              <a:rPr lang="en-US" sz="2800">
                <a:solidFill>
                  <a:srgbClr val="FFFFFF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de </a:t>
            </a:r>
            <a:r>
              <a:rPr lang="en-US" sz="2800" err="1">
                <a:solidFill>
                  <a:srgbClr val="FFFFFF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salud</a:t>
            </a:r>
            <a:r>
              <a:rPr lang="en-US" sz="2800">
                <a:solidFill>
                  <a:srgbClr val="FFFFFF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</a:t>
            </a:r>
          </a:p>
        </p:txBody>
      </p:sp>
      <p:sp>
        <p:nvSpPr>
          <p:cNvPr id="71" name="TextBox 57">
            <a:extLst>
              <a:ext uri="{FF2B5EF4-FFF2-40B4-BE49-F238E27FC236}">
                <a16:creationId xmlns:a16="http://schemas.microsoft.com/office/drawing/2014/main" id="{4C13D0AB-55EC-4A2B-A039-C16F6B978983}"/>
              </a:ext>
            </a:extLst>
          </p:cNvPr>
          <p:cNvSpPr txBox="1"/>
          <p:nvPr/>
        </p:nvSpPr>
        <p:spPr>
          <a:xfrm>
            <a:off x="3881141" y="9877119"/>
            <a:ext cx="4401150" cy="52322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n-US" sz="2800" err="1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Charlas</a:t>
            </a:r>
            <a:r>
              <a:rPr lang="en-US" sz="2800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de </a:t>
            </a:r>
            <a:r>
              <a:rPr lang="en-US" sz="2800" err="1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salud</a:t>
            </a:r>
            <a:r>
              <a:rPr lang="en-US" sz="2800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</a:t>
            </a:r>
          </a:p>
        </p:txBody>
      </p:sp>
      <p:sp>
        <p:nvSpPr>
          <p:cNvPr id="72" name="Rounded Rectangle 13">
            <a:extLst>
              <a:ext uri="{FF2B5EF4-FFF2-40B4-BE49-F238E27FC236}">
                <a16:creationId xmlns:a16="http://schemas.microsoft.com/office/drawing/2014/main" id="{A8084CAD-375A-40EC-A640-626644A89DFA}"/>
              </a:ext>
            </a:extLst>
          </p:cNvPr>
          <p:cNvSpPr/>
          <p:nvPr/>
        </p:nvSpPr>
        <p:spPr>
          <a:xfrm>
            <a:off x="1854262" y="10754588"/>
            <a:ext cx="7640540" cy="1014905"/>
          </a:xfrm>
          <a:prstGeom prst="roundRect">
            <a:avLst>
              <a:gd name="adj" fmla="val 12821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73" name="TextBox 19">
            <a:extLst>
              <a:ext uri="{FF2B5EF4-FFF2-40B4-BE49-F238E27FC236}">
                <a16:creationId xmlns:a16="http://schemas.microsoft.com/office/drawing/2014/main" id="{C106E719-EC7C-4AC6-BB09-D240938394BB}"/>
              </a:ext>
            </a:extLst>
          </p:cNvPr>
          <p:cNvSpPr txBox="1"/>
          <p:nvPr/>
        </p:nvSpPr>
        <p:spPr>
          <a:xfrm>
            <a:off x="3091765" y="10941266"/>
            <a:ext cx="855485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5</a:t>
            </a:r>
          </a:p>
        </p:txBody>
      </p:sp>
      <p:sp>
        <p:nvSpPr>
          <p:cNvPr id="74" name="TextBox 57">
            <a:extLst>
              <a:ext uri="{FF2B5EF4-FFF2-40B4-BE49-F238E27FC236}">
                <a16:creationId xmlns:a16="http://schemas.microsoft.com/office/drawing/2014/main" id="{71F5B587-E668-4211-A730-38A24F8AB82D}"/>
              </a:ext>
            </a:extLst>
          </p:cNvPr>
          <p:cNvSpPr txBox="1"/>
          <p:nvPr/>
        </p:nvSpPr>
        <p:spPr>
          <a:xfrm>
            <a:off x="3320895" y="10804174"/>
            <a:ext cx="6459811" cy="892552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n-US" sz="2600" err="1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Actividades</a:t>
            </a:r>
            <a:r>
              <a:rPr lang="en-US" sz="2600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2600" err="1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Programa</a:t>
            </a:r>
            <a:r>
              <a:rPr lang="en-US" sz="2600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          </a:t>
            </a:r>
            <a:r>
              <a:rPr lang="en-US" sz="2600" err="1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Prevención</a:t>
            </a:r>
            <a:r>
              <a:rPr lang="en-US" sz="2600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2600" err="1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Riesgos</a:t>
            </a:r>
            <a:r>
              <a:rPr lang="en-US" sz="2600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2600" err="1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Psicosociales</a:t>
            </a:r>
            <a:r>
              <a:rPr lang="en-US" sz="2600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</a:t>
            </a:r>
          </a:p>
        </p:txBody>
      </p:sp>
      <p:graphicFrame>
        <p:nvGraphicFramePr>
          <p:cNvPr id="75" name="Chart 41">
            <a:extLst>
              <a:ext uri="{FF2B5EF4-FFF2-40B4-BE49-F238E27FC236}">
                <a16:creationId xmlns:a16="http://schemas.microsoft.com/office/drawing/2014/main" id="{16730C79-3593-4BB3-821E-B077321CF1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22500368"/>
              </p:ext>
            </p:extLst>
          </p:nvPr>
        </p:nvGraphicFramePr>
        <p:xfrm>
          <a:off x="10320025" y="8414659"/>
          <a:ext cx="8156786" cy="47017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76" name="Freeform 156">
            <a:extLst>
              <a:ext uri="{FF2B5EF4-FFF2-40B4-BE49-F238E27FC236}">
                <a16:creationId xmlns:a16="http://schemas.microsoft.com/office/drawing/2014/main" id="{E4A5540F-598D-4E80-BAB2-422F2479D8BF}"/>
              </a:ext>
            </a:extLst>
          </p:cNvPr>
          <p:cNvSpPr>
            <a:spLocks noEditPoints="1"/>
          </p:cNvSpPr>
          <p:nvPr/>
        </p:nvSpPr>
        <p:spPr bwMode="auto">
          <a:xfrm>
            <a:off x="2176792" y="10966523"/>
            <a:ext cx="545904" cy="591034"/>
          </a:xfrm>
          <a:custGeom>
            <a:avLst/>
            <a:gdLst>
              <a:gd name="T0" fmla="*/ 160 w 176"/>
              <a:gd name="T1" fmla="*/ 3 h 176"/>
              <a:gd name="T2" fmla="*/ 158 w 176"/>
              <a:gd name="T3" fmla="*/ 0 h 176"/>
              <a:gd name="T4" fmla="*/ 154 w 176"/>
              <a:gd name="T5" fmla="*/ 0 h 176"/>
              <a:gd name="T6" fmla="*/ 88 w 176"/>
              <a:gd name="T7" fmla="*/ 16 h 176"/>
              <a:gd name="T8" fmla="*/ 22 w 176"/>
              <a:gd name="T9" fmla="*/ 0 h 176"/>
              <a:gd name="T10" fmla="*/ 18 w 176"/>
              <a:gd name="T11" fmla="*/ 0 h 176"/>
              <a:gd name="T12" fmla="*/ 16 w 176"/>
              <a:gd name="T13" fmla="*/ 3 h 176"/>
              <a:gd name="T14" fmla="*/ 0 w 176"/>
              <a:gd name="T15" fmla="*/ 100 h 176"/>
              <a:gd name="T16" fmla="*/ 87 w 176"/>
              <a:gd name="T17" fmla="*/ 176 h 176"/>
              <a:gd name="T18" fmla="*/ 88 w 176"/>
              <a:gd name="T19" fmla="*/ 176 h 176"/>
              <a:gd name="T20" fmla="*/ 89 w 176"/>
              <a:gd name="T21" fmla="*/ 176 h 176"/>
              <a:gd name="T22" fmla="*/ 176 w 176"/>
              <a:gd name="T23" fmla="*/ 100 h 176"/>
              <a:gd name="T24" fmla="*/ 160 w 176"/>
              <a:gd name="T25" fmla="*/ 3 h 176"/>
              <a:gd name="T26" fmla="*/ 88 w 176"/>
              <a:gd name="T27" fmla="*/ 168 h 176"/>
              <a:gd name="T28" fmla="*/ 8 w 176"/>
              <a:gd name="T29" fmla="*/ 100 h 176"/>
              <a:gd name="T30" fmla="*/ 23 w 176"/>
              <a:gd name="T31" fmla="*/ 10 h 176"/>
              <a:gd name="T32" fmla="*/ 88 w 176"/>
              <a:gd name="T33" fmla="*/ 24 h 176"/>
              <a:gd name="T34" fmla="*/ 153 w 176"/>
              <a:gd name="T35" fmla="*/ 10 h 176"/>
              <a:gd name="T36" fmla="*/ 168 w 176"/>
              <a:gd name="T37" fmla="*/ 100 h 176"/>
              <a:gd name="T38" fmla="*/ 88 w 176"/>
              <a:gd name="T39" fmla="*/ 168 h 176"/>
              <a:gd name="T40" fmla="*/ 102 w 176"/>
              <a:gd name="T41" fmla="*/ 72 h 176"/>
              <a:gd name="T42" fmla="*/ 88 w 176"/>
              <a:gd name="T43" fmla="*/ 36 h 176"/>
              <a:gd name="T44" fmla="*/ 74 w 176"/>
              <a:gd name="T45" fmla="*/ 72 h 176"/>
              <a:gd name="T46" fmla="*/ 38 w 176"/>
              <a:gd name="T47" fmla="*/ 72 h 176"/>
              <a:gd name="T48" fmla="*/ 67 w 176"/>
              <a:gd name="T49" fmla="*/ 95 h 176"/>
              <a:gd name="T50" fmla="*/ 54 w 176"/>
              <a:gd name="T51" fmla="*/ 136 h 176"/>
              <a:gd name="T52" fmla="*/ 88 w 176"/>
              <a:gd name="T53" fmla="*/ 111 h 176"/>
              <a:gd name="T54" fmla="*/ 122 w 176"/>
              <a:gd name="T55" fmla="*/ 136 h 176"/>
              <a:gd name="T56" fmla="*/ 108 w 176"/>
              <a:gd name="T57" fmla="*/ 95 h 176"/>
              <a:gd name="T58" fmla="*/ 138 w 176"/>
              <a:gd name="T59" fmla="*/ 72 h 176"/>
              <a:gd name="T60" fmla="*/ 102 w 176"/>
              <a:gd name="T61" fmla="*/ 72 h 176"/>
              <a:gd name="T62" fmla="*/ 101 w 176"/>
              <a:gd name="T63" fmla="*/ 97 h 176"/>
              <a:gd name="T64" fmla="*/ 106 w 176"/>
              <a:gd name="T65" fmla="*/ 114 h 176"/>
              <a:gd name="T66" fmla="*/ 93 w 176"/>
              <a:gd name="T67" fmla="*/ 104 h 176"/>
              <a:gd name="T68" fmla="*/ 88 w 176"/>
              <a:gd name="T69" fmla="*/ 101 h 176"/>
              <a:gd name="T70" fmla="*/ 83 w 176"/>
              <a:gd name="T71" fmla="*/ 104 h 176"/>
              <a:gd name="T72" fmla="*/ 69 w 176"/>
              <a:gd name="T73" fmla="*/ 114 h 176"/>
              <a:gd name="T74" fmla="*/ 75 w 176"/>
              <a:gd name="T75" fmla="*/ 97 h 176"/>
              <a:gd name="T76" fmla="*/ 77 w 176"/>
              <a:gd name="T77" fmla="*/ 92 h 176"/>
              <a:gd name="T78" fmla="*/ 72 w 176"/>
              <a:gd name="T79" fmla="*/ 89 h 176"/>
              <a:gd name="T80" fmla="*/ 61 w 176"/>
              <a:gd name="T81" fmla="*/ 80 h 176"/>
              <a:gd name="T82" fmla="*/ 80 w 176"/>
              <a:gd name="T83" fmla="*/ 80 h 176"/>
              <a:gd name="T84" fmla="*/ 82 w 176"/>
              <a:gd name="T85" fmla="*/ 75 h 176"/>
              <a:gd name="T86" fmla="*/ 88 w 176"/>
              <a:gd name="T87" fmla="*/ 58 h 176"/>
              <a:gd name="T88" fmla="*/ 94 w 176"/>
              <a:gd name="T89" fmla="*/ 75 h 176"/>
              <a:gd name="T90" fmla="*/ 96 w 176"/>
              <a:gd name="T91" fmla="*/ 80 h 176"/>
              <a:gd name="T92" fmla="*/ 115 w 176"/>
              <a:gd name="T93" fmla="*/ 80 h 176"/>
              <a:gd name="T94" fmla="*/ 103 w 176"/>
              <a:gd name="T95" fmla="*/ 89 h 176"/>
              <a:gd name="T96" fmla="*/ 99 w 176"/>
              <a:gd name="T97" fmla="*/ 92 h 176"/>
              <a:gd name="T98" fmla="*/ 101 w 176"/>
              <a:gd name="T99" fmla="*/ 97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76" h="176">
                <a:moveTo>
                  <a:pt x="160" y="3"/>
                </a:moveTo>
                <a:cubicBezTo>
                  <a:pt x="160" y="2"/>
                  <a:pt x="159" y="1"/>
                  <a:pt x="158" y="0"/>
                </a:cubicBezTo>
                <a:cubicBezTo>
                  <a:pt x="157" y="0"/>
                  <a:pt x="155" y="0"/>
                  <a:pt x="154" y="0"/>
                </a:cubicBezTo>
                <a:cubicBezTo>
                  <a:pt x="154" y="1"/>
                  <a:pt x="123" y="16"/>
                  <a:pt x="88" y="16"/>
                </a:cubicBezTo>
                <a:cubicBezTo>
                  <a:pt x="53" y="16"/>
                  <a:pt x="22" y="1"/>
                  <a:pt x="22" y="0"/>
                </a:cubicBezTo>
                <a:cubicBezTo>
                  <a:pt x="21" y="0"/>
                  <a:pt x="19" y="0"/>
                  <a:pt x="18" y="0"/>
                </a:cubicBezTo>
                <a:cubicBezTo>
                  <a:pt x="17" y="1"/>
                  <a:pt x="16" y="2"/>
                  <a:pt x="16" y="3"/>
                </a:cubicBezTo>
                <a:cubicBezTo>
                  <a:pt x="16" y="3"/>
                  <a:pt x="0" y="52"/>
                  <a:pt x="0" y="100"/>
                </a:cubicBezTo>
                <a:cubicBezTo>
                  <a:pt x="0" y="151"/>
                  <a:pt x="84" y="175"/>
                  <a:pt x="87" y="176"/>
                </a:cubicBezTo>
                <a:cubicBezTo>
                  <a:pt x="87" y="176"/>
                  <a:pt x="88" y="176"/>
                  <a:pt x="88" y="176"/>
                </a:cubicBezTo>
                <a:cubicBezTo>
                  <a:pt x="88" y="176"/>
                  <a:pt x="89" y="176"/>
                  <a:pt x="89" y="176"/>
                </a:cubicBezTo>
                <a:cubicBezTo>
                  <a:pt x="92" y="175"/>
                  <a:pt x="176" y="151"/>
                  <a:pt x="176" y="100"/>
                </a:cubicBezTo>
                <a:cubicBezTo>
                  <a:pt x="176" y="52"/>
                  <a:pt x="160" y="3"/>
                  <a:pt x="160" y="3"/>
                </a:cubicBezTo>
                <a:moveTo>
                  <a:pt x="88" y="168"/>
                </a:moveTo>
                <a:cubicBezTo>
                  <a:pt x="80" y="166"/>
                  <a:pt x="8" y="142"/>
                  <a:pt x="8" y="100"/>
                </a:cubicBezTo>
                <a:cubicBezTo>
                  <a:pt x="8" y="61"/>
                  <a:pt x="19" y="24"/>
                  <a:pt x="23" y="10"/>
                </a:cubicBezTo>
                <a:cubicBezTo>
                  <a:pt x="33" y="14"/>
                  <a:pt x="59" y="24"/>
                  <a:pt x="88" y="24"/>
                </a:cubicBezTo>
                <a:cubicBezTo>
                  <a:pt x="117" y="24"/>
                  <a:pt x="143" y="14"/>
                  <a:pt x="153" y="10"/>
                </a:cubicBezTo>
                <a:cubicBezTo>
                  <a:pt x="157" y="24"/>
                  <a:pt x="168" y="61"/>
                  <a:pt x="168" y="100"/>
                </a:cubicBezTo>
                <a:cubicBezTo>
                  <a:pt x="168" y="142"/>
                  <a:pt x="96" y="166"/>
                  <a:pt x="88" y="168"/>
                </a:cubicBezTo>
                <a:moveTo>
                  <a:pt x="102" y="72"/>
                </a:moveTo>
                <a:cubicBezTo>
                  <a:pt x="88" y="36"/>
                  <a:pt x="88" y="36"/>
                  <a:pt x="88" y="36"/>
                </a:cubicBezTo>
                <a:cubicBezTo>
                  <a:pt x="74" y="72"/>
                  <a:pt x="74" y="72"/>
                  <a:pt x="74" y="72"/>
                </a:cubicBezTo>
                <a:cubicBezTo>
                  <a:pt x="38" y="72"/>
                  <a:pt x="38" y="72"/>
                  <a:pt x="38" y="72"/>
                </a:cubicBezTo>
                <a:cubicBezTo>
                  <a:pt x="67" y="95"/>
                  <a:pt x="67" y="95"/>
                  <a:pt x="67" y="95"/>
                </a:cubicBezTo>
                <a:cubicBezTo>
                  <a:pt x="54" y="136"/>
                  <a:pt x="54" y="136"/>
                  <a:pt x="54" y="136"/>
                </a:cubicBezTo>
                <a:cubicBezTo>
                  <a:pt x="88" y="111"/>
                  <a:pt x="88" y="111"/>
                  <a:pt x="88" y="111"/>
                </a:cubicBezTo>
                <a:cubicBezTo>
                  <a:pt x="122" y="136"/>
                  <a:pt x="122" y="136"/>
                  <a:pt x="122" y="136"/>
                </a:cubicBezTo>
                <a:cubicBezTo>
                  <a:pt x="108" y="95"/>
                  <a:pt x="108" y="95"/>
                  <a:pt x="108" y="95"/>
                </a:cubicBezTo>
                <a:cubicBezTo>
                  <a:pt x="138" y="72"/>
                  <a:pt x="138" y="72"/>
                  <a:pt x="138" y="72"/>
                </a:cubicBezTo>
                <a:lnTo>
                  <a:pt x="102" y="72"/>
                </a:lnTo>
                <a:close/>
                <a:moveTo>
                  <a:pt x="101" y="97"/>
                </a:moveTo>
                <a:cubicBezTo>
                  <a:pt x="106" y="114"/>
                  <a:pt x="106" y="114"/>
                  <a:pt x="106" y="114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8" y="101"/>
                  <a:pt x="88" y="101"/>
                  <a:pt x="88" y="101"/>
                </a:cubicBezTo>
                <a:cubicBezTo>
                  <a:pt x="83" y="104"/>
                  <a:pt x="83" y="104"/>
                  <a:pt x="83" y="104"/>
                </a:cubicBezTo>
                <a:cubicBezTo>
                  <a:pt x="69" y="114"/>
                  <a:pt x="69" y="114"/>
                  <a:pt x="69" y="114"/>
                </a:cubicBezTo>
                <a:cubicBezTo>
                  <a:pt x="75" y="97"/>
                  <a:pt x="75" y="97"/>
                  <a:pt x="75" y="97"/>
                </a:cubicBezTo>
                <a:cubicBezTo>
                  <a:pt x="77" y="92"/>
                  <a:pt x="77" y="92"/>
                  <a:pt x="77" y="92"/>
                </a:cubicBezTo>
                <a:cubicBezTo>
                  <a:pt x="72" y="89"/>
                  <a:pt x="72" y="89"/>
                  <a:pt x="72" y="89"/>
                </a:cubicBezTo>
                <a:cubicBezTo>
                  <a:pt x="61" y="80"/>
                  <a:pt x="61" y="80"/>
                  <a:pt x="61" y="80"/>
                </a:cubicBezTo>
                <a:cubicBezTo>
                  <a:pt x="80" y="80"/>
                  <a:pt x="80" y="80"/>
                  <a:pt x="80" y="80"/>
                </a:cubicBezTo>
                <a:cubicBezTo>
                  <a:pt x="82" y="75"/>
                  <a:pt x="82" y="75"/>
                  <a:pt x="82" y="75"/>
                </a:cubicBezTo>
                <a:cubicBezTo>
                  <a:pt x="88" y="58"/>
                  <a:pt x="88" y="58"/>
                  <a:pt x="88" y="58"/>
                </a:cubicBezTo>
                <a:cubicBezTo>
                  <a:pt x="94" y="75"/>
                  <a:pt x="94" y="75"/>
                  <a:pt x="94" y="75"/>
                </a:cubicBezTo>
                <a:cubicBezTo>
                  <a:pt x="96" y="80"/>
                  <a:pt x="96" y="80"/>
                  <a:pt x="96" y="80"/>
                </a:cubicBezTo>
                <a:cubicBezTo>
                  <a:pt x="115" y="80"/>
                  <a:pt x="115" y="80"/>
                  <a:pt x="115" y="80"/>
                </a:cubicBezTo>
                <a:cubicBezTo>
                  <a:pt x="103" y="89"/>
                  <a:pt x="103" y="89"/>
                  <a:pt x="103" y="89"/>
                </a:cubicBezTo>
                <a:cubicBezTo>
                  <a:pt x="99" y="92"/>
                  <a:pt x="99" y="92"/>
                  <a:pt x="99" y="92"/>
                </a:cubicBezTo>
                <a:lnTo>
                  <a:pt x="101" y="97"/>
                </a:lnTo>
                <a:close/>
              </a:path>
            </a:pathLst>
          </a:custGeom>
          <a:solidFill>
            <a:schemeClr val="bg2"/>
          </a:solidFill>
          <a:ln>
            <a:solidFill>
              <a:schemeClr val="bg2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77" name="Freeform 492">
            <a:extLst>
              <a:ext uri="{FF2B5EF4-FFF2-40B4-BE49-F238E27FC236}">
                <a16:creationId xmlns:a16="http://schemas.microsoft.com/office/drawing/2014/main" id="{5438F2F0-46D4-4D03-BBC0-455C94E73027}"/>
              </a:ext>
            </a:extLst>
          </p:cNvPr>
          <p:cNvSpPr>
            <a:spLocks noEditPoints="1"/>
          </p:cNvSpPr>
          <p:nvPr/>
        </p:nvSpPr>
        <p:spPr bwMode="auto">
          <a:xfrm>
            <a:off x="2205763" y="8659359"/>
            <a:ext cx="487962" cy="546134"/>
          </a:xfrm>
          <a:custGeom>
            <a:avLst/>
            <a:gdLst>
              <a:gd name="T0" fmla="*/ 160 w 176"/>
              <a:gd name="T1" fmla="*/ 0 h 176"/>
              <a:gd name="T2" fmla="*/ 16 w 176"/>
              <a:gd name="T3" fmla="*/ 0 h 176"/>
              <a:gd name="T4" fmla="*/ 0 w 176"/>
              <a:gd name="T5" fmla="*/ 16 h 176"/>
              <a:gd name="T6" fmla="*/ 0 w 176"/>
              <a:gd name="T7" fmla="*/ 160 h 176"/>
              <a:gd name="T8" fmla="*/ 16 w 176"/>
              <a:gd name="T9" fmla="*/ 176 h 176"/>
              <a:gd name="T10" fmla="*/ 160 w 176"/>
              <a:gd name="T11" fmla="*/ 176 h 176"/>
              <a:gd name="T12" fmla="*/ 176 w 176"/>
              <a:gd name="T13" fmla="*/ 160 h 176"/>
              <a:gd name="T14" fmla="*/ 176 w 176"/>
              <a:gd name="T15" fmla="*/ 16 h 176"/>
              <a:gd name="T16" fmla="*/ 160 w 176"/>
              <a:gd name="T17" fmla="*/ 0 h 176"/>
              <a:gd name="T18" fmla="*/ 168 w 176"/>
              <a:gd name="T19" fmla="*/ 160 h 176"/>
              <a:gd name="T20" fmla="*/ 160 w 176"/>
              <a:gd name="T21" fmla="*/ 168 h 176"/>
              <a:gd name="T22" fmla="*/ 16 w 176"/>
              <a:gd name="T23" fmla="*/ 168 h 176"/>
              <a:gd name="T24" fmla="*/ 8 w 176"/>
              <a:gd name="T25" fmla="*/ 160 h 176"/>
              <a:gd name="T26" fmla="*/ 8 w 176"/>
              <a:gd name="T27" fmla="*/ 16 h 176"/>
              <a:gd name="T28" fmla="*/ 16 w 176"/>
              <a:gd name="T29" fmla="*/ 8 h 176"/>
              <a:gd name="T30" fmla="*/ 160 w 176"/>
              <a:gd name="T31" fmla="*/ 8 h 176"/>
              <a:gd name="T32" fmla="*/ 168 w 176"/>
              <a:gd name="T33" fmla="*/ 16 h 176"/>
              <a:gd name="T34" fmla="*/ 168 w 176"/>
              <a:gd name="T35" fmla="*/ 160 h 176"/>
              <a:gd name="T36" fmla="*/ 128 w 176"/>
              <a:gd name="T37" fmla="*/ 72 h 176"/>
              <a:gd name="T38" fmla="*/ 104 w 176"/>
              <a:gd name="T39" fmla="*/ 72 h 176"/>
              <a:gd name="T40" fmla="*/ 104 w 176"/>
              <a:gd name="T41" fmla="*/ 48 h 176"/>
              <a:gd name="T42" fmla="*/ 96 w 176"/>
              <a:gd name="T43" fmla="*/ 40 h 176"/>
              <a:gd name="T44" fmla="*/ 80 w 176"/>
              <a:gd name="T45" fmla="*/ 40 h 176"/>
              <a:gd name="T46" fmla="*/ 72 w 176"/>
              <a:gd name="T47" fmla="*/ 48 h 176"/>
              <a:gd name="T48" fmla="*/ 72 w 176"/>
              <a:gd name="T49" fmla="*/ 72 h 176"/>
              <a:gd name="T50" fmla="*/ 48 w 176"/>
              <a:gd name="T51" fmla="*/ 72 h 176"/>
              <a:gd name="T52" fmla="*/ 40 w 176"/>
              <a:gd name="T53" fmla="*/ 80 h 176"/>
              <a:gd name="T54" fmla="*/ 40 w 176"/>
              <a:gd name="T55" fmla="*/ 96 h 176"/>
              <a:gd name="T56" fmla="*/ 48 w 176"/>
              <a:gd name="T57" fmla="*/ 104 h 176"/>
              <a:gd name="T58" fmla="*/ 72 w 176"/>
              <a:gd name="T59" fmla="*/ 104 h 176"/>
              <a:gd name="T60" fmla="*/ 72 w 176"/>
              <a:gd name="T61" fmla="*/ 128 h 176"/>
              <a:gd name="T62" fmla="*/ 80 w 176"/>
              <a:gd name="T63" fmla="*/ 136 h 176"/>
              <a:gd name="T64" fmla="*/ 96 w 176"/>
              <a:gd name="T65" fmla="*/ 136 h 176"/>
              <a:gd name="T66" fmla="*/ 104 w 176"/>
              <a:gd name="T67" fmla="*/ 128 h 176"/>
              <a:gd name="T68" fmla="*/ 104 w 176"/>
              <a:gd name="T69" fmla="*/ 104 h 176"/>
              <a:gd name="T70" fmla="*/ 128 w 176"/>
              <a:gd name="T71" fmla="*/ 104 h 176"/>
              <a:gd name="T72" fmla="*/ 136 w 176"/>
              <a:gd name="T73" fmla="*/ 96 h 176"/>
              <a:gd name="T74" fmla="*/ 136 w 176"/>
              <a:gd name="T75" fmla="*/ 80 h 176"/>
              <a:gd name="T76" fmla="*/ 128 w 176"/>
              <a:gd name="T77" fmla="*/ 72 h 176"/>
              <a:gd name="T78" fmla="*/ 128 w 176"/>
              <a:gd name="T79" fmla="*/ 96 h 176"/>
              <a:gd name="T80" fmla="*/ 96 w 176"/>
              <a:gd name="T81" fmla="*/ 96 h 176"/>
              <a:gd name="T82" fmla="*/ 96 w 176"/>
              <a:gd name="T83" fmla="*/ 128 h 176"/>
              <a:gd name="T84" fmla="*/ 80 w 176"/>
              <a:gd name="T85" fmla="*/ 128 h 176"/>
              <a:gd name="T86" fmla="*/ 80 w 176"/>
              <a:gd name="T87" fmla="*/ 96 h 176"/>
              <a:gd name="T88" fmla="*/ 48 w 176"/>
              <a:gd name="T89" fmla="*/ 96 h 176"/>
              <a:gd name="T90" fmla="*/ 48 w 176"/>
              <a:gd name="T91" fmla="*/ 80 h 176"/>
              <a:gd name="T92" fmla="*/ 80 w 176"/>
              <a:gd name="T93" fmla="*/ 80 h 176"/>
              <a:gd name="T94" fmla="*/ 80 w 176"/>
              <a:gd name="T95" fmla="*/ 48 h 176"/>
              <a:gd name="T96" fmla="*/ 96 w 176"/>
              <a:gd name="T97" fmla="*/ 48 h 176"/>
              <a:gd name="T98" fmla="*/ 96 w 176"/>
              <a:gd name="T99" fmla="*/ 80 h 176"/>
              <a:gd name="T100" fmla="*/ 128 w 176"/>
              <a:gd name="T101" fmla="*/ 80 h 176"/>
              <a:gd name="T102" fmla="*/ 128 w 176"/>
              <a:gd name="T103" fmla="*/ 96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176" h="176">
                <a:moveTo>
                  <a:pt x="160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160"/>
                  <a:pt x="0" y="160"/>
                  <a:pt x="0" y="160"/>
                </a:cubicBezTo>
                <a:cubicBezTo>
                  <a:pt x="0" y="169"/>
                  <a:pt x="7" y="176"/>
                  <a:pt x="16" y="176"/>
                </a:cubicBezTo>
                <a:cubicBezTo>
                  <a:pt x="160" y="176"/>
                  <a:pt x="160" y="176"/>
                  <a:pt x="160" y="176"/>
                </a:cubicBezTo>
                <a:cubicBezTo>
                  <a:pt x="169" y="176"/>
                  <a:pt x="176" y="169"/>
                  <a:pt x="176" y="160"/>
                </a:cubicBezTo>
                <a:cubicBezTo>
                  <a:pt x="176" y="16"/>
                  <a:pt x="176" y="16"/>
                  <a:pt x="176" y="16"/>
                </a:cubicBezTo>
                <a:cubicBezTo>
                  <a:pt x="176" y="7"/>
                  <a:pt x="169" y="0"/>
                  <a:pt x="160" y="0"/>
                </a:cubicBezTo>
                <a:moveTo>
                  <a:pt x="168" y="160"/>
                </a:moveTo>
                <a:cubicBezTo>
                  <a:pt x="168" y="164"/>
                  <a:pt x="164" y="168"/>
                  <a:pt x="160" y="168"/>
                </a:cubicBezTo>
                <a:cubicBezTo>
                  <a:pt x="16" y="168"/>
                  <a:pt x="16" y="168"/>
                  <a:pt x="16" y="168"/>
                </a:cubicBezTo>
                <a:cubicBezTo>
                  <a:pt x="12" y="168"/>
                  <a:pt x="8" y="164"/>
                  <a:pt x="8" y="16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60" y="8"/>
                  <a:pt x="160" y="8"/>
                  <a:pt x="160" y="8"/>
                </a:cubicBezTo>
                <a:cubicBezTo>
                  <a:pt x="164" y="8"/>
                  <a:pt x="168" y="12"/>
                  <a:pt x="168" y="16"/>
                </a:cubicBezTo>
                <a:lnTo>
                  <a:pt x="168" y="160"/>
                </a:lnTo>
                <a:close/>
                <a:moveTo>
                  <a:pt x="128" y="72"/>
                </a:moveTo>
                <a:cubicBezTo>
                  <a:pt x="104" y="72"/>
                  <a:pt x="104" y="72"/>
                  <a:pt x="104" y="72"/>
                </a:cubicBezTo>
                <a:cubicBezTo>
                  <a:pt x="104" y="48"/>
                  <a:pt x="104" y="48"/>
                  <a:pt x="104" y="48"/>
                </a:cubicBezTo>
                <a:cubicBezTo>
                  <a:pt x="104" y="44"/>
                  <a:pt x="100" y="40"/>
                  <a:pt x="96" y="40"/>
                </a:cubicBezTo>
                <a:cubicBezTo>
                  <a:pt x="80" y="40"/>
                  <a:pt x="80" y="40"/>
                  <a:pt x="80" y="40"/>
                </a:cubicBezTo>
                <a:cubicBezTo>
                  <a:pt x="76" y="40"/>
                  <a:pt x="72" y="44"/>
                  <a:pt x="72" y="48"/>
                </a:cubicBezTo>
                <a:cubicBezTo>
                  <a:pt x="72" y="72"/>
                  <a:pt x="72" y="72"/>
                  <a:pt x="72" y="72"/>
                </a:cubicBezTo>
                <a:cubicBezTo>
                  <a:pt x="48" y="72"/>
                  <a:pt x="48" y="72"/>
                  <a:pt x="48" y="72"/>
                </a:cubicBezTo>
                <a:cubicBezTo>
                  <a:pt x="44" y="72"/>
                  <a:pt x="40" y="76"/>
                  <a:pt x="40" y="80"/>
                </a:cubicBezTo>
                <a:cubicBezTo>
                  <a:pt x="40" y="96"/>
                  <a:pt x="40" y="96"/>
                  <a:pt x="40" y="96"/>
                </a:cubicBezTo>
                <a:cubicBezTo>
                  <a:pt x="40" y="100"/>
                  <a:pt x="44" y="104"/>
                  <a:pt x="48" y="104"/>
                </a:cubicBezTo>
                <a:cubicBezTo>
                  <a:pt x="72" y="104"/>
                  <a:pt x="72" y="104"/>
                  <a:pt x="72" y="104"/>
                </a:cubicBezTo>
                <a:cubicBezTo>
                  <a:pt x="72" y="128"/>
                  <a:pt x="72" y="128"/>
                  <a:pt x="72" y="128"/>
                </a:cubicBezTo>
                <a:cubicBezTo>
                  <a:pt x="72" y="132"/>
                  <a:pt x="76" y="136"/>
                  <a:pt x="80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100" y="136"/>
                  <a:pt x="104" y="132"/>
                  <a:pt x="104" y="128"/>
                </a:cubicBezTo>
                <a:cubicBezTo>
                  <a:pt x="104" y="104"/>
                  <a:pt x="104" y="104"/>
                  <a:pt x="104" y="104"/>
                </a:cubicBezTo>
                <a:cubicBezTo>
                  <a:pt x="128" y="104"/>
                  <a:pt x="128" y="104"/>
                  <a:pt x="128" y="104"/>
                </a:cubicBezTo>
                <a:cubicBezTo>
                  <a:pt x="132" y="104"/>
                  <a:pt x="136" y="100"/>
                  <a:pt x="136" y="96"/>
                </a:cubicBezTo>
                <a:cubicBezTo>
                  <a:pt x="136" y="80"/>
                  <a:pt x="136" y="80"/>
                  <a:pt x="136" y="80"/>
                </a:cubicBezTo>
                <a:cubicBezTo>
                  <a:pt x="136" y="76"/>
                  <a:pt x="132" y="72"/>
                  <a:pt x="128" y="72"/>
                </a:cubicBezTo>
                <a:moveTo>
                  <a:pt x="128" y="96"/>
                </a:moveTo>
                <a:cubicBezTo>
                  <a:pt x="96" y="96"/>
                  <a:pt x="96" y="96"/>
                  <a:pt x="96" y="96"/>
                </a:cubicBezTo>
                <a:cubicBezTo>
                  <a:pt x="96" y="128"/>
                  <a:pt x="96" y="128"/>
                  <a:pt x="96" y="128"/>
                </a:cubicBezTo>
                <a:cubicBezTo>
                  <a:pt x="80" y="128"/>
                  <a:pt x="80" y="128"/>
                  <a:pt x="80" y="128"/>
                </a:cubicBezTo>
                <a:cubicBezTo>
                  <a:pt x="80" y="96"/>
                  <a:pt x="80" y="96"/>
                  <a:pt x="80" y="96"/>
                </a:cubicBezTo>
                <a:cubicBezTo>
                  <a:pt x="48" y="96"/>
                  <a:pt x="48" y="96"/>
                  <a:pt x="48" y="96"/>
                </a:cubicBezTo>
                <a:cubicBezTo>
                  <a:pt x="48" y="80"/>
                  <a:pt x="48" y="80"/>
                  <a:pt x="48" y="80"/>
                </a:cubicBezTo>
                <a:cubicBezTo>
                  <a:pt x="80" y="80"/>
                  <a:pt x="80" y="80"/>
                  <a:pt x="80" y="80"/>
                </a:cubicBezTo>
                <a:cubicBezTo>
                  <a:pt x="80" y="48"/>
                  <a:pt x="80" y="48"/>
                  <a:pt x="80" y="48"/>
                </a:cubicBezTo>
                <a:cubicBezTo>
                  <a:pt x="96" y="48"/>
                  <a:pt x="96" y="48"/>
                  <a:pt x="96" y="48"/>
                </a:cubicBezTo>
                <a:cubicBezTo>
                  <a:pt x="96" y="80"/>
                  <a:pt x="96" y="80"/>
                  <a:pt x="96" y="80"/>
                </a:cubicBezTo>
                <a:cubicBezTo>
                  <a:pt x="128" y="80"/>
                  <a:pt x="128" y="80"/>
                  <a:pt x="128" y="80"/>
                </a:cubicBezTo>
                <a:lnTo>
                  <a:pt x="128" y="96"/>
                </a:lnTo>
                <a:close/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78" name="TextBox 43">
            <a:extLst>
              <a:ext uri="{FF2B5EF4-FFF2-40B4-BE49-F238E27FC236}">
                <a16:creationId xmlns:a16="http://schemas.microsoft.com/office/drawing/2014/main" id="{ECE8C802-5AF5-4902-82E3-5A4D86359124}"/>
              </a:ext>
            </a:extLst>
          </p:cNvPr>
          <p:cNvSpPr txBox="1"/>
          <p:nvPr/>
        </p:nvSpPr>
        <p:spPr>
          <a:xfrm>
            <a:off x="11451541" y="10356897"/>
            <a:ext cx="2364751" cy="1200329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kern="1200">
                <a:solidFill>
                  <a:schemeClr val="tx1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59</a:t>
            </a:r>
            <a:endParaRPr kumimoji="0" lang="en-US" sz="36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Poppins" pitchFamily="2" charset="77"/>
              <a:ea typeface="League Spartan" charset="0"/>
              <a:cs typeface="Poppins" pitchFamily="2" charset="77"/>
              <a:sym typeface="Arial"/>
            </a:endParaRPr>
          </a:p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Acciones</a:t>
            </a:r>
            <a:endParaRPr kumimoji="0" lang="en-US" sz="36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Poppins" pitchFamily="2" charset="77"/>
              <a:ea typeface="League Spartan" charset="0"/>
              <a:cs typeface="Poppins" pitchFamily="2" charset="77"/>
              <a:sym typeface="Arial"/>
            </a:endParaRPr>
          </a:p>
        </p:txBody>
      </p:sp>
      <p:sp>
        <p:nvSpPr>
          <p:cNvPr id="79" name="Freeform 245">
            <a:extLst>
              <a:ext uri="{FF2B5EF4-FFF2-40B4-BE49-F238E27FC236}">
                <a16:creationId xmlns:a16="http://schemas.microsoft.com/office/drawing/2014/main" id="{B47FD42A-9126-4C2C-8C51-895DD1D586BA}"/>
              </a:ext>
            </a:extLst>
          </p:cNvPr>
          <p:cNvSpPr>
            <a:spLocks noEditPoints="1"/>
          </p:cNvSpPr>
          <p:nvPr/>
        </p:nvSpPr>
        <p:spPr bwMode="auto">
          <a:xfrm>
            <a:off x="14009464" y="6073321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737572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80" name="Rounded Rectangle 12">
            <a:extLst>
              <a:ext uri="{FF2B5EF4-FFF2-40B4-BE49-F238E27FC236}">
                <a16:creationId xmlns:a16="http://schemas.microsoft.com/office/drawing/2014/main" id="{E1BDE69C-2697-4F16-8715-382A53DC456F}"/>
              </a:ext>
            </a:extLst>
          </p:cNvPr>
          <p:cNvSpPr/>
          <p:nvPr/>
        </p:nvSpPr>
        <p:spPr>
          <a:xfrm>
            <a:off x="1838221" y="11893874"/>
            <a:ext cx="7640540" cy="1063101"/>
          </a:xfrm>
          <a:prstGeom prst="roundRect">
            <a:avLst>
              <a:gd name="adj" fmla="val 12821"/>
            </a:avLst>
          </a:prstGeom>
          <a:solidFill>
            <a:schemeClr val="tx2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81" name="TextBox 57">
            <a:extLst>
              <a:ext uri="{FF2B5EF4-FFF2-40B4-BE49-F238E27FC236}">
                <a16:creationId xmlns:a16="http://schemas.microsoft.com/office/drawing/2014/main" id="{ECE8F8C9-4DA6-4275-9094-324BABC11D2A}"/>
              </a:ext>
            </a:extLst>
          </p:cNvPr>
          <p:cNvSpPr txBox="1"/>
          <p:nvPr/>
        </p:nvSpPr>
        <p:spPr>
          <a:xfrm>
            <a:off x="3557538" y="11939595"/>
            <a:ext cx="6057635" cy="95410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n-US" sz="2800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Nivel de </a:t>
            </a:r>
            <a:r>
              <a:rPr lang="en-US" sz="2800" err="1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satisfacción</a:t>
            </a:r>
            <a:r>
              <a:rPr lang="en-US" sz="2800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</a:t>
            </a:r>
          </a:p>
          <a:p>
            <a:pPr algn="ctr">
              <a:defRPr/>
            </a:pPr>
            <a:r>
              <a:rPr lang="en-US" sz="2800" err="1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servicio</a:t>
            </a:r>
            <a:r>
              <a:rPr lang="en-US" sz="2800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de </a:t>
            </a:r>
            <a:r>
              <a:rPr lang="en-US" sz="2800" err="1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Clínica</a:t>
            </a:r>
            <a:r>
              <a:rPr lang="en-US" sz="2800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2800" err="1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Empresarial</a:t>
            </a:r>
            <a:endParaRPr lang="en-US" sz="2800">
              <a:solidFill>
                <a:schemeClr val="bg2"/>
              </a:solidFill>
              <a:latin typeface="Poppins" pitchFamily="2" charset="77"/>
              <a:ea typeface="Lato Light" panose="020F0502020204030203" pitchFamily="34" charset="0"/>
              <a:cs typeface="Poppins" pitchFamily="2" charset="77"/>
            </a:endParaRPr>
          </a:p>
        </p:txBody>
      </p:sp>
      <p:sp>
        <p:nvSpPr>
          <p:cNvPr id="82" name="TextBox 19">
            <a:extLst>
              <a:ext uri="{FF2B5EF4-FFF2-40B4-BE49-F238E27FC236}">
                <a16:creationId xmlns:a16="http://schemas.microsoft.com/office/drawing/2014/main" id="{6D20BCCC-243C-4B4B-A84E-23A033DB6924}"/>
              </a:ext>
            </a:extLst>
          </p:cNvPr>
          <p:cNvSpPr txBox="1"/>
          <p:nvPr/>
        </p:nvSpPr>
        <p:spPr>
          <a:xfrm>
            <a:off x="3050536" y="12042004"/>
            <a:ext cx="660131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48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9</a:t>
            </a:r>
            <a:endParaRPr kumimoji="0" lang="en-US" sz="4800" b="1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eague Spartan" charset="0"/>
              <a:cs typeface="Poppins" pitchFamily="2" charset="77"/>
              <a:sym typeface="Arial"/>
            </a:endParaRPr>
          </a:p>
        </p:txBody>
      </p:sp>
      <p:graphicFrame>
        <p:nvGraphicFramePr>
          <p:cNvPr id="83" name="Chart 25">
            <a:extLst>
              <a:ext uri="{FF2B5EF4-FFF2-40B4-BE49-F238E27FC236}">
                <a16:creationId xmlns:a16="http://schemas.microsoft.com/office/drawing/2014/main" id="{D09F372C-ADBA-40F4-9525-076E8B1D18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84080956"/>
              </p:ext>
            </p:extLst>
          </p:nvPr>
        </p:nvGraphicFramePr>
        <p:xfrm>
          <a:off x="84697" y="3864568"/>
          <a:ext cx="12559350" cy="316046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84" name="Freeform 492">
            <a:extLst>
              <a:ext uri="{FF2B5EF4-FFF2-40B4-BE49-F238E27FC236}">
                <a16:creationId xmlns:a16="http://schemas.microsoft.com/office/drawing/2014/main" id="{9436EF32-F48C-40EA-88CF-7C8CF59015FF}"/>
              </a:ext>
            </a:extLst>
          </p:cNvPr>
          <p:cNvSpPr>
            <a:spLocks noEditPoints="1"/>
          </p:cNvSpPr>
          <p:nvPr/>
        </p:nvSpPr>
        <p:spPr bwMode="auto">
          <a:xfrm>
            <a:off x="2206122" y="9777154"/>
            <a:ext cx="487962" cy="546134"/>
          </a:xfrm>
          <a:custGeom>
            <a:avLst/>
            <a:gdLst>
              <a:gd name="T0" fmla="*/ 160 w 176"/>
              <a:gd name="T1" fmla="*/ 0 h 176"/>
              <a:gd name="T2" fmla="*/ 16 w 176"/>
              <a:gd name="T3" fmla="*/ 0 h 176"/>
              <a:gd name="T4" fmla="*/ 0 w 176"/>
              <a:gd name="T5" fmla="*/ 16 h 176"/>
              <a:gd name="T6" fmla="*/ 0 w 176"/>
              <a:gd name="T7" fmla="*/ 160 h 176"/>
              <a:gd name="T8" fmla="*/ 16 w 176"/>
              <a:gd name="T9" fmla="*/ 176 h 176"/>
              <a:gd name="T10" fmla="*/ 160 w 176"/>
              <a:gd name="T11" fmla="*/ 176 h 176"/>
              <a:gd name="T12" fmla="*/ 176 w 176"/>
              <a:gd name="T13" fmla="*/ 160 h 176"/>
              <a:gd name="T14" fmla="*/ 176 w 176"/>
              <a:gd name="T15" fmla="*/ 16 h 176"/>
              <a:gd name="T16" fmla="*/ 160 w 176"/>
              <a:gd name="T17" fmla="*/ 0 h 176"/>
              <a:gd name="T18" fmla="*/ 168 w 176"/>
              <a:gd name="T19" fmla="*/ 160 h 176"/>
              <a:gd name="T20" fmla="*/ 160 w 176"/>
              <a:gd name="T21" fmla="*/ 168 h 176"/>
              <a:gd name="T22" fmla="*/ 16 w 176"/>
              <a:gd name="T23" fmla="*/ 168 h 176"/>
              <a:gd name="T24" fmla="*/ 8 w 176"/>
              <a:gd name="T25" fmla="*/ 160 h 176"/>
              <a:gd name="T26" fmla="*/ 8 w 176"/>
              <a:gd name="T27" fmla="*/ 16 h 176"/>
              <a:gd name="T28" fmla="*/ 16 w 176"/>
              <a:gd name="T29" fmla="*/ 8 h 176"/>
              <a:gd name="T30" fmla="*/ 160 w 176"/>
              <a:gd name="T31" fmla="*/ 8 h 176"/>
              <a:gd name="T32" fmla="*/ 168 w 176"/>
              <a:gd name="T33" fmla="*/ 16 h 176"/>
              <a:gd name="T34" fmla="*/ 168 w 176"/>
              <a:gd name="T35" fmla="*/ 160 h 176"/>
              <a:gd name="T36" fmla="*/ 128 w 176"/>
              <a:gd name="T37" fmla="*/ 72 h 176"/>
              <a:gd name="T38" fmla="*/ 104 w 176"/>
              <a:gd name="T39" fmla="*/ 72 h 176"/>
              <a:gd name="T40" fmla="*/ 104 w 176"/>
              <a:gd name="T41" fmla="*/ 48 h 176"/>
              <a:gd name="T42" fmla="*/ 96 w 176"/>
              <a:gd name="T43" fmla="*/ 40 h 176"/>
              <a:gd name="T44" fmla="*/ 80 w 176"/>
              <a:gd name="T45" fmla="*/ 40 h 176"/>
              <a:gd name="T46" fmla="*/ 72 w 176"/>
              <a:gd name="T47" fmla="*/ 48 h 176"/>
              <a:gd name="T48" fmla="*/ 72 w 176"/>
              <a:gd name="T49" fmla="*/ 72 h 176"/>
              <a:gd name="T50" fmla="*/ 48 w 176"/>
              <a:gd name="T51" fmla="*/ 72 h 176"/>
              <a:gd name="T52" fmla="*/ 40 w 176"/>
              <a:gd name="T53" fmla="*/ 80 h 176"/>
              <a:gd name="T54" fmla="*/ 40 w 176"/>
              <a:gd name="T55" fmla="*/ 96 h 176"/>
              <a:gd name="T56" fmla="*/ 48 w 176"/>
              <a:gd name="T57" fmla="*/ 104 h 176"/>
              <a:gd name="T58" fmla="*/ 72 w 176"/>
              <a:gd name="T59" fmla="*/ 104 h 176"/>
              <a:gd name="T60" fmla="*/ 72 w 176"/>
              <a:gd name="T61" fmla="*/ 128 h 176"/>
              <a:gd name="T62" fmla="*/ 80 w 176"/>
              <a:gd name="T63" fmla="*/ 136 h 176"/>
              <a:gd name="T64" fmla="*/ 96 w 176"/>
              <a:gd name="T65" fmla="*/ 136 h 176"/>
              <a:gd name="T66" fmla="*/ 104 w 176"/>
              <a:gd name="T67" fmla="*/ 128 h 176"/>
              <a:gd name="T68" fmla="*/ 104 w 176"/>
              <a:gd name="T69" fmla="*/ 104 h 176"/>
              <a:gd name="T70" fmla="*/ 128 w 176"/>
              <a:gd name="T71" fmla="*/ 104 h 176"/>
              <a:gd name="T72" fmla="*/ 136 w 176"/>
              <a:gd name="T73" fmla="*/ 96 h 176"/>
              <a:gd name="T74" fmla="*/ 136 w 176"/>
              <a:gd name="T75" fmla="*/ 80 h 176"/>
              <a:gd name="T76" fmla="*/ 128 w 176"/>
              <a:gd name="T77" fmla="*/ 72 h 176"/>
              <a:gd name="T78" fmla="*/ 128 w 176"/>
              <a:gd name="T79" fmla="*/ 96 h 176"/>
              <a:gd name="T80" fmla="*/ 96 w 176"/>
              <a:gd name="T81" fmla="*/ 96 h 176"/>
              <a:gd name="T82" fmla="*/ 96 w 176"/>
              <a:gd name="T83" fmla="*/ 128 h 176"/>
              <a:gd name="T84" fmla="*/ 80 w 176"/>
              <a:gd name="T85" fmla="*/ 128 h 176"/>
              <a:gd name="T86" fmla="*/ 80 w 176"/>
              <a:gd name="T87" fmla="*/ 96 h 176"/>
              <a:gd name="T88" fmla="*/ 48 w 176"/>
              <a:gd name="T89" fmla="*/ 96 h 176"/>
              <a:gd name="T90" fmla="*/ 48 w 176"/>
              <a:gd name="T91" fmla="*/ 80 h 176"/>
              <a:gd name="T92" fmla="*/ 80 w 176"/>
              <a:gd name="T93" fmla="*/ 80 h 176"/>
              <a:gd name="T94" fmla="*/ 80 w 176"/>
              <a:gd name="T95" fmla="*/ 48 h 176"/>
              <a:gd name="T96" fmla="*/ 96 w 176"/>
              <a:gd name="T97" fmla="*/ 48 h 176"/>
              <a:gd name="T98" fmla="*/ 96 w 176"/>
              <a:gd name="T99" fmla="*/ 80 h 176"/>
              <a:gd name="T100" fmla="*/ 128 w 176"/>
              <a:gd name="T101" fmla="*/ 80 h 176"/>
              <a:gd name="T102" fmla="*/ 128 w 176"/>
              <a:gd name="T103" fmla="*/ 96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176" h="176">
                <a:moveTo>
                  <a:pt x="160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160"/>
                  <a:pt x="0" y="160"/>
                  <a:pt x="0" y="160"/>
                </a:cubicBezTo>
                <a:cubicBezTo>
                  <a:pt x="0" y="169"/>
                  <a:pt x="7" y="176"/>
                  <a:pt x="16" y="176"/>
                </a:cubicBezTo>
                <a:cubicBezTo>
                  <a:pt x="160" y="176"/>
                  <a:pt x="160" y="176"/>
                  <a:pt x="160" y="176"/>
                </a:cubicBezTo>
                <a:cubicBezTo>
                  <a:pt x="169" y="176"/>
                  <a:pt x="176" y="169"/>
                  <a:pt x="176" y="160"/>
                </a:cubicBezTo>
                <a:cubicBezTo>
                  <a:pt x="176" y="16"/>
                  <a:pt x="176" y="16"/>
                  <a:pt x="176" y="16"/>
                </a:cubicBezTo>
                <a:cubicBezTo>
                  <a:pt x="176" y="7"/>
                  <a:pt x="169" y="0"/>
                  <a:pt x="160" y="0"/>
                </a:cubicBezTo>
                <a:moveTo>
                  <a:pt x="168" y="160"/>
                </a:moveTo>
                <a:cubicBezTo>
                  <a:pt x="168" y="164"/>
                  <a:pt x="164" y="168"/>
                  <a:pt x="160" y="168"/>
                </a:cubicBezTo>
                <a:cubicBezTo>
                  <a:pt x="16" y="168"/>
                  <a:pt x="16" y="168"/>
                  <a:pt x="16" y="168"/>
                </a:cubicBezTo>
                <a:cubicBezTo>
                  <a:pt x="12" y="168"/>
                  <a:pt x="8" y="164"/>
                  <a:pt x="8" y="16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60" y="8"/>
                  <a:pt x="160" y="8"/>
                  <a:pt x="160" y="8"/>
                </a:cubicBezTo>
                <a:cubicBezTo>
                  <a:pt x="164" y="8"/>
                  <a:pt x="168" y="12"/>
                  <a:pt x="168" y="16"/>
                </a:cubicBezTo>
                <a:lnTo>
                  <a:pt x="168" y="160"/>
                </a:lnTo>
                <a:close/>
                <a:moveTo>
                  <a:pt x="128" y="72"/>
                </a:moveTo>
                <a:cubicBezTo>
                  <a:pt x="104" y="72"/>
                  <a:pt x="104" y="72"/>
                  <a:pt x="104" y="72"/>
                </a:cubicBezTo>
                <a:cubicBezTo>
                  <a:pt x="104" y="48"/>
                  <a:pt x="104" y="48"/>
                  <a:pt x="104" y="48"/>
                </a:cubicBezTo>
                <a:cubicBezTo>
                  <a:pt x="104" y="44"/>
                  <a:pt x="100" y="40"/>
                  <a:pt x="96" y="40"/>
                </a:cubicBezTo>
                <a:cubicBezTo>
                  <a:pt x="80" y="40"/>
                  <a:pt x="80" y="40"/>
                  <a:pt x="80" y="40"/>
                </a:cubicBezTo>
                <a:cubicBezTo>
                  <a:pt x="76" y="40"/>
                  <a:pt x="72" y="44"/>
                  <a:pt x="72" y="48"/>
                </a:cubicBezTo>
                <a:cubicBezTo>
                  <a:pt x="72" y="72"/>
                  <a:pt x="72" y="72"/>
                  <a:pt x="72" y="72"/>
                </a:cubicBezTo>
                <a:cubicBezTo>
                  <a:pt x="48" y="72"/>
                  <a:pt x="48" y="72"/>
                  <a:pt x="48" y="72"/>
                </a:cubicBezTo>
                <a:cubicBezTo>
                  <a:pt x="44" y="72"/>
                  <a:pt x="40" y="76"/>
                  <a:pt x="40" y="80"/>
                </a:cubicBezTo>
                <a:cubicBezTo>
                  <a:pt x="40" y="96"/>
                  <a:pt x="40" y="96"/>
                  <a:pt x="40" y="96"/>
                </a:cubicBezTo>
                <a:cubicBezTo>
                  <a:pt x="40" y="100"/>
                  <a:pt x="44" y="104"/>
                  <a:pt x="48" y="104"/>
                </a:cubicBezTo>
                <a:cubicBezTo>
                  <a:pt x="72" y="104"/>
                  <a:pt x="72" y="104"/>
                  <a:pt x="72" y="104"/>
                </a:cubicBezTo>
                <a:cubicBezTo>
                  <a:pt x="72" y="128"/>
                  <a:pt x="72" y="128"/>
                  <a:pt x="72" y="128"/>
                </a:cubicBezTo>
                <a:cubicBezTo>
                  <a:pt x="72" y="132"/>
                  <a:pt x="76" y="136"/>
                  <a:pt x="80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100" y="136"/>
                  <a:pt x="104" y="132"/>
                  <a:pt x="104" y="128"/>
                </a:cubicBezTo>
                <a:cubicBezTo>
                  <a:pt x="104" y="104"/>
                  <a:pt x="104" y="104"/>
                  <a:pt x="104" y="104"/>
                </a:cubicBezTo>
                <a:cubicBezTo>
                  <a:pt x="128" y="104"/>
                  <a:pt x="128" y="104"/>
                  <a:pt x="128" y="104"/>
                </a:cubicBezTo>
                <a:cubicBezTo>
                  <a:pt x="132" y="104"/>
                  <a:pt x="136" y="100"/>
                  <a:pt x="136" y="96"/>
                </a:cubicBezTo>
                <a:cubicBezTo>
                  <a:pt x="136" y="80"/>
                  <a:pt x="136" y="80"/>
                  <a:pt x="136" y="80"/>
                </a:cubicBezTo>
                <a:cubicBezTo>
                  <a:pt x="136" y="76"/>
                  <a:pt x="132" y="72"/>
                  <a:pt x="128" y="72"/>
                </a:cubicBezTo>
                <a:moveTo>
                  <a:pt x="128" y="96"/>
                </a:moveTo>
                <a:cubicBezTo>
                  <a:pt x="96" y="96"/>
                  <a:pt x="96" y="96"/>
                  <a:pt x="96" y="96"/>
                </a:cubicBezTo>
                <a:cubicBezTo>
                  <a:pt x="96" y="128"/>
                  <a:pt x="96" y="128"/>
                  <a:pt x="96" y="128"/>
                </a:cubicBezTo>
                <a:cubicBezTo>
                  <a:pt x="80" y="128"/>
                  <a:pt x="80" y="128"/>
                  <a:pt x="80" y="128"/>
                </a:cubicBezTo>
                <a:cubicBezTo>
                  <a:pt x="80" y="96"/>
                  <a:pt x="80" y="96"/>
                  <a:pt x="80" y="96"/>
                </a:cubicBezTo>
                <a:cubicBezTo>
                  <a:pt x="48" y="96"/>
                  <a:pt x="48" y="96"/>
                  <a:pt x="48" y="96"/>
                </a:cubicBezTo>
                <a:cubicBezTo>
                  <a:pt x="48" y="80"/>
                  <a:pt x="48" y="80"/>
                  <a:pt x="48" y="80"/>
                </a:cubicBezTo>
                <a:cubicBezTo>
                  <a:pt x="80" y="80"/>
                  <a:pt x="80" y="80"/>
                  <a:pt x="80" y="80"/>
                </a:cubicBezTo>
                <a:cubicBezTo>
                  <a:pt x="80" y="48"/>
                  <a:pt x="80" y="48"/>
                  <a:pt x="80" y="48"/>
                </a:cubicBezTo>
                <a:cubicBezTo>
                  <a:pt x="96" y="48"/>
                  <a:pt x="96" y="48"/>
                  <a:pt x="96" y="48"/>
                </a:cubicBezTo>
                <a:cubicBezTo>
                  <a:pt x="96" y="80"/>
                  <a:pt x="96" y="80"/>
                  <a:pt x="96" y="80"/>
                </a:cubicBezTo>
                <a:cubicBezTo>
                  <a:pt x="128" y="80"/>
                  <a:pt x="128" y="80"/>
                  <a:pt x="128" y="80"/>
                </a:cubicBezTo>
                <a:lnTo>
                  <a:pt x="128" y="96"/>
                </a:lnTo>
                <a:close/>
              </a:path>
            </a:pathLst>
          </a:custGeom>
          <a:solidFill>
            <a:schemeClr val="bg2"/>
          </a:solidFill>
          <a:ln>
            <a:solidFill>
              <a:schemeClr val="bg2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grpSp>
        <p:nvGrpSpPr>
          <p:cNvPr id="85" name="Google Shape;11167;p79">
            <a:extLst>
              <a:ext uri="{FF2B5EF4-FFF2-40B4-BE49-F238E27FC236}">
                <a16:creationId xmlns:a16="http://schemas.microsoft.com/office/drawing/2014/main" id="{8084AB4E-86FE-435C-B4B5-CB07B86C4E62}"/>
              </a:ext>
            </a:extLst>
          </p:cNvPr>
          <p:cNvGrpSpPr/>
          <p:nvPr/>
        </p:nvGrpSpPr>
        <p:grpSpPr>
          <a:xfrm>
            <a:off x="2145577" y="12141766"/>
            <a:ext cx="557737" cy="579117"/>
            <a:chOff x="7101317" y="2441655"/>
            <a:chExt cx="367925" cy="352380"/>
          </a:xfrm>
          <a:solidFill>
            <a:schemeClr val="bg2"/>
          </a:solidFill>
        </p:grpSpPr>
        <p:sp>
          <p:nvSpPr>
            <p:cNvPr id="86" name="Google Shape;11168;p79">
              <a:extLst>
                <a:ext uri="{FF2B5EF4-FFF2-40B4-BE49-F238E27FC236}">
                  <a16:creationId xmlns:a16="http://schemas.microsoft.com/office/drawing/2014/main" id="{0FEC5F01-CD2B-4796-B7A6-847B89BD07EB}"/>
                </a:ext>
              </a:extLst>
            </p:cNvPr>
            <p:cNvSpPr/>
            <p:nvPr/>
          </p:nvSpPr>
          <p:spPr>
            <a:xfrm>
              <a:off x="7101317" y="2441655"/>
              <a:ext cx="367925" cy="352380"/>
            </a:xfrm>
            <a:custGeom>
              <a:avLst/>
              <a:gdLst/>
              <a:ahLst/>
              <a:cxnLst/>
              <a:rect l="l" t="t" r="r" b="b"/>
              <a:pathLst>
                <a:path w="11550" h="11062" extrusionOk="0">
                  <a:moveTo>
                    <a:pt x="7061" y="334"/>
                  </a:moveTo>
                  <a:cubicBezTo>
                    <a:pt x="7799" y="334"/>
                    <a:pt x="8406" y="941"/>
                    <a:pt x="8406" y="1679"/>
                  </a:cubicBezTo>
                  <a:lnTo>
                    <a:pt x="8406" y="3108"/>
                  </a:lnTo>
                  <a:lnTo>
                    <a:pt x="7906" y="3108"/>
                  </a:lnTo>
                  <a:lnTo>
                    <a:pt x="7906" y="1679"/>
                  </a:lnTo>
                  <a:cubicBezTo>
                    <a:pt x="7906" y="1227"/>
                    <a:pt x="7537" y="834"/>
                    <a:pt x="7061" y="834"/>
                  </a:cubicBezTo>
                  <a:lnTo>
                    <a:pt x="4465" y="834"/>
                  </a:lnTo>
                  <a:cubicBezTo>
                    <a:pt x="4001" y="834"/>
                    <a:pt x="3620" y="1203"/>
                    <a:pt x="3620" y="1679"/>
                  </a:cubicBezTo>
                  <a:lnTo>
                    <a:pt x="3620" y="2429"/>
                  </a:lnTo>
                  <a:cubicBezTo>
                    <a:pt x="3620" y="2513"/>
                    <a:pt x="3691" y="2596"/>
                    <a:pt x="3786" y="2596"/>
                  </a:cubicBezTo>
                  <a:cubicBezTo>
                    <a:pt x="3870" y="2596"/>
                    <a:pt x="3941" y="2513"/>
                    <a:pt x="3941" y="2429"/>
                  </a:cubicBezTo>
                  <a:lnTo>
                    <a:pt x="3941" y="1679"/>
                  </a:lnTo>
                  <a:cubicBezTo>
                    <a:pt x="3941" y="1406"/>
                    <a:pt x="4167" y="1179"/>
                    <a:pt x="4453" y="1179"/>
                  </a:cubicBezTo>
                  <a:lnTo>
                    <a:pt x="7037" y="1179"/>
                  </a:lnTo>
                  <a:cubicBezTo>
                    <a:pt x="7323" y="1179"/>
                    <a:pt x="7549" y="1406"/>
                    <a:pt x="7549" y="1679"/>
                  </a:cubicBezTo>
                  <a:lnTo>
                    <a:pt x="7549" y="3108"/>
                  </a:lnTo>
                  <a:lnTo>
                    <a:pt x="3108" y="3108"/>
                  </a:lnTo>
                  <a:lnTo>
                    <a:pt x="3120" y="1679"/>
                  </a:lnTo>
                  <a:cubicBezTo>
                    <a:pt x="3120" y="941"/>
                    <a:pt x="3727" y="334"/>
                    <a:pt x="4465" y="334"/>
                  </a:cubicBezTo>
                  <a:close/>
                  <a:moveTo>
                    <a:pt x="8382" y="3453"/>
                  </a:moveTo>
                  <a:cubicBezTo>
                    <a:pt x="9930" y="3453"/>
                    <a:pt x="11180" y="4704"/>
                    <a:pt x="11180" y="6251"/>
                  </a:cubicBezTo>
                  <a:lnTo>
                    <a:pt x="11180" y="9252"/>
                  </a:lnTo>
                  <a:lnTo>
                    <a:pt x="2905" y="9252"/>
                  </a:lnTo>
                  <a:cubicBezTo>
                    <a:pt x="2822" y="9252"/>
                    <a:pt x="2739" y="9335"/>
                    <a:pt x="2739" y="9418"/>
                  </a:cubicBezTo>
                  <a:cubicBezTo>
                    <a:pt x="2739" y="9514"/>
                    <a:pt x="2822" y="9585"/>
                    <a:pt x="2905" y="9585"/>
                  </a:cubicBezTo>
                  <a:lnTo>
                    <a:pt x="11180" y="9585"/>
                  </a:lnTo>
                  <a:lnTo>
                    <a:pt x="11180" y="10288"/>
                  </a:lnTo>
                  <a:cubicBezTo>
                    <a:pt x="11168" y="10538"/>
                    <a:pt x="10942" y="10728"/>
                    <a:pt x="10716" y="10728"/>
                  </a:cubicBezTo>
                  <a:cubicBezTo>
                    <a:pt x="10716" y="10716"/>
                    <a:pt x="822" y="10716"/>
                    <a:pt x="774" y="10716"/>
                  </a:cubicBezTo>
                  <a:cubicBezTo>
                    <a:pt x="536" y="10704"/>
                    <a:pt x="334" y="10490"/>
                    <a:pt x="334" y="10240"/>
                  </a:cubicBezTo>
                  <a:lnTo>
                    <a:pt x="334" y="9585"/>
                  </a:lnTo>
                  <a:lnTo>
                    <a:pt x="2072" y="9585"/>
                  </a:lnTo>
                  <a:cubicBezTo>
                    <a:pt x="2167" y="9585"/>
                    <a:pt x="2239" y="9514"/>
                    <a:pt x="2239" y="9418"/>
                  </a:cubicBezTo>
                  <a:cubicBezTo>
                    <a:pt x="2239" y="9335"/>
                    <a:pt x="2167" y="9252"/>
                    <a:pt x="2072" y="9252"/>
                  </a:cubicBezTo>
                  <a:lnTo>
                    <a:pt x="334" y="9252"/>
                  </a:lnTo>
                  <a:lnTo>
                    <a:pt x="334" y="6251"/>
                  </a:lnTo>
                  <a:cubicBezTo>
                    <a:pt x="334" y="4704"/>
                    <a:pt x="1584" y="3453"/>
                    <a:pt x="3132" y="3453"/>
                  </a:cubicBezTo>
                  <a:close/>
                  <a:moveTo>
                    <a:pt x="4465" y="1"/>
                  </a:moveTo>
                  <a:cubicBezTo>
                    <a:pt x="3536" y="1"/>
                    <a:pt x="2786" y="763"/>
                    <a:pt x="2786" y="1679"/>
                  </a:cubicBezTo>
                  <a:lnTo>
                    <a:pt x="2786" y="3132"/>
                  </a:lnTo>
                  <a:cubicBezTo>
                    <a:pt x="1227" y="3311"/>
                    <a:pt x="0" y="4632"/>
                    <a:pt x="0" y="6239"/>
                  </a:cubicBezTo>
                  <a:lnTo>
                    <a:pt x="0" y="10240"/>
                  </a:lnTo>
                  <a:cubicBezTo>
                    <a:pt x="0" y="10692"/>
                    <a:pt x="357" y="11061"/>
                    <a:pt x="822" y="11061"/>
                  </a:cubicBezTo>
                  <a:lnTo>
                    <a:pt x="10740" y="11061"/>
                  </a:lnTo>
                  <a:cubicBezTo>
                    <a:pt x="11180" y="11061"/>
                    <a:pt x="11549" y="10704"/>
                    <a:pt x="11549" y="10240"/>
                  </a:cubicBezTo>
                  <a:lnTo>
                    <a:pt x="11549" y="6239"/>
                  </a:lnTo>
                  <a:cubicBezTo>
                    <a:pt x="11526" y="4632"/>
                    <a:pt x="10299" y="3287"/>
                    <a:pt x="8739" y="3132"/>
                  </a:cubicBezTo>
                  <a:lnTo>
                    <a:pt x="8739" y="1679"/>
                  </a:lnTo>
                  <a:cubicBezTo>
                    <a:pt x="8739" y="751"/>
                    <a:pt x="7977" y="1"/>
                    <a:pt x="7061" y="1"/>
                  </a:cubicBezTo>
                  <a:close/>
                </a:path>
              </a:pathLst>
            </a:custGeom>
            <a:grpFill/>
            <a:ln>
              <a:solidFill>
                <a:schemeClr val="bg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87" name="Google Shape;11169;p79">
              <a:extLst>
                <a:ext uri="{FF2B5EF4-FFF2-40B4-BE49-F238E27FC236}">
                  <a16:creationId xmlns:a16="http://schemas.microsoft.com/office/drawing/2014/main" id="{A710C604-A1D2-429C-B5B1-E282F8D906D0}"/>
                </a:ext>
              </a:extLst>
            </p:cNvPr>
            <p:cNvSpPr/>
            <p:nvPr/>
          </p:nvSpPr>
          <p:spPr>
            <a:xfrm>
              <a:off x="7222302" y="2588443"/>
              <a:ext cx="124426" cy="124043"/>
            </a:xfrm>
            <a:custGeom>
              <a:avLst/>
              <a:gdLst/>
              <a:ahLst/>
              <a:cxnLst/>
              <a:rect l="l" t="t" r="r" b="b"/>
              <a:pathLst>
                <a:path w="3906" h="3894" extrusionOk="0">
                  <a:moveTo>
                    <a:pt x="2441" y="334"/>
                  </a:moveTo>
                  <a:lnTo>
                    <a:pt x="2441" y="1286"/>
                  </a:lnTo>
                  <a:cubicBezTo>
                    <a:pt x="2441" y="1381"/>
                    <a:pt x="2513" y="1453"/>
                    <a:pt x="2608" y="1453"/>
                  </a:cubicBezTo>
                  <a:lnTo>
                    <a:pt x="3560" y="1453"/>
                  </a:lnTo>
                  <a:lnTo>
                    <a:pt x="3560" y="2429"/>
                  </a:lnTo>
                  <a:lnTo>
                    <a:pt x="2608" y="2429"/>
                  </a:lnTo>
                  <a:cubicBezTo>
                    <a:pt x="2513" y="2429"/>
                    <a:pt x="2441" y="2513"/>
                    <a:pt x="2441" y="2596"/>
                  </a:cubicBezTo>
                  <a:lnTo>
                    <a:pt x="2441" y="3548"/>
                  </a:lnTo>
                  <a:lnTo>
                    <a:pt x="1465" y="3548"/>
                  </a:lnTo>
                  <a:lnTo>
                    <a:pt x="1465" y="2596"/>
                  </a:lnTo>
                  <a:cubicBezTo>
                    <a:pt x="1465" y="2513"/>
                    <a:pt x="1382" y="2429"/>
                    <a:pt x="1298" y="2429"/>
                  </a:cubicBezTo>
                  <a:lnTo>
                    <a:pt x="346" y="2429"/>
                  </a:lnTo>
                  <a:lnTo>
                    <a:pt x="346" y="1453"/>
                  </a:lnTo>
                  <a:lnTo>
                    <a:pt x="1298" y="1453"/>
                  </a:lnTo>
                  <a:cubicBezTo>
                    <a:pt x="1382" y="1453"/>
                    <a:pt x="1465" y="1381"/>
                    <a:pt x="1465" y="1286"/>
                  </a:cubicBezTo>
                  <a:lnTo>
                    <a:pt x="1465" y="334"/>
                  </a:lnTo>
                  <a:close/>
                  <a:moveTo>
                    <a:pt x="1298" y="0"/>
                  </a:moveTo>
                  <a:cubicBezTo>
                    <a:pt x="1203" y="0"/>
                    <a:pt x="1131" y="84"/>
                    <a:pt x="1131" y="167"/>
                  </a:cubicBezTo>
                  <a:lnTo>
                    <a:pt x="1131" y="1120"/>
                  </a:lnTo>
                  <a:lnTo>
                    <a:pt x="179" y="1120"/>
                  </a:lnTo>
                  <a:cubicBezTo>
                    <a:pt x="96" y="1120"/>
                    <a:pt x="12" y="1191"/>
                    <a:pt x="12" y="1286"/>
                  </a:cubicBezTo>
                  <a:lnTo>
                    <a:pt x="12" y="2608"/>
                  </a:lnTo>
                  <a:cubicBezTo>
                    <a:pt x="0" y="2703"/>
                    <a:pt x="96" y="2774"/>
                    <a:pt x="179" y="2774"/>
                  </a:cubicBezTo>
                  <a:lnTo>
                    <a:pt x="1131" y="2774"/>
                  </a:lnTo>
                  <a:lnTo>
                    <a:pt x="1131" y="3727"/>
                  </a:lnTo>
                  <a:cubicBezTo>
                    <a:pt x="1131" y="3822"/>
                    <a:pt x="1203" y="3894"/>
                    <a:pt x="1298" y="3894"/>
                  </a:cubicBezTo>
                  <a:lnTo>
                    <a:pt x="2620" y="3894"/>
                  </a:lnTo>
                  <a:cubicBezTo>
                    <a:pt x="2715" y="3894"/>
                    <a:pt x="2786" y="3822"/>
                    <a:pt x="2786" y="3727"/>
                  </a:cubicBezTo>
                  <a:lnTo>
                    <a:pt x="2786" y="2774"/>
                  </a:lnTo>
                  <a:lnTo>
                    <a:pt x="3739" y="2774"/>
                  </a:lnTo>
                  <a:cubicBezTo>
                    <a:pt x="3822" y="2774"/>
                    <a:pt x="3906" y="2703"/>
                    <a:pt x="3906" y="2608"/>
                  </a:cubicBezTo>
                  <a:lnTo>
                    <a:pt x="3906" y="1286"/>
                  </a:lnTo>
                  <a:cubicBezTo>
                    <a:pt x="3906" y="1191"/>
                    <a:pt x="3822" y="1120"/>
                    <a:pt x="3739" y="1120"/>
                  </a:cubicBezTo>
                  <a:lnTo>
                    <a:pt x="2786" y="1120"/>
                  </a:lnTo>
                  <a:lnTo>
                    <a:pt x="2786" y="167"/>
                  </a:lnTo>
                  <a:cubicBezTo>
                    <a:pt x="2786" y="84"/>
                    <a:pt x="2715" y="0"/>
                    <a:pt x="2620" y="0"/>
                  </a:cubicBezTo>
                  <a:close/>
                </a:path>
              </a:pathLst>
            </a:custGeom>
            <a:grpFill/>
            <a:ln>
              <a:solidFill>
                <a:schemeClr val="bg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88" name="Google Shape;11487;p80">
            <a:extLst>
              <a:ext uri="{FF2B5EF4-FFF2-40B4-BE49-F238E27FC236}">
                <a16:creationId xmlns:a16="http://schemas.microsoft.com/office/drawing/2014/main" id="{901763CF-C865-4509-91AB-8194F512249B}"/>
              </a:ext>
            </a:extLst>
          </p:cNvPr>
          <p:cNvGrpSpPr/>
          <p:nvPr/>
        </p:nvGrpSpPr>
        <p:grpSpPr>
          <a:xfrm>
            <a:off x="14113939" y="4933813"/>
            <a:ext cx="738302" cy="454664"/>
            <a:chOff x="2705794" y="2534394"/>
            <a:chExt cx="233837" cy="142142"/>
          </a:xfrm>
          <a:solidFill>
            <a:schemeClr val="bg2"/>
          </a:solidFill>
        </p:grpSpPr>
        <p:sp>
          <p:nvSpPr>
            <p:cNvPr id="89" name="Google Shape;11488;p80">
              <a:extLst>
                <a:ext uri="{FF2B5EF4-FFF2-40B4-BE49-F238E27FC236}">
                  <a16:creationId xmlns:a16="http://schemas.microsoft.com/office/drawing/2014/main" id="{5F35E52E-E77F-41F9-990C-267A2C96B1B9}"/>
                </a:ext>
              </a:extLst>
            </p:cNvPr>
            <p:cNvSpPr/>
            <p:nvPr/>
          </p:nvSpPr>
          <p:spPr>
            <a:xfrm>
              <a:off x="2868751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20" y="334"/>
                    <a:pt x="1346" y="548"/>
                    <a:pt x="1346" y="834"/>
                  </a:cubicBezTo>
                  <a:cubicBezTo>
                    <a:pt x="1346" y="1120"/>
                    <a:pt x="1120" y="1334"/>
                    <a:pt x="834" y="1334"/>
                  </a:cubicBezTo>
                  <a:cubicBezTo>
                    <a:pt x="560" y="1334"/>
                    <a:pt x="334" y="1120"/>
                    <a:pt x="334" y="834"/>
                  </a:cubicBezTo>
                  <a:cubicBezTo>
                    <a:pt x="334" y="548"/>
                    <a:pt x="572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81" y="0"/>
                    <a:pt x="0" y="370"/>
                    <a:pt x="0" y="834"/>
                  </a:cubicBezTo>
                  <a:cubicBezTo>
                    <a:pt x="0" y="1298"/>
                    <a:pt x="381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90" name="Google Shape;11489;p80">
              <a:extLst>
                <a:ext uri="{FF2B5EF4-FFF2-40B4-BE49-F238E27FC236}">
                  <a16:creationId xmlns:a16="http://schemas.microsoft.com/office/drawing/2014/main" id="{5F33ED29-2B4B-4D3B-8D31-4751D9F70748}"/>
                </a:ext>
              </a:extLst>
            </p:cNvPr>
            <p:cNvSpPr/>
            <p:nvPr/>
          </p:nvSpPr>
          <p:spPr>
            <a:xfrm>
              <a:off x="2870661" y="2611703"/>
              <a:ext cx="68970" cy="49301"/>
            </a:xfrm>
            <a:custGeom>
              <a:avLst/>
              <a:gdLst/>
              <a:ahLst/>
              <a:cxnLst/>
              <a:rect l="l" t="t" r="r" b="b"/>
              <a:pathLst>
                <a:path w="2167" h="1549" extrusionOk="0">
                  <a:moveTo>
                    <a:pt x="774" y="1"/>
                  </a:moveTo>
                  <a:cubicBezTo>
                    <a:pt x="560" y="1"/>
                    <a:pt x="333" y="60"/>
                    <a:pt x="119" y="167"/>
                  </a:cubicBezTo>
                  <a:cubicBezTo>
                    <a:pt x="48" y="203"/>
                    <a:pt x="0" y="310"/>
                    <a:pt x="48" y="382"/>
                  </a:cubicBezTo>
                  <a:cubicBezTo>
                    <a:pt x="83" y="443"/>
                    <a:pt x="150" y="479"/>
                    <a:pt x="212" y="479"/>
                  </a:cubicBezTo>
                  <a:cubicBezTo>
                    <a:pt x="234" y="479"/>
                    <a:pt x="255" y="474"/>
                    <a:pt x="274" y="465"/>
                  </a:cubicBezTo>
                  <a:cubicBezTo>
                    <a:pt x="417" y="382"/>
                    <a:pt x="595" y="346"/>
                    <a:pt x="762" y="346"/>
                  </a:cubicBezTo>
                  <a:cubicBezTo>
                    <a:pt x="1286" y="346"/>
                    <a:pt x="1715" y="727"/>
                    <a:pt x="1786" y="1215"/>
                  </a:cubicBezTo>
                  <a:lnTo>
                    <a:pt x="762" y="1215"/>
                  </a:lnTo>
                  <a:cubicBezTo>
                    <a:pt x="679" y="1215"/>
                    <a:pt x="595" y="1298"/>
                    <a:pt x="595" y="1382"/>
                  </a:cubicBezTo>
                  <a:cubicBezTo>
                    <a:pt x="595" y="1477"/>
                    <a:pt x="679" y="1548"/>
                    <a:pt x="762" y="1548"/>
                  </a:cubicBezTo>
                  <a:lnTo>
                    <a:pt x="1988" y="1548"/>
                  </a:lnTo>
                  <a:cubicBezTo>
                    <a:pt x="2072" y="1548"/>
                    <a:pt x="2143" y="1477"/>
                    <a:pt x="2143" y="1382"/>
                  </a:cubicBezTo>
                  <a:cubicBezTo>
                    <a:pt x="2167" y="608"/>
                    <a:pt x="1536" y="1"/>
                    <a:pt x="7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91" name="Google Shape;11490;p80">
              <a:extLst>
                <a:ext uri="{FF2B5EF4-FFF2-40B4-BE49-F238E27FC236}">
                  <a16:creationId xmlns:a16="http://schemas.microsoft.com/office/drawing/2014/main" id="{3CE90257-9A8E-484D-A653-68FE540A6B3C}"/>
                </a:ext>
              </a:extLst>
            </p:cNvPr>
            <p:cNvSpPr/>
            <p:nvPr/>
          </p:nvSpPr>
          <p:spPr>
            <a:xfrm>
              <a:off x="2705794" y="2611321"/>
              <a:ext cx="68620" cy="49301"/>
            </a:xfrm>
            <a:custGeom>
              <a:avLst/>
              <a:gdLst/>
              <a:ahLst/>
              <a:cxnLst/>
              <a:rect l="l" t="t" r="r" b="b"/>
              <a:pathLst>
                <a:path w="2156" h="1549" extrusionOk="0">
                  <a:moveTo>
                    <a:pt x="1394" y="1"/>
                  </a:moveTo>
                  <a:cubicBezTo>
                    <a:pt x="632" y="1"/>
                    <a:pt x="1" y="620"/>
                    <a:pt x="1" y="1382"/>
                  </a:cubicBezTo>
                  <a:cubicBezTo>
                    <a:pt x="1" y="1465"/>
                    <a:pt x="84" y="1548"/>
                    <a:pt x="167" y="1548"/>
                  </a:cubicBezTo>
                  <a:lnTo>
                    <a:pt x="1406" y="1548"/>
                  </a:lnTo>
                  <a:cubicBezTo>
                    <a:pt x="1489" y="1548"/>
                    <a:pt x="1572" y="1465"/>
                    <a:pt x="1572" y="1382"/>
                  </a:cubicBezTo>
                  <a:cubicBezTo>
                    <a:pt x="1572" y="1287"/>
                    <a:pt x="1501" y="1215"/>
                    <a:pt x="1418" y="1215"/>
                  </a:cubicBezTo>
                  <a:lnTo>
                    <a:pt x="382" y="1215"/>
                  </a:lnTo>
                  <a:cubicBezTo>
                    <a:pt x="453" y="727"/>
                    <a:pt x="882" y="334"/>
                    <a:pt x="1406" y="334"/>
                  </a:cubicBezTo>
                  <a:cubicBezTo>
                    <a:pt x="1584" y="334"/>
                    <a:pt x="1751" y="382"/>
                    <a:pt x="1894" y="453"/>
                  </a:cubicBezTo>
                  <a:cubicBezTo>
                    <a:pt x="1918" y="469"/>
                    <a:pt x="1945" y="477"/>
                    <a:pt x="1974" y="477"/>
                  </a:cubicBezTo>
                  <a:cubicBezTo>
                    <a:pt x="2030" y="477"/>
                    <a:pt x="2088" y="445"/>
                    <a:pt x="2120" y="382"/>
                  </a:cubicBezTo>
                  <a:cubicBezTo>
                    <a:pt x="2156" y="310"/>
                    <a:pt x="2132" y="203"/>
                    <a:pt x="2049" y="155"/>
                  </a:cubicBezTo>
                  <a:cubicBezTo>
                    <a:pt x="1846" y="60"/>
                    <a:pt x="1632" y="1"/>
                    <a:pt x="13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92" name="Google Shape;11491;p80">
              <a:extLst>
                <a:ext uri="{FF2B5EF4-FFF2-40B4-BE49-F238E27FC236}">
                  <a16:creationId xmlns:a16="http://schemas.microsoft.com/office/drawing/2014/main" id="{841C64B1-4F9E-4A4F-95DA-4A008D06F503}"/>
                </a:ext>
              </a:extLst>
            </p:cNvPr>
            <p:cNvSpPr/>
            <p:nvPr/>
          </p:nvSpPr>
          <p:spPr>
            <a:xfrm>
              <a:off x="2724000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19" y="334"/>
                    <a:pt x="1334" y="548"/>
                    <a:pt x="1334" y="834"/>
                  </a:cubicBezTo>
                  <a:cubicBezTo>
                    <a:pt x="1334" y="1120"/>
                    <a:pt x="1119" y="1334"/>
                    <a:pt x="834" y="1334"/>
                  </a:cubicBezTo>
                  <a:cubicBezTo>
                    <a:pt x="548" y="1334"/>
                    <a:pt x="322" y="1120"/>
                    <a:pt x="322" y="834"/>
                  </a:cubicBezTo>
                  <a:cubicBezTo>
                    <a:pt x="322" y="548"/>
                    <a:pt x="548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69" y="0"/>
                    <a:pt x="0" y="370"/>
                    <a:pt x="0" y="834"/>
                  </a:cubicBezTo>
                  <a:cubicBezTo>
                    <a:pt x="0" y="1298"/>
                    <a:pt x="369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93" name="Google Shape;11492;p80">
              <a:extLst>
                <a:ext uri="{FF2B5EF4-FFF2-40B4-BE49-F238E27FC236}">
                  <a16:creationId xmlns:a16="http://schemas.microsoft.com/office/drawing/2014/main" id="{7CDF3E0A-FB44-4304-8282-AF70FEB2A783}"/>
                </a:ext>
              </a:extLst>
            </p:cNvPr>
            <p:cNvSpPr/>
            <p:nvPr/>
          </p:nvSpPr>
          <p:spPr>
            <a:xfrm>
              <a:off x="2788800" y="2534394"/>
              <a:ext cx="68238" cy="68238"/>
            </a:xfrm>
            <a:custGeom>
              <a:avLst/>
              <a:gdLst/>
              <a:ahLst/>
              <a:cxnLst/>
              <a:rect l="l" t="t" r="r" b="b"/>
              <a:pathLst>
                <a:path w="2144" h="2144" extrusionOk="0">
                  <a:moveTo>
                    <a:pt x="1072" y="334"/>
                  </a:moveTo>
                  <a:cubicBezTo>
                    <a:pt x="1489" y="334"/>
                    <a:pt x="1822" y="656"/>
                    <a:pt x="1822" y="1072"/>
                  </a:cubicBezTo>
                  <a:cubicBezTo>
                    <a:pt x="1822" y="1489"/>
                    <a:pt x="1489" y="1822"/>
                    <a:pt x="1072" y="1822"/>
                  </a:cubicBezTo>
                  <a:cubicBezTo>
                    <a:pt x="655" y="1822"/>
                    <a:pt x="334" y="1489"/>
                    <a:pt x="334" y="1072"/>
                  </a:cubicBezTo>
                  <a:cubicBezTo>
                    <a:pt x="334" y="656"/>
                    <a:pt x="667" y="334"/>
                    <a:pt x="1072" y="334"/>
                  </a:cubicBezTo>
                  <a:close/>
                  <a:moveTo>
                    <a:pt x="1072" y="1"/>
                  </a:moveTo>
                  <a:cubicBezTo>
                    <a:pt x="477" y="1"/>
                    <a:pt x="0" y="477"/>
                    <a:pt x="0" y="1072"/>
                  </a:cubicBezTo>
                  <a:cubicBezTo>
                    <a:pt x="0" y="1668"/>
                    <a:pt x="477" y="2144"/>
                    <a:pt x="1072" y="2144"/>
                  </a:cubicBezTo>
                  <a:cubicBezTo>
                    <a:pt x="1667" y="2144"/>
                    <a:pt x="2143" y="1668"/>
                    <a:pt x="2143" y="1072"/>
                  </a:cubicBezTo>
                  <a:cubicBezTo>
                    <a:pt x="2143" y="477"/>
                    <a:pt x="1667" y="1"/>
                    <a:pt x="1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94" name="Google Shape;11493;p80">
              <a:extLst>
                <a:ext uri="{FF2B5EF4-FFF2-40B4-BE49-F238E27FC236}">
                  <a16:creationId xmlns:a16="http://schemas.microsoft.com/office/drawing/2014/main" id="{E6B86AB0-039B-41E9-86B8-E475D52CC812}"/>
                </a:ext>
              </a:extLst>
            </p:cNvPr>
            <p:cNvSpPr/>
            <p:nvPr/>
          </p:nvSpPr>
          <p:spPr>
            <a:xfrm>
              <a:off x="2764930" y="2613613"/>
              <a:ext cx="115979" cy="62923"/>
            </a:xfrm>
            <a:custGeom>
              <a:avLst/>
              <a:gdLst/>
              <a:ahLst/>
              <a:cxnLst/>
              <a:rect l="l" t="t" r="r" b="b"/>
              <a:pathLst>
                <a:path w="3644" h="1977" extrusionOk="0">
                  <a:moveTo>
                    <a:pt x="1822" y="345"/>
                  </a:moveTo>
                  <a:cubicBezTo>
                    <a:pt x="2584" y="345"/>
                    <a:pt x="3203" y="917"/>
                    <a:pt x="3298" y="1655"/>
                  </a:cubicBezTo>
                  <a:lnTo>
                    <a:pt x="345" y="1655"/>
                  </a:lnTo>
                  <a:cubicBezTo>
                    <a:pt x="441" y="905"/>
                    <a:pt x="1060" y="345"/>
                    <a:pt x="1822" y="345"/>
                  </a:cubicBezTo>
                  <a:close/>
                  <a:moveTo>
                    <a:pt x="1822" y="0"/>
                  </a:moveTo>
                  <a:cubicBezTo>
                    <a:pt x="822" y="0"/>
                    <a:pt x="0" y="822"/>
                    <a:pt x="0" y="1810"/>
                  </a:cubicBezTo>
                  <a:cubicBezTo>
                    <a:pt x="0" y="1905"/>
                    <a:pt x="84" y="1977"/>
                    <a:pt x="167" y="1977"/>
                  </a:cubicBezTo>
                  <a:lnTo>
                    <a:pt x="3477" y="1977"/>
                  </a:lnTo>
                  <a:cubicBezTo>
                    <a:pt x="3560" y="1977"/>
                    <a:pt x="3643" y="1905"/>
                    <a:pt x="3643" y="1810"/>
                  </a:cubicBezTo>
                  <a:cubicBezTo>
                    <a:pt x="3643" y="798"/>
                    <a:pt x="2822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95" name="Google Shape;11487;p80">
            <a:extLst>
              <a:ext uri="{FF2B5EF4-FFF2-40B4-BE49-F238E27FC236}">
                <a16:creationId xmlns:a16="http://schemas.microsoft.com/office/drawing/2014/main" id="{DA0960BC-2339-4484-81EF-623D5AF43218}"/>
              </a:ext>
            </a:extLst>
          </p:cNvPr>
          <p:cNvGrpSpPr/>
          <p:nvPr/>
        </p:nvGrpSpPr>
        <p:grpSpPr>
          <a:xfrm>
            <a:off x="14108223" y="3670754"/>
            <a:ext cx="738302" cy="454664"/>
            <a:chOff x="2705794" y="2534394"/>
            <a:chExt cx="233837" cy="142142"/>
          </a:xfrm>
          <a:solidFill>
            <a:srgbClr val="FFFFFF"/>
          </a:solidFill>
        </p:grpSpPr>
        <p:sp>
          <p:nvSpPr>
            <p:cNvPr id="96" name="Google Shape;11488;p80">
              <a:extLst>
                <a:ext uri="{FF2B5EF4-FFF2-40B4-BE49-F238E27FC236}">
                  <a16:creationId xmlns:a16="http://schemas.microsoft.com/office/drawing/2014/main" id="{FB4B5CC0-C078-48B3-9855-5FF6068BB3FB}"/>
                </a:ext>
              </a:extLst>
            </p:cNvPr>
            <p:cNvSpPr/>
            <p:nvPr/>
          </p:nvSpPr>
          <p:spPr>
            <a:xfrm>
              <a:off x="2868751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20" y="334"/>
                    <a:pt x="1346" y="548"/>
                    <a:pt x="1346" y="834"/>
                  </a:cubicBezTo>
                  <a:cubicBezTo>
                    <a:pt x="1346" y="1120"/>
                    <a:pt x="1120" y="1334"/>
                    <a:pt x="834" y="1334"/>
                  </a:cubicBezTo>
                  <a:cubicBezTo>
                    <a:pt x="560" y="1334"/>
                    <a:pt x="334" y="1120"/>
                    <a:pt x="334" y="834"/>
                  </a:cubicBezTo>
                  <a:cubicBezTo>
                    <a:pt x="334" y="548"/>
                    <a:pt x="572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81" y="0"/>
                    <a:pt x="0" y="370"/>
                    <a:pt x="0" y="834"/>
                  </a:cubicBezTo>
                  <a:cubicBezTo>
                    <a:pt x="0" y="1298"/>
                    <a:pt x="381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97" name="Google Shape;11489;p80">
              <a:extLst>
                <a:ext uri="{FF2B5EF4-FFF2-40B4-BE49-F238E27FC236}">
                  <a16:creationId xmlns:a16="http://schemas.microsoft.com/office/drawing/2014/main" id="{9BA413E3-D5A6-45F6-B84A-BA2551B6234C}"/>
                </a:ext>
              </a:extLst>
            </p:cNvPr>
            <p:cNvSpPr/>
            <p:nvPr/>
          </p:nvSpPr>
          <p:spPr>
            <a:xfrm>
              <a:off x="2870661" y="2611703"/>
              <a:ext cx="68970" cy="49301"/>
            </a:xfrm>
            <a:custGeom>
              <a:avLst/>
              <a:gdLst/>
              <a:ahLst/>
              <a:cxnLst/>
              <a:rect l="l" t="t" r="r" b="b"/>
              <a:pathLst>
                <a:path w="2167" h="1549" extrusionOk="0">
                  <a:moveTo>
                    <a:pt x="774" y="1"/>
                  </a:moveTo>
                  <a:cubicBezTo>
                    <a:pt x="560" y="1"/>
                    <a:pt x="333" y="60"/>
                    <a:pt x="119" y="167"/>
                  </a:cubicBezTo>
                  <a:cubicBezTo>
                    <a:pt x="48" y="203"/>
                    <a:pt x="0" y="310"/>
                    <a:pt x="48" y="382"/>
                  </a:cubicBezTo>
                  <a:cubicBezTo>
                    <a:pt x="83" y="443"/>
                    <a:pt x="150" y="479"/>
                    <a:pt x="212" y="479"/>
                  </a:cubicBezTo>
                  <a:cubicBezTo>
                    <a:pt x="234" y="479"/>
                    <a:pt x="255" y="474"/>
                    <a:pt x="274" y="465"/>
                  </a:cubicBezTo>
                  <a:cubicBezTo>
                    <a:pt x="417" y="382"/>
                    <a:pt x="595" y="346"/>
                    <a:pt x="762" y="346"/>
                  </a:cubicBezTo>
                  <a:cubicBezTo>
                    <a:pt x="1286" y="346"/>
                    <a:pt x="1715" y="727"/>
                    <a:pt x="1786" y="1215"/>
                  </a:cubicBezTo>
                  <a:lnTo>
                    <a:pt x="762" y="1215"/>
                  </a:lnTo>
                  <a:cubicBezTo>
                    <a:pt x="679" y="1215"/>
                    <a:pt x="595" y="1298"/>
                    <a:pt x="595" y="1382"/>
                  </a:cubicBezTo>
                  <a:cubicBezTo>
                    <a:pt x="595" y="1477"/>
                    <a:pt x="679" y="1548"/>
                    <a:pt x="762" y="1548"/>
                  </a:cubicBezTo>
                  <a:lnTo>
                    <a:pt x="1988" y="1548"/>
                  </a:lnTo>
                  <a:cubicBezTo>
                    <a:pt x="2072" y="1548"/>
                    <a:pt x="2143" y="1477"/>
                    <a:pt x="2143" y="1382"/>
                  </a:cubicBezTo>
                  <a:cubicBezTo>
                    <a:pt x="2167" y="608"/>
                    <a:pt x="1536" y="1"/>
                    <a:pt x="7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98" name="Google Shape;11490;p80">
              <a:extLst>
                <a:ext uri="{FF2B5EF4-FFF2-40B4-BE49-F238E27FC236}">
                  <a16:creationId xmlns:a16="http://schemas.microsoft.com/office/drawing/2014/main" id="{8BCE0478-7F5E-4396-9BD1-A4A79E2FFA44}"/>
                </a:ext>
              </a:extLst>
            </p:cNvPr>
            <p:cNvSpPr/>
            <p:nvPr/>
          </p:nvSpPr>
          <p:spPr>
            <a:xfrm>
              <a:off x="2705794" y="2611321"/>
              <a:ext cx="68620" cy="49301"/>
            </a:xfrm>
            <a:custGeom>
              <a:avLst/>
              <a:gdLst/>
              <a:ahLst/>
              <a:cxnLst/>
              <a:rect l="l" t="t" r="r" b="b"/>
              <a:pathLst>
                <a:path w="2156" h="1549" extrusionOk="0">
                  <a:moveTo>
                    <a:pt x="1394" y="1"/>
                  </a:moveTo>
                  <a:cubicBezTo>
                    <a:pt x="632" y="1"/>
                    <a:pt x="1" y="620"/>
                    <a:pt x="1" y="1382"/>
                  </a:cubicBezTo>
                  <a:cubicBezTo>
                    <a:pt x="1" y="1465"/>
                    <a:pt x="84" y="1548"/>
                    <a:pt x="167" y="1548"/>
                  </a:cubicBezTo>
                  <a:lnTo>
                    <a:pt x="1406" y="1548"/>
                  </a:lnTo>
                  <a:cubicBezTo>
                    <a:pt x="1489" y="1548"/>
                    <a:pt x="1572" y="1465"/>
                    <a:pt x="1572" y="1382"/>
                  </a:cubicBezTo>
                  <a:cubicBezTo>
                    <a:pt x="1572" y="1287"/>
                    <a:pt x="1501" y="1215"/>
                    <a:pt x="1418" y="1215"/>
                  </a:cubicBezTo>
                  <a:lnTo>
                    <a:pt x="382" y="1215"/>
                  </a:lnTo>
                  <a:cubicBezTo>
                    <a:pt x="453" y="727"/>
                    <a:pt x="882" y="334"/>
                    <a:pt x="1406" y="334"/>
                  </a:cubicBezTo>
                  <a:cubicBezTo>
                    <a:pt x="1584" y="334"/>
                    <a:pt x="1751" y="382"/>
                    <a:pt x="1894" y="453"/>
                  </a:cubicBezTo>
                  <a:cubicBezTo>
                    <a:pt x="1918" y="469"/>
                    <a:pt x="1945" y="477"/>
                    <a:pt x="1974" y="477"/>
                  </a:cubicBezTo>
                  <a:cubicBezTo>
                    <a:pt x="2030" y="477"/>
                    <a:pt x="2088" y="445"/>
                    <a:pt x="2120" y="382"/>
                  </a:cubicBezTo>
                  <a:cubicBezTo>
                    <a:pt x="2156" y="310"/>
                    <a:pt x="2132" y="203"/>
                    <a:pt x="2049" y="155"/>
                  </a:cubicBezTo>
                  <a:cubicBezTo>
                    <a:pt x="1846" y="60"/>
                    <a:pt x="1632" y="1"/>
                    <a:pt x="13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99" name="Google Shape;11491;p80">
              <a:extLst>
                <a:ext uri="{FF2B5EF4-FFF2-40B4-BE49-F238E27FC236}">
                  <a16:creationId xmlns:a16="http://schemas.microsoft.com/office/drawing/2014/main" id="{63FC27AB-1A8A-4D55-B66D-0503DF3748A3}"/>
                </a:ext>
              </a:extLst>
            </p:cNvPr>
            <p:cNvSpPr/>
            <p:nvPr/>
          </p:nvSpPr>
          <p:spPr>
            <a:xfrm>
              <a:off x="2724000" y="2547666"/>
              <a:ext cx="53088" cy="53088"/>
            </a:xfrm>
            <a:custGeom>
              <a:avLst/>
              <a:gdLst/>
              <a:ahLst/>
              <a:cxnLst/>
              <a:rect l="l" t="t" r="r" b="b"/>
              <a:pathLst>
                <a:path w="1668" h="1668" extrusionOk="0">
                  <a:moveTo>
                    <a:pt x="834" y="334"/>
                  </a:moveTo>
                  <a:cubicBezTo>
                    <a:pt x="1119" y="334"/>
                    <a:pt x="1334" y="548"/>
                    <a:pt x="1334" y="834"/>
                  </a:cubicBezTo>
                  <a:cubicBezTo>
                    <a:pt x="1334" y="1120"/>
                    <a:pt x="1119" y="1334"/>
                    <a:pt x="834" y="1334"/>
                  </a:cubicBezTo>
                  <a:cubicBezTo>
                    <a:pt x="548" y="1334"/>
                    <a:pt x="322" y="1120"/>
                    <a:pt x="322" y="834"/>
                  </a:cubicBezTo>
                  <a:cubicBezTo>
                    <a:pt x="322" y="548"/>
                    <a:pt x="548" y="334"/>
                    <a:pt x="834" y="334"/>
                  </a:cubicBezTo>
                  <a:close/>
                  <a:moveTo>
                    <a:pt x="834" y="0"/>
                  </a:moveTo>
                  <a:cubicBezTo>
                    <a:pt x="369" y="0"/>
                    <a:pt x="0" y="370"/>
                    <a:pt x="0" y="834"/>
                  </a:cubicBezTo>
                  <a:cubicBezTo>
                    <a:pt x="0" y="1298"/>
                    <a:pt x="369" y="1667"/>
                    <a:pt x="834" y="1667"/>
                  </a:cubicBezTo>
                  <a:cubicBezTo>
                    <a:pt x="1298" y="1667"/>
                    <a:pt x="1667" y="1298"/>
                    <a:pt x="1667" y="834"/>
                  </a:cubicBezTo>
                  <a:cubicBezTo>
                    <a:pt x="1667" y="370"/>
                    <a:pt x="1298" y="0"/>
                    <a:pt x="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0" name="Google Shape;11492;p80">
              <a:extLst>
                <a:ext uri="{FF2B5EF4-FFF2-40B4-BE49-F238E27FC236}">
                  <a16:creationId xmlns:a16="http://schemas.microsoft.com/office/drawing/2014/main" id="{02765B1F-2706-4CAD-9D75-932609B8ED0F}"/>
                </a:ext>
              </a:extLst>
            </p:cNvPr>
            <p:cNvSpPr/>
            <p:nvPr/>
          </p:nvSpPr>
          <p:spPr>
            <a:xfrm>
              <a:off x="2788800" y="2534394"/>
              <a:ext cx="68238" cy="68238"/>
            </a:xfrm>
            <a:custGeom>
              <a:avLst/>
              <a:gdLst/>
              <a:ahLst/>
              <a:cxnLst/>
              <a:rect l="l" t="t" r="r" b="b"/>
              <a:pathLst>
                <a:path w="2144" h="2144" extrusionOk="0">
                  <a:moveTo>
                    <a:pt x="1072" y="334"/>
                  </a:moveTo>
                  <a:cubicBezTo>
                    <a:pt x="1489" y="334"/>
                    <a:pt x="1822" y="656"/>
                    <a:pt x="1822" y="1072"/>
                  </a:cubicBezTo>
                  <a:cubicBezTo>
                    <a:pt x="1822" y="1489"/>
                    <a:pt x="1489" y="1822"/>
                    <a:pt x="1072" y="1822"/>
                  </a:cubicBezTo>
                  <a:cubicBezTo>
                    <a:pt x="655" y="1822"/>
                    <a:pt x="334" y="1489"/>
                    <a:pt x="334" y="1072"/>
                  </a:cubicBezTo>
                  <a:cubicBezTo>
                    <a:pt x="334" y="656"/>
                    <a:pt x="667" y="334"/>
                    <a:pt x="1072" y="334"/>
                  </a:cubicBezTo>
                  <a:close/>
                  <a:moveTo>
                    <a:pt x="1072" y="1"/>
                  </a:moveTo>
                  <a:cubicBezTo>
                    <a:pt x="477" y="1"/>
                    <a:pt x="0" y="477"/>
                    <a:pt x="0" y="1072"/>
                  </a:cubicBezTo>
                  <a:cubicBezTo>
                    <a:pt x="0" y="1668"/>
                    <a:pt x="477" y="2144"/>
                    <a:pt x="1072" y="2144"/>
                  </a:cubicBezTo>
                  <a:cubicBezTo>
                    <a:pt x="1667" y="2144"/>
                    <a:pt x="2143" y="1668"/>
                    <a:pt x="2143" y="1072"/>
                  </a:cubicBezTo>
                  <a:cubicBezTo>
                    <a:pt x="2143" y="477"/>
                    <a:pt x="1667" y="1"/>
                    <a:pt x="107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101" name="Google Shape;11493;p80">
              <a:extLst>
                <a:ext uri="{FF2B5EF4-FFF2-40B4-BE49-F238E27FC236}">
                  <a16:creationId xmlns:a16="http://schemas.microsoft.com/office/drawing/2014/main" id="{2663202B-71D9-402E-9371-806914AEAD5B}"/>
                </a:ext>
              </a:extLst>
            </p:cNvPr>
            <p:cNvSpPr/>
            <p:nvPr/>
          </p:nvSpPr>
          <p:spPr>
            <a:xfrm>
              <a:off x="2764930" y="2613613"/>
              <a:ext cx="115979" cy="62923"/>
            </a:xfrm>
            <a:custGeom>
              <a:avLst/>
              <a:gdLst/>
              <a:ahLst/>
              <a:cxnLst/>
              <a:rect l="l" t="t" r="r" b="b"/>
              <a:pathLst>
                <a:path w="3644" h="1977" extrusionOk="0">
                  <a:moveTo>
                    <a:pt x="1822" y="345"/>
                  </a:moveTo>
                  <a:cubicBezTo>
                    <a:pt x="2584" y="345"/>
                    <a:pt x="3203" y="917"/>
                    <a:pt x="3298" y="1655"/>
                  </a:cubicBezTo>
                  <a:lnTo>
                    <a:pt x="345" y="1655"/>
                  </a:lnTo>
                  <a:cubicBezTo>
                    <a:pt x="441" y="905"/>
                    <a:pt x="1060" y="345"/>
                    <a:pt x="1822" y="345"/>
                  </a:cubicBezTo>
                  <a:close/>
                  <a:moveTo>
                    <a:pt x="1822" y="0"/>
                  </a:moveTo>
                  <a:cubicBezTo>
                    <a:pt x="822" y="0"/>
                    <a:pt x="0" y="822"/>
                    <a:pt x="0" y="1810"/>
                  </a:cubicBezTo>
                  <a:cubicBezTo>
                    <a:pt x="0" y="1905"/>
                    <a:pt x="84" y="1977"/>
                    <a:pt x="167" y="1977"/>
                  </a:cubicBezTo>
                  <a:lnTo>
                    <a:pt x="3477" y="1977"/>
                  </a:lnTo>
                  <a:cubicBezTo>
                    <a:pt x="3560" y="1977"/>
                    <a:pt x="3643" y="1905"/>
                    <a:pt x="3643" y="1810"/>
                  </a:cubicBezTo>
                  <a:cubicBezTo>
                    <a:pt x="3643" y="798"/>
                    <a:pt x="2822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</p:spTree>
    <p:extLst>
      <p:ext uri="{BB962C8B-B14F-4D97-AF65-F5344CB8AC3E}">
        <p14:creationId xmlns:p14="http://schemas.microsoft.com/office/powerpoint/2010/main" val="99570825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Imagen que contiene persona, edificio, hombre, exterior&#10;&#10;Descripción generada automáticamente">
            <a:extLst>
              <a:ext uri="{FF2B5EF4-FFF2-40B4-BE49-F238E27FC236}">
                <a16:creationId xmlns:a16="http://schemas.microsoft.com/office/drawing/2014/main" id="{D6EF593A-D5DB-47E0-8202-E61BC9E9742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23740"/>
          <a:stretch/>
        </p:blipFill>
        <p:spPr>
          <a:xfrm>
            <a:off x="8041645" y="3785866"/>
            <a:ext cx="3424610" cy="2993771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5" name="Imagen 4" descr="Un niño con un casco azul&#10;&#10;Descripción generada automáticamente con confianza baja">
            <a:extLst>
              <a:ext uri="{FF2B5EF4-FFF2-40B4-BE49-F238E27FC236}">
                <a16:creationId xmlns:a16="http://schemas.microsoft.com/office/drawing/2014/main" id="{53EB8A35-0658-49EF-A5EE-186E4BE7356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1249" r="19305"/>
          <a:stretch/>
        </p:blipFill>
        <p:spPr>
          <a:xfrm>
            <a:off x="11784595" y="3765231"/>
            <a:ext cx="3140006" cy="3014406"/>
          </a:xfrm>
          <a:prstGeom prst="rect">
            <a:avLst/>
          </a:prstGeom>
          <a:ln w="57150">
            <a:solidFill>
              <a:schemeClr val="accent3"/>
            </a:solidFill>
          </a:ln>
        </p:spPr>
      </p:pic>
      <p:pic>
        <p:nvPicPr>
          <p:cNvPr id="6" name="Imagen 5" descr="Imagen que contiene hombre, persona, tabla, comida&#10;&#10;Descripción generada automáticamente">
            <a:extLst>
              <a:ext uri="{FF2B5EF4-FFF2-40B4-BE49-F238E27FC236}">
                <a16:creationId xmlns:a16="http://schemas.microsoft.com/office/drawing/2014/main" id="{573901A1-AE75-4A51-81FA-95CF273893B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6626" r="26400"/>
          <a:stretch/>
        </p:blipFill>
        <p:spPr>
          <a:xfrm>
            <a:off x="4715725" y="3785866"/>
            <a:ext cx="3007580" cy="2993772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8" name="Google Shape;618;p39">
            <a:extLst>
              <a:ext uri="{FF2B5EF4-FFF2-40B4-BE49-F238E27FC236}">
                <a16:creationId xmlns:a16="http://schemas.microsoft.com/office/drawing/2014/main" id="{C10AE5ED-B387-4311-8520-E534B9B9B7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205895" y="7929216"/>
            <a:ext cx="13608862" cy="2999219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r>
              <a:rPr lang="en" sz="1690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Financiera</a:t>
            </a:r>
            <a:endParaRPr sz="1690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Google Shape;619;p39">
            <a:extLst>
              <a:ext uri="{FF2B5EF4-FFF2-40B4-BE49-F238E27FC236}">
                <a16:creationId xmlns:a16="http://schemas.microsoft.com/office/drawing/2014/main" id="{1EF87822-92A3-4317-AB62-FF291129FFB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9609618" y="7190207"/>
            <a:ext cx="5825635" cy="1478015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n" sz="80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</a:t>
            </a:r>
            <a:endParaRPr sz="800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Imagen 9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1F91A1A2-4422-4B3A-AB5B-31AC3D4861B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729032" y="11414210"/>
            <a:ext cx="1392790" cy="1392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19699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Imagen 4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9D7B2BDA-D148-474B-A6AD-DF0B8EE8C6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750" y="831912"/>
            <a:ext cx="1686485" cy="921989"/>
          </a:xfrm>
          <a:prstGeom prst="rect">
            <a:avLst/>
          </a:prstGeom>
        </p:spPr>
      </p:pic>
      <p:sp>
        <p:nvSpPr>
          <p:cNvPr id="6" name="TextBox 214">
            <a:extLst>
              <a:ext uri="{FF2B5EF4-FFF2-40B4-BE49-F238E27FC236}">
                <a16:creationId xmlns:a16="http://schemas.microsoft.com/office/drawing/2014/main" id="{0C41DD8C-7980-40C7-BA0A-1152EBC5C901}"/>
              </a:ext>
            </a:extLst>
          </p:cNvPr>
          <p:cNvSpPr txBox="1"/>
          <p:nvPr/>
        </p:nvSpPr>
        <p:spPr>
          <a:xfrm>
            <a:off x="2789838" y="940246"/>
            <a:ext cx="199993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60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Ejecución GERENCIA FINANCIERA</a:t>
            </a:r>
          </a:p>
        </p:txBody>
      </p:sp>
      <p:sp>
        <p:nvSpPr>
          <p:cNvPr id="7" name="TextBox 214">
            <a:extLst>
              <a:ext uri="{FF2B5EF4-FFF2-40B4-BE49-F238E27FC236}">
                <a16:creationId xmlns:a16="http://schemas.microsoft.com/office/drawing/2014/main" id="{095C966B-0C49-47A1-9B89-9885D52F2A82}"/>
              </a:ext>
            </a:extLst>
          </p:cNvPr>
          <p:cNvSpPr txBox="1"/>
          <p:nvPr/>
        </p:nvSpPr>
        <p:spPr>
          <a:xfrm>
            <a:off x="2634263" y="1897414"/>
            <a:ext cx="12107151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kumimoji="0" lang="en-US" sz="5400" b="0" i="0" u="none" strike="noStrike" kern="0" cap="none" spc="0" normalizeH="0" baseline="0" noProof="0" err="1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Resultados</a:t>
            </a:r>
            <a:r>
              <a:rPr kumimoji="0" lang="en-US" sz="5400" b="0" i="0" u="none" strike="noStrike" kern="0" cap="none" spc="0" normalizeH="0" baseline="0" noProof="0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 al 3° </a:t>
            </a:r>
            <a:r>
              <a:rPr kumimoji="0" lang="en-US" sz="5400" b="0" i="0" u="none" strike="noStrike" kern="0" cap="none" spc="0" normalizeH="0" baseline="0" noProof="0" err="1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Trimestre</a:t>
            </a:r>
            <a:r>
              <a:rPr kumimoji="0" lang="en-US" sz="5400" b="0" i="0" u="none" strike="noStrike" kern="0" cap="none" spc="0" normalizeH="0" baseline="0" noProof="0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 POA 2021</a:t>
            </a:r>
          </a:p>
        </p:txBody>
      </p:sp>
      <p:sp>
        <p:nvSpPr>
          <p:cNvPr id="8" name="TextBox 15">
            <a:extLst>
              <a:ext uri="{FF2B5EF4-FFF2-40B4-BE49-F238E27FC236}">
                <a16:creationId xmlns:a16="http://schemas.microsoft.com/office/drawing/2014/main" id="{6F50DBB8-8821-4D64-82C3-943FC05C789C}"/>
              </a:ext>
            </a:extLst>
          </p:cNvPr>
          <p:cNvSpPr txBox="1"/>
          <p:nvPr/>
        </p:nvSpPr>
        <p:spPr>
          <a:xfrm>
            <a:off x="1615161" y="3239656"/>
            <a:ext cx="8473373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PAGOS REALIZADOS A PROVEEDORES</a:t>
            </a:r>
          </a:p>
        </p:txBody>
      </p:sp>
      <p:graphicFrame>
        <p:nvGraphicFramePr>
          <p:cNvPr id="9" name="Chart 25">
            <a:extLst>
              <a:ext uri="{FF2B5EF4-FFF2-40B4-BE49-F238E27FC236}">
                <a16:creationId xmlns:a16="http://schemas.microsoft.com/office/drawing/2014/main" id="{9C586AFF-ADF5-4E52-9968-3B7B1A49FA5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69358152"/>
              </p:ext>
            </p:extLst>
          </p:nvPr>
        </p:nvGraphicFramePr>
        <p:xfrm>
          <a:off x="1757209" y="4140299"/>
          <a:ext cx="12222899" cy="31660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0" name="TextBox 52">
            <a:extLst>
              <a:ext uri="{FF2B5EF4-FFF2-40B4-BE49-F238E27FC236}">
                <a16:creationId xmlns:a16="http://schemas.microsoft.com/office/drawing/2014/main" id="{92071AC0-DD14-49B6-81B3-82AEDC8771D2}"/>
              </a:ext>
            </a:extLst>
          </p:cNvPr>
          <p:cNvSpPr txBox="1"/>
          <p:nvPr/>
        </p:nvSpPr>
        <p:spPr>
          <a:xfrm>
            <a:off x="16077941" y="8306291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MONTO EJECUTADO</a:t>
            </a:r>
          </a:p>
        </p:txBody>
      </p:sp>
      <p:graphicFrame>
        <p:nvGraphicFramePr>
          <p:cNvPr id="11" name="Chart 25">
            <a:extLst>
              <a:ext uri="{FF2B5EF4-FFF2-40B4-BE49-F238E27FC236}">
                <a16:creationId xmlns:a16="http://schemas.microsoft.com/office/drawing/2014/main" id="{7CE0E1E2-92B0-41C9-B6A1-92C3750C90B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81297356"/>
              </p:ext>
            </p:extLst>
          </p:nvPr>
        </p:nvGraphicFramePr>
        <p:xfrm>
          <a:off x="13738731" y="8403033"/>
          <a:ext cx="8682372" cy="469248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2" name="TextBox 40">
            <a:extLst>
              <a:ext uri="{FF2B5EF4-FFF2-40B4-BE49-F238E27FC236}">
                <a16:creationId xmlns:a16="http://schemas.microsoft.com/office/drawing/2014/main" id="{684B61CE-A2A6-444C-9000-606A5E17AF8D}"/>
              </a:ext>
            </a:extLst>
          </p:cNvPr>
          <p:cNvSpPr txBox="1"/>
          <p:nvPr/>
        </p:nvSpPr>
        <p:spPr>
          <a:xfrm>
            <a:off x="1169992" y="8368472"/>
            <a:ext cx="12222899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PAGADO / EJECUCIÓN ACCIONES FORMATIVAS E INSTITUCIONAL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EFF1F169-81DA-4546-9A7F-027CEA0AF6EF}"/>
              </a:ext>
            </a:extLst>
          </p:cNvPr>
          <p:cNvSpPr/>
          <p:nvPr/>
        </p:nvSpPr>
        <p:spPr>
          <a:xfrm>
            <a:off x="2471731" y="9367349"/>
            <a:ext cx="9717094" cy="1063101"/>
          </a:xfrm>
          <a:prstGeom prst="roundRect">
            <a:avLst>
              <a:gd name="adj" fmla="val 12821"/>
            </a:avLst>
          </a:prstGeom>
          <a:solidFill>
            <a:srgbClr val="FF027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E2B2DFB0-A53D-473A-8FED-2D91C6552063}"/>
              </a:ext>
            </a:extLst>
          </p:cNvPr>
          <p:cNvSpPr/>
          <p:nvPr/>
        </p:nvSpPr>
        <p:spPr>
          <a:xfrm>
            <a:off x="2471731" y="10550794"/>
            <a:ext cx="9717093" cy="1014905"/>
          </a:xfrm>
          <a:prstGeom prst="roundRect">
            <a:avLst>
              <a:gd name="adj" fmla="val 12821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15" name="TextBox 15">
            <a:extLst>
              <a:ext uri="{FF2B5EF4-FFF2-40B4-BE49-F238E27FC236}">
                <a16:creationId xmlns:a16="http://schemas.microsoft.com/office/drawing/2014/main" id="{FAE0C511-6D08-4CDE-98CE-0258254DE1B6}"/>
              </a:ext>
            </a:extLst>
          </p:cNvPr>
          <p:cNvSpPr txBox="1"/>
          <p:nvPr/>
        </p:nvSpPr>
        <p:spPr>
          <a:xfrm>
            <a:off x="3872520" y="9460316"/>
            <a:ext cx="3539752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2 días</a:t>
            </a:r>
          </a:p>
        </p:txBody>
      </p:sp>
      <p:sp>
        <p:nvSpPr>
          <p:cNvPr id="16" name="TextBox 19">
            <a:extLst>
              <a:ext uri="{FF2B5EF4-FFF2-40B4-BE49-F238E27FC236}">
                <a16:creationId xmlns:a16="http://schemas.microsoft.com/office/drawing/2014/main" id="{DC66E00C-954B-426A-ABC7-660E5F7235AC}"/>
              </a:ext>
            </a:extLst>
          </p:cNvPr>
          <p:cNvSpPr txBox="1"/>
          <p:nvPr/>
        </p:nvSpPr>
        <p:spPr>
          <a:xfrm>
            <a:off x="3701975" y="10704303"/>
            <a:ext cx="4166684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0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$21,337,759</a:t>
            </a:r>
          </a:p>
        </p:txBody>
      </p:sp>
      <p:sp>
        <p:nvSpPr>
          <p:cNvPr id="17" name="TextBox 57">
            <a:extLst>
              <a:ext uri="{FF2B5EF4-FFF2-40B4-BE49-F238E27FC236}">
                <a16:creationId xmlns:a16="http://schemas.microsoft.com/office/drawing/2014/main" id="{948BEF9E-8211-4F6D-AE47-456740CF7BD2}"/>
              </a:ext>
            </a:extLst>
          </p:cNvPr>
          <p:cNvSpPr txBox="1"/>
          <p:nvPr/>
        </p:nvSpPr>
        <p:spPr>
          <a:xfrm>
            <a:off x="6575797" y="9494398"/>
            <a:ext cx="5428775" cy="892552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n-US" sz="2500" err="1">
                <a:solidFill>
                  <a:srgbClr val="FFFFFF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Número</a:t>
            </a:r>
            <a:r>
              <a:rPr lang="en-US" sz="2500">
                <a:solidFill>
                  <a:srgbClr val="FFFFFF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de </a:t>
            </a:r>
            <a:r>
              <a:rPr lang="en-US" sz="2500" err="1">
                <a:solidFill>
                  <a:srgbClr val="FFFFFF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dias</a:t>
            </a:r>
            <a:r>
              <a:rPr lang="en-US" sz="2500">
                <a:solidFill>
                  <a:srgbClr val="FFFFFF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</a:t>
            </a:r>
          </a:p>
          <a:p>
            <a:pPr algn="ctr">
              <a:defRPr/>
            </a:pPr>
            <a:r>
              <a:rPr lang="en-US" sz="2500" err="1">
                <a:solidFill>
                  <a:srgbClr val="FFFFFF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elaboración</a:t>
            </a:r>
            <a:r>
              <a:rPr lang="en-US" sz="2500">
                <a:solidFill>
                  <a:srgbClr val="FFFFFF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2500" err="1">
                <a:solidFill>
                  <a:srgbClr val="FFFFFF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Infome</a:t>
            </a:r>
            <a:r>
              <a:rPr lang="en-US" sz="2500">
                <a:solidFill>
                  <a:srgbClr val="FFFFFF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2500" err="1">
                <a:solidFill>
                  <a:srgbClr val="FFFFFF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Financiero</a:t>
            </a:r>
            <a:endParaRPr lang="en-US" sz="2500">
              <a:solidFill>
                <a:srgbClr val="FFFFFF"/>
              </a:solidFill>
              <a:latin typeface="Poppins" pitchFamily="2" charset="77"/>
              <a:ea typeface="Lato Light" panose="020F0502020204030203" pitchFamily="34" charset="0"/>
              <a:cs typeface="Poppins" pitchFamily="2" charset="77"/>
            </a:endParaRPr>
          </a:p>
        </p:txBody>
      </p:sp>
      <p:sp>
        <p:nvSpPr>
          <p:cNvPr id="18" name="TextBox 57">
            <a:extLst>
              <a:ext uri="{FF2B5EF4-FFF2-40B4-BE49-F238E27FC236}">
                <a16:creationId xmlns:a16="http://schemas.microsoft.com/office/drawing/2014/main" id="{D794E0E6-48C0-4CB4-A5B0-F5EE0FD90921}"/>
              </a:ext>
            </a:extLst>
          </p:cNvPr>
          <p:cNvSpPr txBox="1"/>
          <p:nvPr/>
        </p:nvSpPr>
        <p:spPr>
          <a:xfrm>
            <a:off x="7088631" y="10703925"/>
            <a:ext cx="4840184" cy="86177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n-US" sz="2500" err="1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Ejecución</a:t>
            </a:r>
            <a:r>
              <a:rPr lang="en-US" sz="2500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2500" err="1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presupuestaria</a:t>
            </a:r>
            <a:r>
              <a:rPr lang="en-US" sz="2500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</a:t>
            </a:r>
          </a:p>
          <a:p>
            <a:pPr algn="ctr">
              <a:defRPr/>
            </a:pPr>
            <a:r>
              <a:rPr lang="en-US" sz="2500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INSAFORP</a:t>
            </a:r>
          </a:p>
        </p:txBody>
      </p:sp>
      <p:sp>
        <p:nvSpPr>
          <p:cNvPr id="19" name="Rounded Rectangle 13">
            <a:extLst>
              <a:ext uri="{FF2B5EF4-FFF2-40B4-BE49-F238E27FC236}">
                <a16:creationId xmlns:a16="http://schemas.microsoft.com/office/drawing/2014/main" id="{5CD95F46-5CC7-413A-B038-1A6BC01CC25F}"/>
              </a:ext>
            </a:extLst>
          </p:cNvPr>
          <p:cNvSpPr/>
          <p:nvPr/>
        </p:nvSpPr>
        <p:spPr>
          <a:xfrm>
            <a:off x="2471732" y="11692585"/>
            <a:ext cx="9717092" cy="1014905"/>
          </a:xfrm>
          <a:prstGeom prst="roundRect">
            <a:avLst>
              <a:gd name="adj" fmla="val 12821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C10D85E-6315-48AB-946D-021832DACCDD}"/>
              </a:ext>
            </a:extLst>
          </p:cNvPr>
          <p:cNvSpPr txBox="1"/>
          <p:nvPr/>
        </p:nvSpPr>
        <p:spPr>
          <a:xfrm>
            <a:off x="3728141" y="11897302"/>
            <a:ext cx="3234058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0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$17,337,562</a:t>
            </a:r>
          </a:p>
        </p:txBody>
      </p:sp>
      <p:sp>
        <p:nvSpPr>
          <p:cNvPr id="21" name="TextBox 57">
            <a:extLst>
              <a:ext uri="{FF2B5EF4-FFF2-40B4-BE49-F238E27FC236}">
                <a16:creationId xmlns:a16="http://schemas.microsoft.com/office/drawing/2014/main" id="{DC1CECDA-66A8-45C8-998A-20C4C9FFA215}"/>
              </a:ext>
            </a:extLst>
          </p:cNvPr>
          <p:cNvSpPr txBox="1"/>
          <p:nvPr/>
        </p:nvSpPr>
        <p:spPr>
          <a:xfrm>
            <a:off x="6784887" y="11746941"/>
            <a:ext cx="5344833" cy="86177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>
              <a:defRPr/>
            </a:pPr>
            <a:r>
              <a:rPr lang="en-US" sz="2500" err="1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Ejecución</a:t>
            </a:r>
            <a:r>
              <a:rPr lang="en-US" sz="2500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2500" err="1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presupuestaria</a:t>
            </a:r>
            <a:r>
              <a:rPr lang="en-US" sz="2500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</a:t>
            </a:r>
          </a:p>
          <a:p>
            <a:pPr algn="ctr">
              <a:defRPr/>
            </a:pPr>
            <a:r>
              <a:rPr lang="en-US" sz="2500" err="1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Formación</a:t>
            </a:r>
            <a:r>
              <a:rPr lang="en-US" sz="2500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 </a:t>
            </a:r>
            <a:r>
              <a:rPr lang="en-US" sz="2500" err="1">
                <a:solidFill>
                  <a:schemeClr val="bg2"/>
                </a:solidFill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Profesional</a:t>
            </a:r>
            <a:endParaRPr lang="en-US" sz="2500">
              <a:solidFill>
                <a:schemeClr val="bg2"/>
              </a:solidFill>
              <a:latin typeface="Poppins" pitchFamily="2" charset="77"/>
              <a:ea typeface="Lato Light" panose="020F0502020204030203" pitchFamily="34" charset="0"/>
              <a:cs typeface="Poppins" pitchFamily="2" charset="77"/>
            </a:endParaRPr>
          </a:p>
        </p:txBody>
      </p:sp>
      <p:graphicFrame>
        <p:nvGraphicFramePr>
          <p:cNvPr id="22" name="Chart 41">
            <a:extLst>
              <a:ext uri="{FF2B5EF4-FFF2-40B4-BE49-F238E27FC236}">
                <a16:creationId xmlns:a16="http://schemas.microsoft.com/office/drawing/2014/main" id="{641BE368-BCF1-40C5-B399-39CE19B4BF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47887738"/>
              </p:ext>
            </p:extLst>
          </p:nvPr>
        </p:nvGraphicFramePr>
        <p:xfrm>
          <a:off x="13392891" y="3585708"/>
          <a:ext cx="9028212" cy="443413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3" name="TextBox 15">
            <a:extLst>
              <a:ext uri="{FF2B5EF4-FFF2-40B4-BE49-F238E27FC236}">
                <a16:creationId xmlns:a16="http://schemas.microsoft.com/office/drawing/2014/main" id="{319C2E00-2C24-4545-86B9-53FB2B76AEB2}"/>
              </a:ext>
            </a:extLst>
          </p:cNvPr>
          <p:cNvSpPr txBox="1"/>
          <p:nvPr/>
        </p:nvSpPr>
        <p:spPr>
          <a:xfrm>
            <a:off x="12778882" y="3235289"/>
            <a:ext cx="9998684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PORCENTAJE DE PAGOS REALIZADOS EN 8 DÍAS HÁBILES</a:t>
            </a:r>
          </a:p>
        </p:txBody>
      </p:sp>
      <p:sp>
        <p:nvSpPr>
          <p:cNvPr id="24" name="Freeform 245">
            <a:extLst>
              <a:ext uri="{FF2B5EF4-FFF2-40B4-BE49-F238E27FC236}">
                <a16:creationId xmlns:a16="http://schemas.microsoft.com/office/drawing/2014/main" id="{6E5EF077-D7C9-43D5-89D8-87ABF3158537}"/>
              </a:ext>
            </a:extLst>
          </p:cNvPr>
          <p:cNvSpPr>
            <a:spLocks noEditPoints="1"/>
          </p:cNvSpPr>
          <p:nvPr/>
        </p:nvSpPr>
        <p:spPr bwMode="auto">
          <a:xfrm>
            <a:off x="2771961" y="10646469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5" name="Freeform 245">
            <a:extLst>
              <a:ext uri="{FF2B5EF4-FFF2-40B4-BE49-F238E27FC236}">
                <a16:creationId xmlns:a16="http://schemas.microsoft.com/office/drawing/2014/main" id="{9470F040-CA59-46D8-A7FB-F510E5B5232C}"/>
              </a:ext>
            </a:extLst>
          </p:cNvPr>
          <p:cNvSpPr>
            <a:spLocks noEditPoints="1"/>
          </p:cNvSpPr>
          <p:nvPr/>
        </p:nvSpPr>
        <p:spPr bwMode="auto">
          <a:xfrm>
            <a:off x="2756824" y="11797737"/>
            <a:ext cx="830605" cy="804600"/>
          </a:xfrm>
          <a:custGeom>
            <a:avLst/>
            <a:gdLst>
              <a:gd name="T0" fmla="*/ 97 w 176"/>
              <a:gd name="T1" fmla="*/ 84 h 176"/>
              <a:gd name="T2" fmla="*/ 90 w 176"/>
              <a:gd name="T3" fmla="*/ 62 h 176"/>
              <a:gd name="T4" fmla="*/ 99 w 176"/>
              <a:gd name="T5" fmla="*/ 72 h 176"/>
              <a:gd name="T6" fmla="*/ 107 w 176"/>
              <a:gd name="T7" fmla="*/ 64 h 176"/>
              <a:gd name="T8" fmla="*/ 97 w 176"/>
              <a:gd name="T9" fmla="*/ 55 h 176"/>
              <a:gd name="T10" fmla="*/ 90 w 176"/>
              <a:gd name="T11" fmla="*/ 48 h 176"/>
              <a:gd name="T12" fmla="*/ 85 w 176"/>
              <a:gd name="T13" fmla="*/ 54 h 176"/>
              <a:gd name="T14" fmla="*/ 72 w 176"/>
              <a:gd name="T15" fmla="*/ 58 h 176"/>
              <a:gd name="T16" fmla="*/ 66 w 176"/>
              <a:gd name="T17" fmla="*/ 72 h 176"/>
              <a:gd name="T18" fmla="*/ 72 w 176"/>
              <a:gd name="T19" fmla="*/ 86 h 176"/>
              <a:gd name="T20" fmla="*/ 85 w 176"/>
              <a:gd name="T21" fmla="*/ 92 h 176"/>
              <a:gd name="T22" fmla="*/ 77 w 176"/>
              <a:gd name="T23" fmla="*/ 110 h 176"/>
              <a:gd name="T24" fmla="*/ 64 w 176"/>
              <a:gd name="T25" fmla="*/ 100 h 176"/>
              <a:gd name="T26" fmla="*/ 70 w 176"/>
              <a:gd name="T27" fmla="*/ 116 h 176"/>
              <a:gd name="T28" fmla="*/ 85 w 176"/>
              <a:gd name="T29" fmla="*/ 122 h 176"/>
              <a:gd name="T30" fmla="*/ 90 w 176"/>
              <a:gd name="T31" fmla="*/ 128 h 176"/>
              <a:gd name="T32" fmla="*/ 98 w 176"/>
              <a:gd name="T33" fmla="*/ 120 h 176"/>
              <a:gd name="T34" fmla="*/ 109 w 176"/>
              <a:gd name="T35" fmla="*/ 110 h 176"/>
              <a:gd name="T36" fmla="*/ 109 w 176"/>
              <a:gd name="T37" fmla="*/ 93 h 176"/>
              <a:gd name="T38" fmla="*/ 85 w 176"/>
              <a:gd name="T39" fmla="*/ 80 h 176"/>
              <a:gd name="T40" fmla="*/ 79 w 176"/>
              <a:gd name="T41" fmla="*/ 77 h 176"/>
              <a:gd name="T42" fmla="*/ 76 w 176"/>
              <a:gd name="T43" fmla="*/ 71 h 176"/>
              <a:gd name="T44" fmla="*/ 85 w 176"/>
              <a:gd name="T45" fmla="*/ 62 h 176"/>
              <a:gd name="T46" fmla="*/ 97 w 176"/>
              <a:gd name="T47" fmla="*/ 111 h 176"/>
              <a:gd name="T48" fmla="*/ 90 w 176"/>
              <a:gd name="T49" fmla="*/ 92 h 176"/>
              <a:gd name="T50" fmla="*/ 97 w 176"/>
              <a:gd name="T51" fmla="*/ 96 h 176"/>
              <a:gd name="T52" fmla="*/ 100 w 176"/>
              <a:gd name="T53" fmla="*/ 103 h 176"/>
              <a:gd name="T54" fmla="*/ 88 w 176"/>
              <a:gd name="T55" fmla="*/ 0 h 176"/>
              <a:gd name="T56" fmla="*/ 88 w 176"/>
              <a:gd name="T57" fmla="*/ 176 h 176"/>
              <a:gd name="T58" fmla="*/ 88 w 176"/>
              <a:gd name="T59" fmla="*/ 0 h 176"/>
              <a:gd name="T60" fmla="*/ 8 w 176"/>
              <a:gd name="T61" fmla="*/ 88 h 176"/>
              <a:gd name="T62" fmla="*/ 168 w 176"/>
              <a:gd name="T63" fmla="*/ 8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104" y="87"/>
                </a:moveTo>
                <a:cubicBezTo>
                  <a:pt x="102" y="86"/>
                  <a:pt x="100" y="85"/>
                  <a:pt x="97" y="84"/>
                </a:cubicBezTo>
                <a:cubicBezTo>
                  <a:pt x="95" y="83"/>
                  <a:pt x="93" y="82"/>
                  <a:pt x="90" y="81"/>
                </a:cubicBezTo>
                <a:cubicBezTo>
                  <a:pt x="90" y="62"/>
                  <a:pt x="90" y="62"/>
                  <a:pt x="90" y="62"/>
                </a:cubicBezTo>
                <a:cubicBezTo>
                  <a:pt x="93" y="62"/>
                  <a:pt x="95" y="63"/>
                  <a:pt x="96" y="64"/>
                </a:cubicBezTo>
                <a:cubicBezTo>
                  <a:pt x="98" y="66"/>
                  <a:pt x="99" y="68"/>
                  <a:pt x="99" y="72"/>
                </a:cubicBezTo>
                <a:cubicBezTo>
                  <a:pt x="109" y="72"/>
                  <a:pt x="109" y="72"/>
                  <a:pt x="109" y="72"/>
                </a:cubicBezTo>
                <a:cubicBezTo>
                  <a:pt x="109" y="69"/>
                  <a:pt x="108" y="66"/>
                  <a:pt x="107" y="64"/>
                </a:cubicBezTo>
                <a:cubicBezTo>
                  <a:pt x="106" y="62"/>
                  <a:pt x="105" y="60"/>
                  <a:pt x="103" y="58"/>
                </a:cubicBezTo>
                <a:cubicBezTo>
                  <a:pt x="101" y="57"/>
                  <a:pt x="99" y="56"/>
                  <a:pt x="97" y="55"/>
                </a:cubicBezTo>
                <a:cubicBezTo>
                  <a:pt x="95" y="54"/>
                  <a:pt x="93" y="54"/>
                  <a:pt x="90" y="54"/>
                </a:cubicBezTo>
                <a:cubicBezTo>
                  <a:pt x="90" y="48"/>
                  <a:pt x="90" y="48"/>
                  <a:pt x="90" y="48"/>
                </a:cubicBezTo>
                <a:cubicBezTo>
                  <a:pt x="85" y="48"/>
                  <a:pt x="85" y="48"/>
                  <a:pt x="85" y="48"/>
                </a:cubicBezTo>
                <a:cubicBezTo>
                  <a:pt x="85" y="54"/>
                  <a:pt x="85" y="54"/>
                  <a:pt x="85" y="54"/>
                </a:cubicBezTo>
                <a:cubicBezTo>
                  <a:pt x="82" y="54"/>
                  <a:pt x="81" y="54"/>
                  <a:pt x="78" y="55"/>
                </a:cubicBezTo>
                <a:cubicBezTo>
                  <a:pt x="76" y="56"/>
                  <a:pt x="74" y="57"/>
                  <a:pt x="72" y="58"/>
                </a:cubicBezTo>
                <a:cubicBezTo>
                  <a:pt x="70" y="60"/>
                  <a:pt x="69" y="62"/>
                  <a:pt x="67" y="64"/>
                </a:cubicBezTo>
                <a:cubicBezTo>
                  <a:pt x="66" y="66"/>
                  <a:pt x="66" y="69"/>
                  <a:pt x="66" y="72"/>
                </a:cubicBezTo>
                <a:cubicBezTo>
                  <a:pt x="66" y="75"/>
                  <a:pt x="66" y="78"/>
                  <a:pt x="68" y="80"/>
                </a:cubicBezTo>
                <a:cubicBezTo>
                  <a:pt x="69" y="82"/>
                  <a:pt x="70" y="84"/>
                  <a:pt x="72" y="86"/>
                </a:cubicBezTo>
                <a:cubicBezTo>
                  <a:pt x="74" y="87"/>
                  <a:pt x="76" y="88"/>
                  <a:pt x="79" y="89"/>
                </a:cubicBezTo>
                <a:cubicBezTo>
                  <a:pt x="81" y="90"/>
                  <a:pt x="83" y="91"/>
                  <a:pt x="85" y="92"/>
                </a:cubicBezTo>
                <a:cubicBezTo>
                  <a:pt x="85" y="114"/>
                  <a:pt x="85" y="114"/>
                  <a:pt x="85" y="114"/>
                </a:cubicBezTo>
                <a:cubicBezTo>
                  <a:pt x="81" y="113"/>
                  <a:pt x="79" y="112"/>
                  <a:pt x="77" y="110"/>
                </a:cubicBezTo>
                <a:cubicBezTo>
                  <a:pt x="75" y="108"/>
                  <a:pt x="74" y="104"/>
                  <a:pt x="75" y="100"/>
                </a:cubicBezTo>
                <a:cubicBezTo>
                  <a:pt x="64" y="100"/>
                  <a:pt x="64" y="100"/>
                  <a:pt x="64" y="100"/>
                </a:cubicBezTo>
                <a:cubicBezTo>
                  <a:pt x="64" y="104"/>
                  <a:pt x="65" y="107"/>
                  <a:pt x="66" y="109"/>
                </a:cubicBezTo>
                <a:cubicBezTo>
                  <a:pt x="67" y="112"/>
                  <a:pt x="68" y="114"/>
                  <a:pt x="70" y="116"/>
                </a:cubicBezTo>
                <a:cubicBezTo>
                  <a:pt x="72" y="118"/>
                  <a:pt x="74" y="119"/>
                  <a:pt x="77" y="120"/>
                </a:cubicBezTo>
                <a:cubicBezTo>
                  <a:pt x="80" y="121"/>
                  <a:pt x="82" y="122"/>
                  <a:pt x="85" y="122"/>
                </a:cubicBezTo>
                <a:cubicBezTo>
                  <a:pt x="85" y="128"/>
                  <a:pt x="85" y="128"/>
                  <a:pt x="85" y="128"/>
                </a:cubicBezTo>
                <a:cubicBezTo>
                  <a:pt x="90" y="128"/>
                  <a:pt x="90" y="128"/>
                  <a:pt x="90" y="128"/>
                </a:cubicBezTo>
                <a:cubicBezTo>
                  <a:pt x="90" y="122"/>
                  <a:pt x="90" y="122"/>
                  <a:pt x="90" y="122"/>
                </a:cubicBezTo>
                <a:cubicBezTo>
                  <a:pt x="93" y="122"/>
                  <a:pt x="95" y="121"/>
                  <a:pt x="98" y="120"/>
                </a:cubicBezTo>
                <a:cubicBezTo>
                  <a:pt x="100" y="119"/>
                  <a:pt x="102" y="118"/>
                  <a:pt x="104" y="116"/>
                </a:cubicBezTo>
                <a:cubicBezTo>
                  <a:pt x="106" y="115"/>
                  <a:pt x="108" y="113"/>
                  <a:pt x="109" y="110"/>
                </a:cubicBezTo>
                <a:cubicBezTo>
                  <a:pt x="110" y="108"/>
                  <a:pt x="110" y="105"/>
                  <a:pt x="110" y="101"/>
                </a:cubicBezTo>
                <a:cubicBezTo>
                  <a:pt x="110" y="98"/>
                  <a:pt x="110" y="95"/>
                  <a:pt x="109" y="93"/>
                </a:cubicBezTo>
                <a:cubicBezTo>
                  <a:pt x="108" y="91"/>
                  <a:pt x="106" y="89"/>
                  <a:pt x="104" y="87"/>
                </a:cubicBezTo>
                <a:moveTo>
                  <a:pt x="85" y="80"/>
                </a:moveTo>
                <a:cubicBezTo>
                  <a:pt x="84" y="80"/>
                  <a:pt x="83" y="79"/>
                  <a:pt x="82" y="79"/>
                </a:cubicBezTo>
                <a:cubicBezTo>
                  <a:pt x="81" y="79"/>
                  <a:pt x="80" y="78"/>
                  <a:pt x="79" y="77"/>
                </a:cubicBezTo>
                <a:cubicBezTo>
                  <a:pt x="78" y="77"/>
                  <a:pt x="77" y="76"/>
                  <a:pt x="77" y="75"/>
                </a:cubicBezTo>
                <a:cubicBezTo>
                  <a:pt x="76" y="74"/>
                  <a:pt x="76" y="72"/>
                  <a:pt x="76" y="71"/>
                </a:cubicBezTo>
                <a:cubicBezTo>
                  <a:pt x="76" y="68"/>
                  <a:pt x="77" y="65"/>
                  <a:pt x="78" y="64"/>
                </a:cubicBezTo>
                <a:cubicBezTo>
                  <a:pt x="80" y="63"/>
                  <a:pt x="82" y="62"/>
                  <a:pt x="85" y="62"/>
                </a:cubicBezTo>
                <a:lnTo>
                  <a:pt x="85" y="80"/>
                </a:lnTo>
                <a:close/>
                <a:moveTo>
                  <a:pt x="97" y="111"/>
                </a:moveTo>
                <a:cubicBezTo>
                  <a:pt x="95" y="112"/>
                  <a:pt x="93" y="113"/>
                  <a:pt x="90" y="114"/>
                </a:cubicBezTo>
                <a:cubicBezTo>
                  <a:pt x="90" y="92"/>
                  <a:pt x="90" y="92"/>
                  <a:pt x="90" y="92"/>
                </a:cubicBezTo>
                <a:cubicBezTo>
                  <a:pt x="92" y="93"/>
                  <a:pt x="92" y="93"/>
                  <a:pt x="94" y="94"/>
                </a:cubicBezTo>
                <a:cubicBezTo>
                  <a:pt x="95" y="94"/>
                  <a:pt x="96" y="95"/>
                  <a:pt x="97" y="96"/>
                </a:cubicBezTo>
                <a:cubicBezTo>
                  <a:pt x="98" y="96"/>
                  <a:pt x="99" y="97"/>
                  <a:pt x="99" y="98"/>
                </a:cubicBezTo>
                <a:cubicBezTo>
                  <a:pt x="100" y="100"/>
                  <a:pt x="100" y="101"/>
                  <a:pt x="100" y="103"/>
                </a:cubicBezTo>
                <a:cubicBezTo>
                  <a:pt x="100" y="106"/>
                  <a:pt x="99" y="109"/>
                  <a:pt x="97" y="111"/>
                </a:cubicBezTo>
                <a:moveTo>
                  <a:pt x="88" y="0"/>
                </a:move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39"/>
                  <a:pt x="137" y="0"/>
                  <a:pt x="88" y="0"/>
                </a:cubicBezTo>
                <a:moveTo>
                  <a:pt x="88" y="168"/>
                </a:move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32" y="8"/>
                  <a:pt x="168" y="44"/>
                  <a:pt x="168" y="88"/>
                </a:cubicBezTo>
                <a:cubicBezTo>
                  <a:pt x="168" y="132"/>
                  <a:pt x="132" y="168"/>
                  <a:pt x="88" y="168"/>
                </a:cubicBezTo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737572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6" name="TextBox 43">
            <a:extLst>
              <a:ext uri="{FF2B5EF4-FFF2-40B4-BE49-F238E27FC236}">
                <a16:creationId xmlns:a16="http://schemas.microsoft.com/office/drawing/2014/main" id="{A197D340-A46B-4F9D-8CD8-FBE9C91AD0CF}"/>
              </a:ext>
            </a:extLst>
          </p:cNvPr>
          <p:cNvSpPr txBox="1"/>
          <p:nvPr/>
        </p:nvSpPr>
        <p:spPr>
          <a:xfrm>
            <a:off x="15093227" y="5588269"/>
            <a:ext cx="1594573" cy="1138773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4000" b="1">
                <a:solidFill>
                  <a:schemeClr val="tx1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3,821</a:t>
            </a:r>
            <a:endParaRPr kumimoji="0" lang="en-US" sz="4000" b="1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Poppins" pitchFamily="2" charset="77"/>
              <a:ea typeface="League Spartan" charset="0"/>
              <a:cs typeface="Poppins" pitchFamily="2" charset="77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Pagos</a:t>
            </a:r>
            <a:endParaRPr kumimoji="0" lang="en-US" sz="2800" b="1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Poppins SemiBold" pitchFamily="2" charset="77"/>
              <a:ea typeface="League Spartan" charset="0"/>
              <a:cs typeface="Poppins SemiBold" pitchFamily="2" charset="77"/>
              <a:sym typeface="Arial"/>
            </a:endParaRPr>
          </a:p>
        </p:txBody>
      </p:sp>
      <p:sp>
        <p:nvSpPr>
          <p:cNvPr id="27" name="Freeform 77">
            <a:extLst>
              <a:ext uri="{FF2B5EF4-FFF2-40B4-BE49-F238E27FC236}">
                <a16:creationId xmlns:a16="http://schemas.microsoft.com/office/drawing/2014/main" id="{EC9BC2ED-E89A-47CA-A792-D85BF256BC71}"/>
              </a:ext>
            </a:extLst>
          </p:cNvPr>
          <p:cNvSpPr>
            <a:spLocks noEditPoints="1"/>
          </p:cNvSpPr>
          <p:nvPr/>
        </p:nvSpPr>
        <p:spPr bwMode="auto">
          <a:xfrm>
            <a:off x="2820949" y="9512647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grpSp>
        <p:nvGrpSpPr>
          <p:cNvPr id="28" name="Grupo 5">
            <a:extLst>
              <a:ext uri="{FF2B5EF4-FFF2-40B4-BE49-F238E27FC236}">
                <a16:creationId xmlns:a16="http://schemas.microsoft.com/office/drawing/2014/main" id="{15A01CA0-3BE7-4930-8020-57D4A4E07C67}"/>
              </a:ext>
            </a:extLst>
          </p:cNvPr>
          <p:cNvGrpSpPr/>
          <p:nvPr/>
        </p:nvGrpSpPr>
        <p:grpSpPr>
          <a:xfrm>
            <a:off x="20955454" y="8546973"/>
            <a:ext cx="2436121" cy="866592"/>
            <a:chOff x="21616952" y="8675401"/>
            <a:chExt cx="2436121" cy="866592"/>
          </a:xfrm>
        </p:grpSpPr>
        <p:sp>
          <p:nvSpPr>
            <p:cNvPr id="29" name="TextBox 18">
              <a:extLst>
                <a:ext uri="{FF2B5EF4-FFF2-40B4-BE49-F238E27FC236}">
                  <a16:creationId xmlns:a16="http://schemas.microsoft.com/office/drawing/2014/main" id="{60757CDA-6412-4C9A-AF47-B8A4A8ACF99E}"/>
                </a:ext>
              </a:extLst>
            </p:cNvPr>
            <p:cNvSpPr txBox="1"/>
            <p:nvPr/>
          </p:nvSpPr>
          <p:spPr>
            <a:xfrm>
              <a:off x="22483795" y="8675401"/>
              <a:ext cx="966931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marL="0" marR="0" lvl="0" indent="0" algn="l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accent2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108%</a:t>
              </a:r>
            </a:p>
          </p:txBody>
        </p:sp>
        <p:sp>
          <p:nvSpPr>
            <p:cNvPr id="30" name="TextBox 15">
              <a:extLst>
                <a:ext uri="{FF2B5EF4-FFF2-40B4-BE49-F238E27FC236}">
                  <a16:creationId xmlns:a16="http://schemas.microsoft.com/office/drawing/2014/main" id="{53864A88-F121-4297-8CB1-E7A276372907}"/>
                </a:ext>
              </a:extLst>
            </p:cNvPr>
            <p:cNvSpPr txBox="1"/>
            <p:nvPr/>
          </p:nvSpPr>
          <p:spPr>
            <a:xfrm>
              <a:off x="21616952" y="9141883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rgbClr val="F6F6F6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EJECUCIÓN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5416167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Imagen que contiene persona, edificio, hombre, exterior&#10;&#10;Descripción generada automáticamente">
            <a:extLst>
              <a:ext uri="{FF2B5EF4-FFF2-40B4-BE49-F238E27FC236}">
                <a16:creationId xmlns:a16="http://schemas.microsoft.com/office/drawing/2014/main" id="{D6EF593A-D5DB-47E0-8202-E61BC9E9742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23740"/>
          <a:stretch/>
        </p:blipFill>
        <p:spPr>
          <a:xfrm>
            <a:off x="13299445" y="7821548"/>
            <a:ext cx="3424610" cy="2993771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5" name="Imagen 4" descr="Un niño con un casco azul&#10;&#10;Descripción generada automáticamente con confianza baja">
            <a:extLst>
              <a:ext uri="{FF2B5EF4-FFF2-40B4-BE49-F238E27FC236}">
                <a16:creationId xmlns:a16="http://schemas.microsoft.com/office/drawing/2014/main" id="{53EB8A35-0658-49EF-A5EE-186E4BE7356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1249" r="19305"/>
          <a:stretch/>
        </p:blipFill>
        <p:spPr>
          <a:xfrm>
            <a:off x="17042395" y="7800913"/>
            <a:ext cx="3140006" cy="3014406"/>
          </a:xfrm>
          <a:prstGeom prst="rect">
            <a:avLst/>
          </a:prstGeom>
          <a:ln w="57150">
            <a:solidFill>
              <a:schemeClr val="accent3"/>
            </a:solidFill>
          </a:ln>
        </p:spPr>
      </p:pic>
      <p:pic>
        <p:nvPicPr>
          <p:cNvPr id="6" name="Imagen 5" descr="Imagen que contiene hombre, persona, tabla, comida&#10;&#10;Descripción generada automáticamente">
            <a:extLst>
              <a:ext uri="{FF2B5EF4-FFF2-40B4-BE49-F238E27FC236}">
                <a16:creationId xmlns:a16="http://schemas.microsoft.com/office/drawing/2014/main" id="{573901A1-AE75-4A51-81FA-95CF273893B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6626" r="26400"/>
          <a:stretch/>
        </p:blipFill>
        <p:spPr>
          <a:xfrm>
            <a:off x="9973525" y="7821548"/>
            <a:ext cx="3007580" cy="2993772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8" name="Google Shape;618;p39">
            <a:extLst>
              <a:ext uri="{FF2B5EF4-FFF2-40B4-BE49-F238E27FC236}">
                <a16:creationId xmlns:a16="http://schemas.microsoft.com/office/drawing/2014/main" id="{C10AE5ED-B387-4311-8520-E534B9B9B7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08967" y="4095383"/>
            <a:ext cx="14193357" cy="2999219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l"/>
            <a:r>
              <a:rPr lang="en" sz="1180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Adquisiciones y Contrataciones</a:t>
            </a:r>
            <a:endParaRPr sz="1180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Google Shape;619;p39">
            <a:extLst>
              <a:ext uri="{FF2B5EF4-FFF2-40B4-BE49-F238E27FC236}">
                <a16:creationId xmlns:a16="http://schemas.microsoft.com/office/drawing/2014/main" id="{1EF87822-92A3-4317-AB62-FF291129FFB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408967" y="2648117"/>
            <a:ext cx="7262978" cy="1478015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n" sz="80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 de</a:t>
            </a:r>
            <a:endParaRPr sz="800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Imagen 9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1F91A1A2-4422-4B3A-AB5B-31AC3D4861B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729032" y="11414210"/>
            <a:ext cx="1392790" cy="1392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05683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Imagen 4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9D7B2BDA-D148-474B-A6AD-DF0B8EE8C6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750" y="831912"/>
            <a:ext cx="1686485" cy="921989"/>
          </a:xfrm>
          <a:prstGeom prst="rect">
            <a:avLst/>
          </a:prstGeom>
        </p:spPr>
      </p:pic>
      <p:sp>
        <p:nvSpPr>
          <p:cNvPr id="6" name="TextBox 214">
            <a:extLst>
              <a:ext uri="{FF2B5EF4-FFF2-40B4-BE49-F238E27FC236}">
                <a16:creationId xmlns:a16="http://schemas.microsoft.com/office/drawing/2014/main" id="{0C41DD8C-7980-40C7-BA0A-1152EBC5C901}"/>
              </a:ext>
            </a:extLst>
          </p:cNvPr>
          <p:cNvSpPr txBox="1"/>
          <p:nvPr/>
        </p:nvSpPr>
        <p:spPr>
          <a:xfrm>
            <a:off x="2985192" y="1459320"/>
            <a:ext cx="1999939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44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Ejecución </a:t>
            </a:r>
            <a:r>
              <a:rPr lang="es-SV" sz="4400" b="1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re Franklin" charset="0"/>
                <a:sym typeface="Baloo 2 ExtraBold"/>
              </a:rPr>
              <a:t>GERENCIA DE ADQUISICIONES Y CONTRATACIONES </a:t>
            </a:r>
            <a:endParaRPr kumimoji="0" lang="es-SV" sz="4400" b="1" i="0" u="none" strike="noStrike" kern="0" cap="none" spc="0" normalizeH="0" baseline="0" noProof="0">
              <a:ln>
                <a:noFill/>
              </a:ln>
              <a:solidFill>
                <a:srgbClr val="F6F6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Libre Franklin" charset="0"/>
              <a:cs typeface="Arial"/>
              <a:sym typeface="Baloo 2 ExtraBold"/>
            </a:endParaRPr>
          </a:p>
        </p:txBody>
      </p:sp>
      <p:sp>
        <p:nvSpPr>
          <p:cNvPr id="7" name="TextBox 214">
            <a:extLst>
              <a:ext uri="{FF2B5EF4-FFF2-40B4-BE49-F238E27FC236}">
                <a16:creationId xmlns:a16="http://schemas.microsoft.com/office/drawing/2014/main" id="{095C966B-0C49-47A1-9B89-9885D52F2A82}"/>
              </a:ext>
            </a:extLst>
          </p:cNvPr>
          <p:cNvSpPr txBox="1"/>
          <p:nvPr/>
        </p:nvSpPr>
        <p:spPr>
          <a:xfrm>
            <a:off x="2146065" y="2195867"/>
            <a:ext cx="12107151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kumimoji="0" lang="en-US" sz="4800" b="0" i="0" u="none" strike="noStrike" kern="0" cap="none" spc="0" normalizeH="0" baseline="0" noProof="0" err="1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Resultados</a:t>
            </a:r>
            <a:r>
              <a:rPr kumimoji="0" lang="en-US" sz="4800" b="0" i="0" u="none" strike="noStrike" kern="0" cap="none" spc="0" normalizeH="0" baseline="0" noProof="0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 al 3° </a:t>
            </a:r>
            <a:r>
              <a:rPr kumimoji="0" lang="en-US" sz="4800" b="0" i="0" u="none" strike="noStrike" kern="0" cap="none" spc="0" normalizeH="0" baseline="0" noProof="0" err="1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Trimestre</a:t>
            </a:r>
            <a:r>
              <a:rPr kumimoji="0" lang="en-US" sz="4800" b="0" i="0" u="none" strike="noStrike" kern="0" cap="none" spc="0" normalizeH="0" baseline="0" noProof="0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 POA 2021</a:t>
            </a:r>
          </a:p>
        </p:txBody>
      </p:sp>
      <p:sp>
        <p:nvSpPr>
          <p:cNvPr id="22" name="TextBox 15">
            <a:extLst>
              <a:ext uri="{FF2B5EF4-FFF2-40B4-BE49-F238E27FC236}">
                <a16:creationId xmlns:a16="http://schemas.microsoft.com/office/drawing/2014/main" id="{77740A54-9824-4214-9F64-ABC819EEA435}"/>
              </a:ext>
            </a:extLst>
          </p:cNvPr>
          <p:cNvSpPr txBox="1"/>
          <p:nvPr/>
        </p:nvSpPr>
        <p:spPr>
          <a:xfrm>
            <a:off x="2799522" y="9191265"/>
            <a:ext cx="9118941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CANTIDAD DE PROCESOS DE COMPRA ATENDIDOS</a:t>
            </a:r>
          </a:p>
        </p:txBody>
      </p:sp>
      <p:sp>
        <p:nvSpPr>
          <p:cNvPr id="23" name="TextBox 52">
            <a:extLst>
              <a:ext uri="{FF2B5EF4-FFF2-40B4-BE49-F238E27FC236}">
                <a16:creationId xmlns:a16="http://schemas.microsoft.com/office/drawing/2014/main" id="{75067441-BE65-43F8-B935-2876E871C1AE}"/>
              </a:ext>
            </a:extLst>
          </p:cNvPr>
          <p:cNvSpPr txBox="1"/>
          <p:nvPr/>
        </p:nvSpPr>
        <p:spPr>
          <a:xfrm>
            <a:off x="15993978" y="8539460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MONTO EJECUTADO</a:t>
            </a:r>
          </a:p>
        </p:txBody>
      </p:sp>
      <p:graphicFrame>
        <p:nvGraphicFramePr>
          <p:cNvPr id="24" name="Chart 25">
            <a:extLst>
              <a:ext uri="{FF2B5EF4-FFF2-40B4-BE49-F238E27FC236}">
                <a16:creationId xmlns:a16="http://schemas.microsoft.com/office/drawing/2014/main" id="{85A1B59B-4C80-467A-B0EF-823EE004F5E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14618393"/>
              </p:ext>
            </p:extLst>
          </p:nvPr>
        </p:nvGraphicFramePr>
        <p:xfrm>
          <a:off x="13828675" y="9256580"/>
          <a:ext cx="7572767" cy="403487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pSp>
        <p:nvGrpSpPr>
          <p:cNvPr id="2" name="Grupo 1">
            <a:extLst>
              <a:ext uri="{FF2B5EF4-FFF2-40B4-BE49-F238E27FC236}">
                <a16:creationId xmlns:a16="http://schemas.microsoft.com/office/drawing/2014/main" id="{E3F587EA-490B-4CCC-BC19-93904DCC5BB4}"/>
              </a:ext>
            </a:extLst>
          </p:cNvPr>
          <p:cNvGrpSpPr/>
          <p:nvPr/>
        </p:nvGrpSpPr>
        <p:grpSpPr>
          <a:xfrm>
            <a:off x="20682932" y="9276182"/>
            <a:ext cx="2436121" cy="826884"/>
            <a:chOff x="19678120" y="8998287"/>
            <a:chExt cx="2436121" cy="826884"/>
          </a:xfrm>
        </p:grpSpPr>
        <p:sp>
          <p:nvSpPr>
            <p:cNvPr id="25" name="TextBox 18">
              <a:extLst>
                <a:ext uri="{FF2B5EF4-FFF2-40B4-BE49-F238E27FC236}">
                  <a16:creationId xmlns:a16="http://schemas.microsoft.com/office/drawing/2014/main" id="{275C02BB-7CF5-46C9-83FF-FA4D3D7221C3}"/>
                </a:ext>
              </a:extLst>
            </p:cNvPr>
            <p:cNvSpPr txBox="1"/>
            <p:nvPr/>
          </p:nvSpPr>
          <p:spPr>
            <a:xfrm>
              <a:off x="20580229" y="8998287"/>
              <a:ext cx="766557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marL="0" marR="0" lvl="0" indent="0" algn="l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lang="en-US" sz="2400" b="1" kern="1200">
                  <a:solidFill>
                    <a:schemeClr val="accent5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81</a:t>
              </a:r>
              <a:r>
                <a: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accent5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%</a:t>
              </a:r>
              <a:endParaRPr kumimoji="0" lang="en-US" sz="3600" b="1" i="0" u="none" strike="noStrike" kern="1200" cap="none" spc="0" normalizeH="0" baseline="0" noProof="0">
                <a:ln>
                  <a:noFill/>
                </a:ln>
                <a:solidFill>
                  <a:schemeClr val="accent5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endParaRPr>
            </a:p>
          </p:txBody>
        </p:sp>
        <p:sp>
          <p:nvSpPr>
            <p:cNvPr id="26" name="TextBox 15">
              <a:extLst>
                <a:ext uri="{FF2B5EF4-FFF2-40B4-BE49-F238E27FC236}">
                  <a16:creationId xmlns:a16="http://schemas.microsoft.com/office/drawing/2014/main" id="{5F66D065-F917-417C-948C-E6D7510B38B4}"/>
                </a:ext>
              </a:extLst>
            </p:cNvPr>
            <p:cNvSpPr txBox="1"/>
            <p:nvPr/>
          </p:nvSpPr>
          <p:spPr>
            <a:xfrm>
              <a:off x="19678120" y="9425061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EJECUCIÓN</a:t>
              </a:r>
              <a:endParaRPr kumimoji="0" 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endParaRPr>
            </a:p>
          </p:txBody>
        </p:sp>
      </p:grpSp>
      <p:sp>
        <p:nvSpPr>
          <p:cNvPr id="27" name="Rounded Rectangle 12">
            <a:extLst>
              <a:ext uri="{FF2B5EF4-FFF2-40B4-BE49-F238E27FC236}">
                <a16:creationId xmlns:a16="http://schemas.microsoft.com/office/drawing/2014/main" id="{58DCD223-EB86-438F-A4F0-F70E38805AC5}"/>
              </a:ext>
            </a:extLst>
          </p:cNvPr>
          <p:cNvSpPr/>
          <p:nvPr/>
        </p:nvSpPr>
        <p:spPr>
          <a:xfrm>
            <a:off x="13720156" y="4472816"/>
            <a:ext cx="9118942" cy="1188720"/>
          </a:xfrm>
          <a:prstGeom prst="roundRect">
            <a:avLst>
              <a:gd name="adj" fmla="val 12821"/>
            </a:avLst>
          </a:prstGeom>
          <a:solidFill>
            <a:srgbClr val="C36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28" name="Rounded Rectangle 13">
            <a:extLst>
              <a:ext uri="{FF2B5EF4-FFF2-40B4-BE49-F238E27FC236}">
                <a16:creationId xmlns:a16="http://schemas.microsoft.com/office/drawing/2014/main" id="{5CCC4EF4-3559-4E0D-ACC8-233593645F8E}"/>
              </a:ext>
            </a:extLst>
          </p:cNvPr>
          <p:cNvSpPr/>
          <p:nvPr/>
        </p:nvSpPr>
        <p:spPr>
          <a:xfrm>
            <a:off x="13720156" y="5755951"/>
            <a:ext cx="9133798" cy="1134829"/>
          </a:xfrm>
          <a:prstGeom prst="roundRect">
            <a:avLst>
              <a:gd name="adj" fmla="val 12821"/>
            </a:avLst>
          </a:prstGeom>
          <a:solidFill>
            <a:srgbClr val="03D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29" name="TextBox 15">
            <a:extLst>
              <a:ext uri="{FF2B5EF4-FFF2-40B4-BE49-F238E27FC236}">
                <a16:creationId xmlns:a16="http://schemas.microsoft.com/office/drawing/2014/main" id="{88AB1A11-CB30-456A-8861-F0881961C11E}"/>
              </a:ext>
            </a:extLst>
          </p:cNvPr>
          <p:cNvSpPr txBox="1"/>
          <p:nvPr/>
        </p:nvSpPr>
        <p:spPr>
          <a:xfrm>
            <a:off x="15136427" y="4694260"/>
            <a:ext cx="1969588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44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5</a:t>
            </a:r>
            <a:r>
              <a:rPr kumimoji="0" lang="en-US" sz="44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 días</a:t>
            </a:r>
          </a:p>
        </p:txBody>
      </p:sp>
      <p:sp>
        <p:nvSpPr>
          <p:cNvPr id="30" name="TextBox 19">
            <a:extLst>
              <a:ext uri="{FF2B5EF4-FFF2-40B4-BE49-F238E27FC236}">
                <a16:creationId xmlns:a16="http://schemas.microsoft.com/office/drawing/2014/main" id="{5A1F5E69-C599-495E-81D0-93736AC9503F}"/>
              </a:ext>
            </a:extLst>
          </p:cNvPr>
          <p:cNvSpPr txBox="1"/>
          <p:nvPr/>
        </p:nvSpPr>
        <p:spPr>
          <a:xfrm>
            <a:off x="15136427" y="5942478"/>
            <a:ext cx="5427385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4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/>
                <a:ea typeface="League Spartan" charset="0"/>
                <a:cs typeface="Poppins" pitchFamily="2" charset="77"/>
              </a:rPr>
              <a:t>59</a:t>
            </a:r>
            <a:r>
              <a:rPr kumimoji="0" lang="en-US" sz="44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/>
                <a:ea typeface="League Spartan" charset="0"/>
                <a:cs typeface="Poppins" pitchFamily="2" charset="77"/>
                <a:sym typeface="Arial"/>
              </a:rPr>
              <a:t> días</a:t>
            </a:r>
            <a:endParaRPr kumimoji="0" lang="en-US" sz="4400" b="1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eague Spartan" charset="0"/>
              <a:cs typeface="Poppins" pitchFamily="2" charset="77"/>
              <a:sym typeface="Arial"/>
            </a:endParaRPr>
          </a:p>
        </p:txBody>
      </p:sp>
      <p:sp>
        <p:nvSpPr>
          <p:cNvPr id="31" name="TextBox 15">
            <a:extLst>
              <a:ext uri="{FF2B5EF4-FFF2-40B4-BE49-F238E27FC236}">
                <a16:creationId xmlns:a16="http://schemas.microsoft.com/office/drawing/2014/main" id="{77585EB4-D127-450E-A22C-61077BFD1DA7}"/>
              </a:ext>
            </a:extLst>
          </p:cNvPr>
          <p:cNvSpPr txBox="1"/>
          <p:nvPr/>
        </p:nvSpPr>
        <p:spPr>
          <a:xfrm>
            <a:off x="17106015" y="4703466"/>
            <a:ext cx="5733083" cy="830997"/>
          </a:xfrm>
          <a:prstGeom prst="rect">
            <a:avLst/>
          </a:prstGeom>
          <a:solidFill>
            <a:srgbClr val="C36EFF"/>
          </a:solidFill>
        </p:spPr>
        <p:txBody>
          <a:bodyPr wrap="square" lIns="91440" tIns="45720" rIns="91440" bIns="45720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uLnTx/>
                <a:uFillTx/>
                <a:latin typeface="Poppins"/>
                <a:cs typeface="Arial"/>
                <a:sym typeface="Arial"/>
              </a:rPr>
              <a:t>TIEMPO PROMEDIO DEL PROCESO DE COMPRA PARA FORMACIÓN, B/S</a:t>
            </a:r>
            <a:endParaRPr kumimoji="0" lang="es-ES" sz="3733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uLnTx/>
              <a:uFillTx/>
              <a:cs typeface="Arial"/>
              <a:sym typeface="Arial"/>
            </a:endParaRPr>
          </a:p>
        </p:txBody>
      </p:sp>
      <p:sp>
        <p:nvSpPr>
          <p:cNvPr id="32" name="TextBox 15">
            <a:extLst>
              <a:ext uri="{FF2B5EF4-FFF2-40B4-BE49-F238E27FC236}">
                <a16:creationId xmlns:a16="http://schemas.microsoft.com/office/drawing/2014/main" id="{224F6753-FEF1-4611-91A5-6D013F279595}"/>
              </a:ext>
            </a:extLst>
          </p:cNvPr>
          <p:cNvSpPr txBox="1"/>
          <p:nvPr/>
        </p:nvSpPr>
        <p:spPr>
          <a:xfrm>
            <a:off x="17034818" y="5892275"/>
            <a:ext cx="5819136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MX" sz="240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Poppins"/>
                <a:cs typeface="Arial"/>
                <a:sym typeface="Arial"/>
              </a:rPr>
              <a:t>T</a:t>
            </a:r>
            <a:r>
              <a:rPr kumimoji="0" lang="es-SV" sz="240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Poppins"/>
                <a:cs typeface="Arial"/>
                <a:sym typeface="Arial"/>
              </a:rPr>
              <a:t>IEMPO PROMEDIO DEL PROCESO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SV" sz="240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uLnTx/>
                <a:uFillTx/>
                <a:latin typeface="Poppins"/>
                <a:cs typeface="Arial"/>
                <a:sym typeface="Arial"/>
              </a:rPr>
              <a:t>DE COMPRA EN BOLPROS</a:t>
            </a:r>
          </a:p>
        </p:txBody>
      </p:sp>
      <p:sp>
        <p:nvSpPr>
          <p:cNvPr id="33" name="Freeform 77">
            <a:extLst>
              <a:ext uri="{FF2B5EF4-FFF2-40B4-BE49-F238E27FC236}">
                <a16:creationId xmlns:a16="http://schemas.microsoft.com/office/drawing/2014/main" id="{1C9314E2-D2D6-4C2F-BB36-42B6EEA2898C}"/>
              </a:ext>
            </a:extLst>
          </p:cNvPr>
          <p:cNvSpPr>
            <a:spLocks noEditPoints="1"/>
          </p:cNvSpPr>
          <p:nvPr/>
        </p:nvSpPr>
        <p:spPr bwMode="auto">
          <a:xfrm>
            <a:off x="14130032" y="4682073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2"/>
          </a:solidFill>
          <a:ln>
            <a:solidFill>
              <a:schemeClr val="bg2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34" name="Freeform 77">
            <a:extLst>
              <a:ext uri="{FF2B5EF4-FFF2-40B4-BE49-F238E27FC236}">
                <a16:creationId xmlns:a16="http://schemas.microsoft.com/office/drawing/2014/main" id="{4A2C4268-F69A-4F99-BB70-08E95CBEB3A2}"/>
              </a:ext>
            </a:extLst>
          </p:cNvPr>
          <p:cNvSpPr>
            <a:spLocks noEditPoints="1"/>
          </p:cNvSpPr>
          <p:nvPr/>
        </p:nvSpPr>
        <p:spPr bwMode="auto">
          <a:xfrm>
            <a:off x="14130032" y="5940899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rgbClr val="00003E"/>
          </a:solidFill>
          <a:ln>
            <a:solidFill>
              <a:srgbClr val="00003E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graphicFrame>
        <p:nvGraphicFramePr>
          <p:cNvPr id="35" name="Chart 41">
            <a:extLst>
              <a:ext uri="{FF2B5EF4-FFF2-40B4-BE49-F238E27FC236}">
                <a16:creationId xmlns:a16="http://schemas.microsoft.com/office/drawing/2014/main" id="{48609B13-61B7-4B58-9AB8-DF1AD9B6AF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96889539"/>
              </p:ext>
            </p:extLst>
          </p:nvPr>
        </p:nvGraphicFramePr>
        <p:xfrm>
          <a:off x="689448" y="3198938"/>
          <a:ext cx="12107152" cy="53748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36" name="TextBox 19">
            <a:extLst>
              <a:ext uri="{FF2B5EF4-FFF2-40B4-BE49-F238E27FC236}">
                <a16:creationId xmlns:a16="http://schemas.microsoft.com/office/drawing/2014/main" id="{BF0A743D-D424-486E-A8B1-69EBC958AFD1}"/>
              </a:ext>
            </a:extLst>
          </p:cNvPr>
          <p:cNvSpPr txBox="1"/>
          <p:nvPr/>
        </p:nvSpPr>
        <p:spPr>
          <a:xfrm>
            <a:off x="2216200" y="3350715"/>
            <a:ext cx="9874807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PROCESOS DE COMPRA ATENDIDOS POR MODALIDAD</a:t>
            </a:r>
          </a:p>
        </p:txBody>
      </p:sp>
      <p:sp>
        <p:nvSpPr>
          <p:cNvPr id="37" name="Rounded Rectangle 12">
            <a:extLst>
              <a:ext uri="{FF2B5EF4-FFF2-40B4-BE49-F238E27FC236}">
                <a16:creationId xmlns:a16="http://schemas.microsoft.com/office/drawing/2014/main" id="{2E87E858-2F09-4CE8-810B-6C5E6DB8B64D}"/>
              </a:ext>
            </a:extLst>
          </p:cNvPr>
          <p:cNvSpPr/>
          <p:nvPr/>
        </p:nvSpPr>
        <p:spPr>
          <a:xfrm>
            <a:off x="13720156" y="3198938"/>
            <a:ext cx="9118942" cy="1188720"/>
          </a:xfrm>
          <a:prstGeom prst="roundRect">
            <a:avLst>
              <a:gd name="adj" fmla="val 12821"/>
            </a:avLst>
          </a:prstGeom>
          <a:solidFill>
            <a:srgbClr val="FF027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38" name="TextBox 15">
            <a:extLst>
              <a:ext uri="{FF2B5EF4-FFF2-40B4-BE49-F238E27FC236}">
                <a16:creationId xmlns:a16="http://schemas.microsoft.com/office/drawing/2014/main" id="{A91F7C36-025C-4190-8522-4377B03B8C64}"/>
              </a:ext>
            </a:extLst>
          </p:cNvPr>
          <p:cNvSpPr txBox="1"/>
          <p:nvPr/>
        </p:nvSpPr>
        <p:spPr>
          <a:xfrm>
            <a:off x="15136427" y="3421167"/>
            <a:ext cx="1801420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4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1.1%</a:t>
            </a:r>
          </a:p>
        </p:txBody>
      </p:sp>
      <p:sp>
        <p:nvSpPr>
          <p:cNvPr id="39" name="TextBox 15">
            <a:extLst>
              <a:ext uri="{FF2B5EF4-FFF2-40B4-BE49-F238E27FC236}">
                <a16:creationId xmlns:a16="http://schemas.microsoft.com/office/drawing/2014/main" id="{555A3B38-0E12-4B81-B249-547D000C5508}"/>
              </a:ext>
            </a:extLst>
          </p:cNvPr>
          <p:cNvSpPr txBox="1"/>
          <p:nvPr/>
        </p:nvSpPr>
        <p:spPr>
          <a:xfrm>
            <a:off x="16655963" y="3383214"/>
            <a:ext cx="5883415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uLnTx/>
                <a:uFillTx/>
                <a:latin typeface="Poppins"/>
                <a:ea typeface="Lato Light" panose="020F0502020204030203" pitchFamily="34" charset="0"/>
                <a:cs typeface="Poppins" pitchFamily="2" charset="77"/>
                <a:sym typeface="Arial"/>
              </a:rPr>
              <a:t>PORCENTAJE DE REPROCESOS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uLnTx/>
                <a:uFillTx/>
                <a:latin typeface="Poppins"/>
                <a:ea typeface="Lato Light" panose="020F0502020204030203" pitchFamily="34" charset="0"/>
                <a:cs typeface="Poppins" pitchFamily="2" charset="77"/>
                <a:sym typeface="Arial"/>
              </a:rPr>
              <a:t>DE ÓRDENES DE COMPRA</a:t>
            </a:r>
            <a:endParaRPr kumimoji="0" lang="en-US" sz="240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40" name="Freeform 77">
            <a:extLst>
              <a:ext uri="{FF2B5EF4-FFF2-40B4-BE49-F238E27FC236}">
                <a16:creationId xmlns:a16="http://schemas.microsoft.com/office/drawing/2014/main" id="{0C644664-ADD8-4B1E-AA0A-BFBD7027A12E}"/>
              </a:ext>
            </a:extLst>
          </p:cNvPr>
          <p:cNvSpPr>
            <a:spLocks noEditPoints="1"/>
          </p:cNvSpPr>
          <p:nvPr/>
        </p:nvSpPr>
        <p:spPr bwMode="auto">
          <a:xfrm>
            <a:off x="14130032" y="3441637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41" name="Rounded Rectangle 13">
            <a:extLst>
              <a:ext uri="{FF2B5EF4-FFF2-40B4-BE49-F238E27FC236}">
                <a16:creationId xmlns:a16="http://schemas.microsoft.com/office/drawing/2014/main" id="{0D8D7C13-4E10-43CE-AF3F-E8C4AD122B0B}"/>
              </a:ext>
            </a:extLst>
          </p:cNvPr>
          <p:cNvSpPr/>
          <p:nvPr/>
        </p:nvSpPr>
        <p:spPr>
          <a:xfrm>
            <a:off x="13720156" y="6975856"/>
            <a:ext cx="9133798" cy="1134829"/>
          </a:xfrm>
          <a:prstGeom prst="roundRect">
            <a:avLst>
              <a:gd name="adj" fmla="val 12821"/>
            </a:avLst>
          </a:prstGeom>
          <a:solidFill>
            <a:schemeClr val="tx2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42" name="TextBox 19">
            <a:extLst>
              <a:ext uri="{FF2B5EF4-FFF2-40B4-BE49-F238E27FC236}">
                <a16:creationId xmlns:a16="http://schemas.microsoft.com/office/drawing/2014/main" id="{B62B6E05-0559-481A-8CA6-899C15483FE1}"/>
              </a:ext>
            </a:extLst>
          </p:cNvPr>
          <p:cNvSpPr txBox="1"/>
          <p:nvPr/>
        </p:nvSpPr>
        <p:spPr>
          <a:xfrm>
            <a:off x="15136427" y="7162383"/>
            <a:ext cx="5427385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44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/>
                <a:ea typeface="League Spartan" charset="0"/>
                <a:cs typeface="Poppins" pitchFamily="2" charset="77"/>
              </a:rPr>
              <a:t>100</a:t>
            </a:r>
            <a:r>
              <a:rPr kumimoji="0" lang="en-US" sz="44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/>
                <a:ea typeface="League Spartan" charset="0"/>
                <a:cs typeface="Poppins" pitchFamily="2" charset="77"/>
                <a:sym typeface="Arial"/>
              </a:rPr>
              <a:t>%</a:t>
            </a:r>
            <a:endParaRPr kumimoji="0" lang="en-US" sz="4400" b="1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eague Spartan" charset="0"/>
              <a:cs typeface="Poppins" pitchFamily="2" charset="77"/>
              <a:sym typeface="Arial"/>
            </a:endParaRPr>
          </a:p>
        </p:txBody>
      </p:sp>
      <p:sp>
        <p:nvSpPr>
          <p:cNvPr id="43" name="TextBox 15">
            <a:extLst>
              <a:ext uri="{FF2B5EF4-FFF2-40B4-BE49-F238E27FC236}">
                <a16:creationId xmlns:a16="http://schemas.microsoft.com/office/drawing/2014/main" id="{C36DB9BC-B5EC-4E40-8B71-29BE19CAA8C1}"/>
              </a:ext>
            </a:extLst>
          </p:cNvPr>
          <p:cNvSpPr txBox="1"/>
          <p:nvPr/>
        </p:nvSpPr>
        <p:spPr>
          <a:xfrm>
            <a:off x="16736228" y="7115157"/>
            <a:ext cx="5819136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SV" sz="24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uLnTx/>
                <a:uFillTx/>
                <a:latin typeface="Poppins"/>
                <a:cs typeface="Arial"/>
                <a:sym typeface="Arial"/>
              </a:rPr>
              <a:t>PORCENTAJE DE GARANTÍAS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SV" sz="24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uLnTx/>
                <a:uFillTx/>
                <a:latin typeface="Poppins"/>
                <a:cs typeface="Arial"/>
                <a:sym typeface="Arial"/>
              </a:rPr>
              <a:t>ENTREGADAS A TIEMPO</a:t>
            </a:r>
          </a:p>
        </p:txBody>
      </p:sp>
      <p:sp>
        <p:nvSpPr>
          <p:cNvPr id="44" name="Freeform 77">
            <a:extLst>
              <a:ext uri="{FF2B5EF4-FFF2-40B4-BE49-F238E27FC236}">
                <a16:creationId xmlns:a16="http://schemas.microsoft.com/office/drawing/2014/main" id="{71016D89-0048-43F6-B065-5D1023B753FF}"/>
              </a:ext>
            </a:extLst>
          </p:cNvPr>
          <p:cNvSpPr>
            <a:spLocks noEditPoints="1"/>
          </p:cNvSpPr>
          <p:nvPr/>
        </p:nvSpPr>
        <p:spPr bwMode="auto">
          <a:xfrm>
            <a:off x="14130032" y="7160804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2"/>
          </a:solidFill>
          <a:ln>
            <a:solidFill>
              <a:schemeClr val="bg2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45" name="CuadroTexto 44">
            <a:extLst>
              <a:ext uri="{FF2B5EF4-FFF2-40B4-BE49-F238E27FC236}">
                <a16:creationId xmlns:a16="http://schemas.microsoft.com/office/drawing/2014/main" id="{DD9F9B3E-1DC7-4638-82A6-74BED07A9521}"/>
              </a:ext>
            </a:extLst>
          </p:cNvPr>
          <p:cNvSpPr txBox="1"/>
          <p:nvPr/>
        </p:nvSpPr>
        <p:spPr>
          <a:xfrm>
            <a:off x="2811907" y="6984497"/>
            <a:ext cx="10392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MX" sz="2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sym typeface="Arial"/>
              </a:rPr>
              <a:t>876</a:t>
            </a:r>
            <a:endParaRPr kumimoji="0" lang="es-SV" sz="28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Poppins"/>
              <a:sym typeface="Arial"/>
            </a:endParaRPr>
          </a:p>
        </p:txBody>
      </p:sp>
      <p:sp>
        <p:nvSpPr>
          <p:cNvPr id="46" name="CuadroTexto 45">
            <a:extLst>
              <a:ext uri="{FF2B5EF4-FFF2-40B4-BE49-F238E27FC236}">
                <a16:creationId xmlns:a16="http://schemas.microsoft.com/office/drawing/2014/main" id="{E7542CBD-2958-4F4A-9895-2045D2155B43}"/>
              </a:ext>
            </a:extLst>
          </p:cNvPr>
          <p:cNvSpPr txBox="1"/>
          <p:nvPr/>
        </p:nvSpPr>
        <p:spPr>
          <a:xfrm>
            <a:off x="5755937" y="6790455"/>
            <a:ext cx="10392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MX" sz="2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sym typeface="Arial"/>
              </a:rPr>
              <a:t>4</a:t>
            </a:r>
            <a:endParaRPr kumimoji="0" lang="es-SV" sz="28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Poppins"/>
              <a:sym typeface="Arial"/>
            </a:endParaRPr>
          </a:p>
        </p:txBody>
      </p:sp>
      <p:sp>
        <p:nvSpPr>
          <p:cNvPr id="47" name="Rounded Rectangle 12">
            <a:extLst>
              <a:ext uri="{FF2B5EF4-FFF2-40B4-BE49-F238E27FC236}">
                <a16:creationId xmlns:a16="http://schemas.microsoft.com/office/drawing/2014/main" id="{06E39C08-BFF1-4387-A571-BBBA6D149906}"/>
              </a:ext>
            </a:extLst>
          </p:cNvPr>
          <p:cNvSpPr/>
          <p:nvPr/>
        </p:nvSpPr>
        <p:spPr>
          <a:xfrm>
            <a:off x="2827588" y="11268388"/>
            <a:ext cx="9118942" cy="1188720"/>
          </a:xfrm>
          <a:prstGeom prst="roundRect">
            <a:avLst>
              <a:gd name="adj" fmla="val 12821"/>
            </a:avLst>
          </a:prstGeom>
          <a:solidFill>
            <a:srgbClr val="C36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48" name="TextBox 15">
            <a:extLst>
              <a:ext uri="{FF2B5EF4-FFF2-40B4-BE49-F238E27FC236}">
                <a16:creationId xmlns:a16="http://schemas.microsoft.com/office/drawing/2014/main" id="{7F13587F-C1D4-40B4-BB9B-0005D9857826}"/>
              </a:ext>
            </a:extLst>
          </p:cNvPr>
          <p:cNvSpPr txBox="1"/>
          <p:nvPr/>
        </p:nvSpPr>
        <p:spPr>
          <a:xfrm>
            <a:off x="4342608" y="11453756"/>
            <a:ext cx="2433797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54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100%</a:t>
            </a:r>
          </a:p>
        </p:txBody>
      </p:sp>
      <p:sp>
        <p:nvSpPr>
          <p:cNvPr id="50" name="TextBox 15">
            <a:extLst>
              <a:ext uri="{FF2B5EF4-FFF2-40B4-BE49-F238E27FC236}">
                <a16:creationId xmlns:a16="http://schemas.microsoft.com/office/drawing/2014/main" id="{6EA8AD5B-2838-4CA1-891E-135D2C664EE2}"/>
              </a:ext>
            </a:extLst>
          </p:cNvPr>
          <p:cNvSpPr txBox="1"/>
          <p:nvPr/>
        </p:nvSpPr>
        <p:spPr>
          <a:xfrm>
            <a:off x="5909492" y="11498566"/>
            <a:ext cx="5883415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/>
                <a:cs typeface="Arial"/>
                <a:sym typeface="Arial"/>
              </a:rPr>
              <a:t>PROCESOS ATENDIDOS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/>
                <a:cs typeface="Arial"/>
                <a:sym typeface="Arial"/>
              </a:rPr>
              <a:t>EN TIEMPO Y FORMA</a:t>
            </a:r>
            <a:endParaRPr kumimoji="0" lang="es-E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51" name="Freeform 77">
            <a:extLst>
              <a:ext uri="{FF2B5EF4-FFF2-40B4-BE49-F238E27FC236}">
                <a16:creationId xmlns:a16="http://schemas.microsoft.com/office/drawing/2014/main" id="{B44B4AAF-60C7-4285-93E3-0A0775909ADD}"/>
              </a:ext>
            </a:extLst>
          </p:cNvPr>
          <p:cNvSpPr>
            <a:spLocks noEditPoints="1"/>
          </p:cNvSpPr>
          <p:nvPr/>
        </p:nvSpPr>
        <p:spPr bwMode="auto">
          <a:xfrm>
            <a:off x="3041522" y="11477645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52" name="Rounded Rectangle 12">
            <a:extLst>
              <a:ext uri="{FF2B5EF4-FFF2-40B4-BE49-F238E27FC236}">
                <a16:creationId xmlns:a16="http://schemas.microsoft.com/office/drawing/2014/main" id="{19D912C1-BFF0-418C-AD65-0CE09367A7EF}"/>
              </a:ext>
            </a:extLst>
          </p:cNvPr>
          <p:cNvSpPr/>
          <p:nvPr/>
        </p:nvSpPr>
        <p:spPr>
          <a:xfrm>
            <a:off x="2827588" y="9994510"/>
            <a:ext cx="9118942" cy="1188720"/>
          </a:xfrm>
          <a:prstGeom prst="roundRect">
            <a:avLst>
              <a:gd name="adj" fmla="val 12821"/>
            </a:avLst>
          </a:prstGeom>
          <a:solidFill>
            <a:srgbClr val="FF027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53" name="TextBox 15">
            <a:extLst>
              <a:ext uri="{FF2B5EF4-FFF2-40B4-BE49-F238E27FC236}">
                <a16:creationId xmlns:a16="http://schemas.microsoft.com/office/drawing/2014/main" id="{EE59081A-63FB-4195-BCD7-A9E1D724F5C2}"/>
              </a:ext>
            </a:extLst>
          </p:cNvPr>
          <p:cNvSpPr txBox="1"/>
          <p:nvPr/>
        </p:nvSpPr>
        <p:spPr>
          <a:xfrm>
            <a:off x="4603086" y="10149815"/>
            <a:ext cx="1801420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54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917</a:t>
            </a:r>
          </a:p>
        </p:txBody>
      </p:sp>
      <p:sp>
        <p:nvSpPr>
          <p:cNvPr id="54" name="TextBox 15">
            <a:extLst>
              <a:ext uri="{FF2B5EF4-FFF2-40B4-BE49-F238E27FC236}">
                <a16:creationId xmlns:a16="http://schemas.microsoft.com/office/drawing/2014/main" id="{383B69DB-DA96-4A20-93AF-C260356EA48E}"/>
              </a:ext>
            </a:extLst>
          </p:cNvPr>
          <p:cNvSpPr txBox="1"/>
          <p:nvPr/>
        </p:nvSpPr>
        <p:spPr>
          <a:xfrm>
            <a:off x="5863897" y="10208632"/>
            <a:ext cx="5883415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/>
                <a:ea typeface="Lato Light" panose="020F0502020204030203" pitchFamily="34" charset="0"/>
                <a:cs typeface="Poppins" pitchFamily="2" charset="77"/>
                <a:sym typeface="Arial"/>
              </a:rPr>
              <a:t>PROCESOS DE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/>
                <a:ea typeface="Lato Light" panose="020F0502020204030203" pitchFamily="34" charset="0"/>
                <a:cs typeface="Poppins" pitchFamily="2" charset="77"/>
                <a:sym typeface="Arial"/>
              </a:rPr>
              <a:t>COMPRA ATENDIDOS</a:t>
            </a:r>
            <a:endParaRPr kumimoji="0" lang="en-US" sz="24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55" name="Freeform 77">
            <a:extLst>
              <a:ext uri="{FF2B5EF4-FFF2-40B4-BE49-F238E27FC236}">
                <a16:creationId xmlns:a16="http://schemas.microsoft.com/office/drawing/2014/main" id="{17654746-3F1D-4F70-A44E-1396243C7B1C}"/>
              </a:ext>
            </a:extLst>
          </p:cNvPr>
          <p:cNvSpPr>
            <a:spLocks noEditPoints="1"/>
          </p:cNvSpPr>
          <p:nvPr/>
        </p:nvSpPr>
        <p:spPr bwMode="auto">
          <a:xfrm>
            <a:off x="3041522" y="10237209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147323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Imagen que contiene persona, edificio, hombre, exterior&#10;&#10;Descripción generada automáticamente">
            <a:extLst>
              <a:ext uri="{FF2B5EF4-FFF2-40B4-BE49-F238E27FC236}">
                <a16:creationId xmlns:a16="http://schemas.microsoft.com/office/drawing/2014/main" id="{D6EF593A-D5DB-47E0-8202-E61BC9E9742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23740"/>
          <a:stretch/>
        </p:blipFill>
        <p:spPr>
          <a:xfrm>
            <a:off x="8041645" y="3785866"/>
            <a:ext cx="3424610" cy="2993771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5" name="Imagen 4" descr="Un niño con un casco azul&#10;&#10;Descripción generada automáticamente con confianza baja">
            <a:extLst>
              <a:ext uri="{FF2B5EF4-FFF2-40B4-BE49-F238E27FC236}">
                <a16:creationId xmlns:a16="http://schemas.microsoft.com/office/drawing/2014/main" id="{53EB8A35-0658-49EF-A5EE-186E4BE7356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1249" r="19305"/>
          <a:stretch/>
        </p:blipFill>
        <p:spPr>
          <a:xfrm>
            <a:off x="11784595" y="3765231"/>
            <a:ext cx="3140006" cy="3014406"/>
          </a:xfrm>
          <a:prstGeom prst="rect">
            <a:avLst/>
          </a:prstGeom>
          <a:ln w="57150">
            <a:solidFill>
              <a:schemeClr val="accent3"/>
            </a:solidFill>
          </a:ln>
        </p:spPr>
      </p:pic>
      <p:pic>
        <p:nvPicPr>
          <p:cNvPr id="6" name="Imagen 5" descr="Imagen que contiene hombre, persona, tabla, comida&#10;&#10;Descripción generada automáticamente">
            <a:extLst>
              <a:ext uri="{FF2B5EF4-FFF2-40B4-BE49-F238E27FC236}">
                <a16:creationId xmlns:a16="http://schemas.microsoft.com/office/drawing/2014/main" id="{573901A1-AE75-4A51-81FA-95CF273893B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6626" r="26400"/>
          <a:stretch/>
        </p:blipFill>
        <p:spPr>
          <a:xfrm>
            <a:off x="4715725" y="3785866"/>
            <a:ext cx="3007580" cy="2993772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8" name="Google Shape;618;p39">
            <a:extLst>
              <a:ext uri="{FF2B5EF4-FFF2-40B4-BE49-F238E27FC236}">
                <a16:creationId xmlns:a16="http://schemas.microsoft.com/office/drawing/2014/main" id="{C10AE5ED-B387-4311-8520-E534B9B9B7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149120" y="7929216"/>
            <a:ext cx="13608862" cy="2999219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l"/>
            <a:r>
              <a:rPr lang="en" sz="1690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Legal</a:t>
            </a:r>
            <a:endParaRPr sz="1690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Google Shape;619;p39">
            <a:extLst>
              <a:ext uri="{FF2B5EF4-FFF2-40B4-BE49-F238E27FC236}">
                <a16:creationId xmlns:a16="http://schemas.microsoft.com/office/drawing/2014/main" id="{1EF87822-92A3-4317-AB62-FF291129FFB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238393" y="7190207"/>
            <a:ext cx="5825635" cy="1478015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n" sz="80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Gerencia</a:t>
            </a:r>
            <a:endParaRPr sz="800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Imagen 9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1F91A1A2-4422-4B3A-AB5B-31AC3D4861B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729032" y="11414210"/>
            <a:ext cx="1392790" cy="1392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15659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Imagen 4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9D7B2BDA-D148-474B-A6AD-DF0B8EE8C6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750" y="831912"/>
            <a:ext cx="1686485" cy="921989"/>
          </a:xfrm>
          <a:prstGeom prst="rect">
            <a:avLst/>
          </a:prstGeom>
        </p:spPr>
      </p:pic>
      <p:sp>
        <p:nvSpPr>
          <p:cNvPr id="6" name="TextBox 214">
            <a:extLst>
              <a:ext uri="{FF2B5EF4-FFF2-40B4-BE49-F238E27FC236}">
                <a16:creationId xmlns:a16="http://schemas.microsoft.com/office/drawing/2014/main" id="{0C41DD8C-7980-40C7-BA0A-1152EBC5C901}"/>
              </a:ext>
            </a:extLst>
          </p:cNvPr>
          <p:cNvSpPr txBox="1"/>
          <p:nvPr/>
        </p:nvSpPr>
        <p:spPr>
          <a:xfrm>
            <a:off x="2493604" y="1225267"/>
            <a:ext cx="199993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6000" b="1" i="0" u="none" strike="noStrike" kern="0" cap="none" spc="0" normalizeH="0" baseline="0" noProof="0" dirty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Ejecución </a:t>
            </a:r>
            <a:r>
              <a:rPr lang="es-SV" sz="6000" b="1" dirty="0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re Franklin" charset="0"/>
                <a:sym typeface="Baloo 2 ExtraBold"/>
              </a:rPr>
              <a:t>GERENCIA LEGAL</a:t>
            </a:r>
            <a:endParaRPr kumimoji="0" lang="es-SV" sz="6000" b="1" i="0" u="none" strike="noStrike" kern="0" cap="none" spc="0" normalizeH="0" baseline="0" noProof="0" dirty="0">
              <a:ln>
                <a:noFill/>
              </a:ln>
              <a:solidFill>
                <a:srgbClr val="F6F6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Libre Franklin" charset="0"/>
              <a:cs typeface="Arial"/>
              <a:sym typeface="Baloo 2 ExtraBold"/>
            </a:endParaRPr>
          </a:p>
        </p:txBody>
      </p:sp>
      <p:sp>
        <p:nvSpPr>
          <p:cNvPr id="7" name="TextBox 214">
            <a:extLst>
              <a:ext uri="{FF2B5EF4-FFF2-40B4-BE49-F238E27FC236}">
                <a16:creationId xmlns:a16="http://schemas.microsoft.com/office/drawing/2014/main" id="{095C966B-0C49-47A1-9B89-9885D52F2A82}"/>
              </a:ext>
            </a:extLst>
          </p:cNvPr>
          <p:cNvSpPr txBox="1"/>
          <p:nvPr/>
        </p:nvSpPr>
        <p:spPr>
          <a:xfrm>
            <a:off x="2384307" y="2164432"/>
            <a:ext cx="12107151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kumimoji="0" lang="en-US" sz="5400" b="0" i="0" u="none" strike="noStrike" kern="0" cap="none" spc="0" normalizeH="0" baseline="0" noProof="0" dirty="0" err="1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Resultados</a:t>
            </a:r>
            <a:r>
              <a:rPr kumimoji="0" lang="en-US" sz="5400" b="0" i="0" u="none" strike="noStrike" kern="0" cap="none" spc="0" normalizeH="0" baseline="0" noProof="0" dirty="0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 al 3° </a:t>
            </a:r>
            <a:r>
              <a:rPr kumimoji="0" lang="en-US" sz="5400" b="0" i="0" u="none" strike="noStrike" kern="0" cap="none" spc="0" normalizeH="0" baseline="0" noProof="0" dirty="0" err="1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Trimestre</a:t>
            </a:r>
            <a:r>
              <a:rPr kumimoji="0" lang="en-US" sz="5400" b="0" i="0" u="none" strike="noStrike" kern="0" cap="none" spc="0" normalizeH="0" baseline="0" noProof="0" dirty="0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 POA 2021</a:t>
            </a:r>
          </a:p>
        </p:txBody>
      </p:sp>
      <p:sp>
        <p:nvSpPr>
          <p:cNvPr id="53" name="TextBox 15">
            <a:extLst>
              <a:ext uri="{FF2B5EF4-FFF2-40B4-BE49-F238E27FC236}">
                <a16:creationId xmlns:a16="http://schemas.microsoft.com/office/drawing/2014/main" id="{1CAA3640-A773-4615-BFD7-1E6026A2DE4C}"/>
              </a:ext>
            </a:extLst>
          </p:cNvPr>
          <p:cNvSpPr txBox="1"/>
          <p:nvPr/>
        </p:nvSpPr>
        <p:spPr>
          <a:xfrm>
            <a:off x="3250608" y="3387004"/>
            <a:ext cx="9000999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DOCUMENTOS ELABORADOS EN EL PERIODO</a:t>
            </a:r>
          </a:p>
        </p:txBody>
      </p:sp>
      <p:graphicFrame>
        <p:nvGraphicFramePr>
          <p:cNvPr id="54" name="Chart 25">
            <a:extLst>
              <a:ext uri="{FF2B5EF4-FFF2-40B4-BE49-F238E27FC236}">
                <a16:creationId xmlns:a16="http://schemas.microsoft.com/office/drawing/2014/main" id="{ED468DE8-FE73-4020-B355-96CB944A6A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7249869"/>
              </p:ext>
            </p:extLst>
          </p:nvPr>
        </p:nvGraphicFramePr>
        <p:xfrm>
          <a:off x="-789806" y="4102288"/>
          <a:ext cx="13899898" cy="36948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55" name="TextBox 52">
            <a:extLst>
              <a:ext uri="{FF2B5EF4-FFF2-40B4-BE49-F238E27FC236}">
                <a16:creationId xmlns:a16="http://schemas.microsoft.com/office/drawing/2014/main" id="{5BC21F34-55BC-443F-BAD3-D7A1CB1C4E3D}"/>
              </a:ext>
            </a:extLst>
          </p:cNvPr>
          <p:cNvSpPr txBox="1"/>
          <p:nvPr/>
        </p:nvSpPr>
        <p:spPr>
          <a:xfrm>
            <a:off x="10193233" y="8262477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MONTO EJECUTADO</a:t>
            </a:r>
          </a:p>
        </p:txBody>
      </p:sp>
      <p:graphicFrame>
        <p:nvGraphicFramePr>
          <p:cNvPr id="56" name="Chart 25">
            <a:extLst>
              <a:ext uri="{FF2B5EF4-FFF2-40B4-BE49-F238E27FC236}">
                <a16:creationId xmlns:a16="http://schemas.microsoft.com/office/drawing/2014/main" id="{DE6AB84D-87B3-410A-9E7D-3B692D794E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38410175"/>
              </p:ext>
            </p:extLst>
          </p:nvPr>
        </p:nvGraphicFramePr>
        <p:xfrm>
          <a:off x="8150109" y="8090642"/>
          <a:ext cx="8686381" cy="562535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57" name="Rectangle 8">
            <a:extLst>
              <a:ext uri="{FF2B5EF4-FFF2-40B4-BE49-F238E27FC236}">
                <a16:creationId xmlns:a16="http://schemas.microsoft.com/office/drawing/2014/main" id="{9D441567-796F-40DE-B7EC-36C2C0CB5F75}"/>
              </a:ext>
            </a:extLst>
          </p:cNvPr>
          <p:cNvSpPr/>
          <p:nvPr/>
        </p:nvSpPr>
        <p:spPr>
          <a:xfrm>
            <a:off x="14132828" y="4131804"/>
            <a:ext cx="4406301" cy="1776091"/>
          </a:xfrm>
          <a:prstGeom prst="roundRect">
            <a:avLst/>
          </a:prstGeom>
          <a:solidFill>
            <a:srgbClr val="FF027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58" name="TextBox 15">
            <a:extLst>
              <a:ext uri="{FF2B5EF4-FFF2-40B4-BE49-F238E27FC236}">
                <a16:creationId xmlns:a16="http://schemas.microsoft.com/office/drawing/2014/main" id="{9C737C33-14ED-4B66-BCD0-6E328054BD6D}"/>
              </a:ext>
            </a:extLst>
          </p:cNvPr>
          <p:cNvSpPr txBox="1"/>
          <p:nvPr/>
        </p:nvSpPr>
        <p:spPr>
          <a:xfrm>
            <a:off x="14654743" y="4232916"/>
            <a:ext cx="3772186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DOCUMENTOS LEGALES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ELABORADOS</a:t>
            </a:r>
          </a:p>
        </p:txBody>
      </p:sp>
      <p:sp>
        <p:nvSpPr>
          <p:cNvPr id="59" name="TextBox 16">
            <a:extLst>
              <a:ext uri="{FF2B5EF4-FFF2-40B4-BE49-F238E27FC236}">
                <a16:creationId xmlns:a16="http://schemas.microsoft.com/office/drawing/2014/main" id="{894FC5B7-AFB6-4E61-ABA3-B7180E554CCE}"/>
              </a:ext>
            </a:extLst>
          </p:cNvPr>
          <p:cNvSpPr txBox="1"/>
          <p:nvPr/>
        </p:nvSpPr>
        <p:spPr>
          <a:xfrm>
            <a:off x="15856634" y="4984681"/>
            <a:ext cx="1438214" cy="1015663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60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531</a:t>
            </a:r>
            <a:endParaRPr kumimoji="0" lang="en-US" sz="60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60" name="Rectangle 8">
            <a:extLst>
              <a:ext uri="{FF2B5EF4-FFF2-40B4-BE49-F238E27FC236}">
                <a16:creationId xmlns:a16="http://schemas.microsoft.com/office/drawing/2014/main" id="{6DE44FAD-366B-47A5-B7CB-95A59C8296C2}"/>
              </a:ext>
            </a:extLst>
          </p:cNvPr>
          <p:cNvSpPr/>
          <p:nvPr/>
        </p:nvSpPr>
        <p:spPr>
          <a:xfrm>
            <a:off x="18658603" y="4123091"/>
            <a:ext cx="4608023" cy="1776091"/>
          </a:xfrm>
          <a:prstGeom prst="roundRect">
            <a:avLst/>
          </a:prstGeom>
          <a:solidFill>
            <a:srgbClr val="C36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61" name="TextBox 15">
            <a:extLst>
              <a:ext uri="{FF2B5EF4-FFF2-40B4-BE49-F238E27FC236}">
                <a16:creationId xmlns:a16="http://schemas.microsoft.com/office/drawing/2014/main" id="{65E8262F-4CAF-4254-9911-D2AAB5917DDC}"/>
              </a:ext>
            </a:extLst>
          </p:cNvPr>
          <p:cNvSpPr txBox="1"/>
          <p:nvPr/>
        </p:nvSpPr>
        <p:spPr>
          <a:xfrm>
            <a:off x="19232739" y="4193027"/>
            <a:ext cx="3908442" cy="830997"/>
          </a:xfrm>
          <a:prstGeom prst="rect">
            <a:avLst/>
          </a:prstGeom>
          <a:noFill/>
        </p:spPr>
        <p:txBody>
          <a:bodyPr wrap="none" lIns="91440" tIns="45720" rIns="91440" bIns="45720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uLnTx/>
                <a:uFillTx/>
                <a:latin typeface="Poppins"/>
                <a:ea typeface="Lato Light" panose="020F0502020204030203" pitchFamily="34" charset="0"/>
                <a:cs typeface="Poppins" pitchFamily="2" charset="77"/>
                <a:sym typeface="Arial"/>
              </a:rPr>
              <a:t>ASESORIAS Y VIALIDADES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uLnTx/>
                <a:uFillTx/>
                <a:latin typeface="Poppins"/>
                <a:ea typeface="Lato Light" panose="020F0502020204030203" pitchFamily="34" charset="0"/>
                <a:cs typeface="Poppins" pitchFamily="2" charset="77"/>
                <a:sym typeface="Arial"/>
              </a:rPr>
              <a:t>EMITIDAS  </a:t>
            </a:r>
            <a:endParaRPr kumimoji="0" lang="en-US" sz="240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62" name="TextBox 16">
            <a:extLst>
              <a:ext uri="{FF2B5EF4-FFF2-40B4-BE49-F238E27FC236}">
                <a16:creationId xmlns:a16="http://schemas.microsoft.com/office/drawing/2014/main" id="{3D79D591-41A0-4C62-ACFC-00831C353090}"/>
              </a:ext>
            </a:extLst>
          </p:cNvPr>
          <p:cNvSpPr txBox="1"/>
          <p:nvPr/>
        </p:nvSpPr>
        <p:spPr>
          <a:xfrm>
            <a:off x="20653411" y="4906468"/>
            <a:ext cx="1135247" cy="1015663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6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18 </a:t>
            </a:r>
          </a:p>
        </p:txBody>
      </p:sp>
      <p:sp>
        <p:nvSpPr>
          <p:cNvPr id="63" name="Rounded Rectangle 12">
            <a:extLst>
              <a:ext uri="{FF2B5EF4-FFF2-40B4-BE49-F238E27FC236}">
                <a16:creationId xmlns:a16="http://schemas.microsoft.com/office/drawing/2014/main" id="{1097792B-C316-475C-B585-6FAB2F5EE772}"/>
              </a:ext>
            </a:extLst>
          </p:cNvPr>
          <p:cNvSpPr/>
          <p:nvPr/>
        </p:nvSpPr>
        <p:spPr>
          <a:xfrm>
            <a:off x="14147684" y="6081649"/>
            <a:ext cx="9118942" cy="1188720"/>
          </a:xfrm>
          <a:prstGeom prst="roundRect">
            <a:avLst>
              <a:gd name="adj" fmla="val 12821"/>
            </a:avLst>
          </a:prstGeom>
          <a:solidFill>
            <a:srgbClr val="03D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64" name="TextBox 15">
            <a:extLst>
              <a:ext uri="{FF2B5EF4-FFF2-40B4-BE49-F238E27FC236}">
                <a16:creationId xmlns:a16="http://schemas.microsoft.com/office/drawing/2014/main" id="{D5D4F7D8-24BB-403E-BB88-8FB542E8A0EA}"/>
              </a:ext>
            </a:extLst>
          </p:cNvPr>
          <p:cNvSpPr txBox="1"/>
          <p:nvPr/>
        </p:nvSpPr>
        <p:spPr>
          <a:xfrm>
            <a:off x="15507365" y="6238611"/>
            <a:ext cx="2649917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5400" b="1" i="0" u="none" strike="noStrike" kern="0" cap="none" spc="0" normalizeH="0" baseline="0" noProof="0">
                <a:ln>
                  <a:noFill/>
                </a:ln>
                <a:solidFill>
                  <a:srgbClr val="00003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89.6%</a:t>
            </a:r>
          </a:p>
        </p:txBody>
      </p:sp>
      <p:sp>
        <p:nvSpPr>
          <p:cNvPr id="65" name="TextBox 15">
            <a:extLst>
              <a:ext uri="{FF2B5EF4-FFF2-40B4-BE49-F238E27FC236}">
                <a16:creationId xmlns:a16="http://schemas.microsoft.com/office/drawing/2014/main" id="{A4A25957-7C67-471E-82F5-D0FEDCD47C3A}"/>
              </a:ext>
            </a:extLst>
          </p:cNvPr>
          <p:cNvSpPr txBox="1"/>
          <p:nvPr/>
        </p:nvSpPr>
        <p:spPr>
          <a:xfrm>
            <a:off x="17678455" y="6207834"/>
            <a:ext cx="5883415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i="0" u="none" strike="noStrike" kern="0" cap="none" spc="0" normalizeH="0" baseline="0" noProof="0">
                <a:ln>
                  <a:noFill/>
                </a:ln>
                <a:solidFill>
                  <a:srgbClr val="00003E"/>
                </a:solidFill>
                <a:uLnTx/>
                <a:uFillTx/>
                <a:latin typeface="Poppins"/>
                <a:cs typeface="Arial"/>
                <a:sym typeface="Arial"/>
              </a:rPr>
              <a:t>ASESORIAS Y VIABILIDADES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i="0" u="none" strike="noStrike" kern="0" cap="none" spc="0" normalizeH="0" baseline="0" noProof="0">
                <a:ln>
                  <a:noFill/>
                </a:ln>
                <a:solidFill>
                  <a:srgbClr val="00003E"/>
                </a:solidFill>
                <a:uLnTx/>
                <a:uFillTx/>
                <a:latin typeface="Poppins"/>
                <a:cs typeface="Arial"/>
                <a:sym typeface="Arial"/>
              </a:rPr>
              <a:t>SIN OBSERVACIONES</a:t>
            </a:r>
          </a:p>
        </p:txBody>
      </p:sp>
      <p:sp>
        <p:nvSpPr>
          <p:cNvPr id="66" name="Freeform 77">
            <a:extLst>
              <a:ext uri="{FF2B5EF4-FFF2-40B4-BE49-F238E27FC236}">
                <a16:creationId xmlns:a16="http://schemas.microsoft.com/office/drawing/2014/main" id="{1EB4079B-23EF-4F5A-A6CD-7B6D1C84F37C}"/>
              </a:ext>
            </a:extLst>
          </p:cNvPr>
          <p:cNvSpPr>
            <a:spLocks noEditPoints="1"/>
          </p:cNvSpPr>
          <p:nvPr/>
        </p:nvSpPr>
        <p:spPr bwMode="auto">
          <a:xfrm>
            <a:off x="14491458" y="6312956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grpSp>
        <p:nvGrpSpPr>
          <p:cNvPr id="67" name="Grupo 66">
            <a:extLst>
              <a:ext uri="{FF2B5EF4-FFF2-40B4-BE49-F238E27FC236}">
                <a16:creationId xmlns:a16="http://schemas.microsoft.com/office/drawing/2014/main" id="{834DA6E7-FB48-404A-973F-ED5C8D7BD0A7}"/>
              </a:ext>
            </a:extLst>
          </p:cNvPr>
          <p:cNvGrpSpPr/>
          <p:nvPr/>
        </p:nvGrpSpPr>
        <p:grpSpPr>
          <a:xfrm>
            <a:off x="14736379" y="9725409"/>
            <a:ext cx="2436121" cy="888680"/>
            <a:chOff x="14173692" y="8362748"/>
            <a:chExt cx="2436121" cy="888680"/>
          </a:xfrm>
        </p:grpSpPr>
        <p:sp>
          <p:nvSpPr>
            <p:cNvPr id="68" name="TextBox 18">
              <a:extLst>
                <a:ext uri="{FF2B5EF4-FFF2-40B4-BE49-F238E27FC236}">
                  <a16:creationId xmlns:a16="http://schemas.microsoft.com/office/drawing/2014/main" id="{F56370BA-6D27-462E-BF36-84ADFD96C77C}"/>
                </a:ext>
              </a:extLst>
            </p:cNvPr>
            <p:cNvSpPr txBox="1"/>
            <p:nvPr/>
          </p:nvSpPr>
          <p:spPr>
            <a:xfrm>
              <a:off x="15026822" y="8362748"/>
              <a:ext cx="827471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marL="0" marR="0" lvl="0" indent="0" algn="l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accent5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82%</a:t>
              </a:r>
              <a:endParaRPr kumimoji="0" lang="en-US" sz="3600" b="1" i="0" u="none" strike="noStrike" kern="1200" cap="none" spc="0" normalizeH="0" baseline="0" noProof="0">
                <a:ln>
                  <a:noFill/>
                </a:ln>
                <a:solidFill>
                  <a:schemeClr val="accent5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endParaRPr>
            </a:p>
          </p:txBody>
        </p:sp>
        <p:sp>
          <p:nvSpPr>
            <p:cNvPr id="69" name="TextBox 15">
              <a:extLst>
                <a:ext uri="{FF2B5EF4-FFF2-40B4-BE49-F238E27FC236}">
                  <a16:creationId xmlns:a16="http://schemas.microsoft.com/office/drawing/2014/main" id="{41E3DAA7-E70B-4BAB-BBA1-D8F41373D5FD}"/>
                </a:ext>
              </a:extLst>
            </p:cNvPr>
            <p:cNvSpPr txBox="1"/>
            <p:nvPr/>
          </p:nvSpPr>
          <p:spPr>
            <a:xfrm>
              <a:off x="14173692" y="8851318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EJECUCIÓN</a:t>
              </a:r>
              <a:endParaRPr kumimoji="0" 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2001656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Imagen que contiene persona, edificio, hombre, exterior&#10;&#10;Descripción generada automáticamente">
            <a:extLst>
              <a:ext uri="{FF2B5EF4-FFF2-40B4-BE49-F238E27FC236}">
                <a16:creationId xmlns:a16="http://schemas.microsoft.com/office/drawing/2014/main" id="{D6EF593A-D5DB-47E0-8202-E61BC9E9742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23740"/>
          <a:stretch/>
        </p:blipFill>
        <p:spPr>
          <a:xfrm>
            <a:off x="13328020" y="7381040"/>
            <a:ext cx="3424610" cy="2993771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5" name="Imagen 4" descr="Un niño con un casco azul&#10;&#10;Descripción generada automáticamente con confianza baja">
            <a:extLst>
              <a:ext uri="{FF2B5EF4-FFF2-40B4-BE49-F238E27FC236}">
                <a16:creationId xmlns:a16="http://schemas.microsoft.com/office/drawing/2014/main" id="{53EB8A35-0658-49EF-A5EE-186E4BE7356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1249" r="19305"/>
          <a:stretch/>
        </p:blipFill>
        <p:spPr>
          <a:xfrm>
            <a:off x="17070970" y="7360405"/>
            <a:ext cx="3140006" cy="3014406"/>
          </a:xfrm>
          <a:prstGeom prst="rect">
            <a:avLst/>
          </a:prstGeom>
          <a:ln w="57150">
            <a:solidFill>
              <a:schemeClr val="accent3"/>
            </a:solidFill>
          </a:ln>
        </p:spPr>
      </p:pic>
      <p:pic>
        <p:nvPicPr>
          <p:cNvPr id="6" name="Imagen 5" descr="Imagen que contiene hombre, persona, tabla, comida&#10;&#10;Descripción generada automáticamente">
            <a:extLst>
              <a:ext uri="{FF2B5EF4-FFF2-40B4-BE49-F238E27FC236}">
                <a16:creationId xmlns:a16="http://schemas.microsoft.com/office/drawing/2014/main" id="{573901A1-AE75-4A51-81FA-95CF273893B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6626" r="26400"/>
          <a:stretch/>
        </p:blipFill>
        <p:spPr>
          <a:xfrm>
            <a:off x="10002100" y="7381040"/>
            <a:ext cx="3007580" cy="2993772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8" name="Google Shape;618;p39">
            <a:extLst>
              <a:ext uri="{FF2B5EF4-FFF2-40B4-BE49-F238E27FC236}">
                <a16:creationId xmlns:a16="http://schemas.microsoft.com/office/drawing/2014/main" id="{C10AE5ED-B387-4311-8520-E534B9B9B7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99418" y="3866227"/>
            <a:ext cx="14193357" cy="2999219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l"/>
            <a:r>
              <a:rPr lang="en" sz="880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Centro de Atención </a:t>
            </a:r>
            <a:br>
              <a:rPr lang="en" sz="880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" sz="880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Acceso a la Información</a:t>
            </a:r>
            <a:endParaRPr sz="880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Google Shape;619;p39">
            <a:extLst>
              <a:ext uri="{FF2B5EF4-FFF2-40B4-BE49-F238E27FC236}">
                <a16:creationId xmlns:a16="http://schemas.microsoft.com/office/drawing/2014/main" id="{1EF87822-92A3-4317-AB62-FF291129FFB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199418" y="2569663"/>
            <a:ext cx="7262978" cy="1478015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n" sz="80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Unidad de</a:t>
            </a:r>
            <a:endParaRPr sz="800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Imagen 9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1F91A1A2-4422-4B3A-AB5B-31AC3D4861B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243382" y="11928560"/>
            <a:ext cx="1392790" cy="1392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1939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Imagen 4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9D7B2BDA-D148-474B-A6AD-DF0B8EE8C6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750" y="831912"/>
            <a:ext cx="1686485" cy="921989"/>
          </a:xfrm>
          <a:prstGeom prst="rect">
            <a:avLst/>
          </a:prstGeom>
        </p:spPr>
      </p:pic>
      <p:sp>
        <p:nvSpPr>
          <p:cNvPr id="6" name="TextBox 214">
            <a:extLst>
              <a:ext uri="{FF2B5EF4-FFF2-40B4-BE49-F238E27FC236}">
                <a16:creationId xmlns:a16="http://schemas.microsoft.com/office/drawing/2014/main" id="{0C41DD8C-7980-40C7-BA0A-1152EBC5C901}"/>
              </a:ext>
            </a:extLst>
          </p:cNvPr>
          <p:cNvSpPr txBox="1"/>
          <p:nvPr/>
        </p:nvSpPr>
        <p:spPr>
          <a:xfrm>
            <a:off x="3639894" y="902327"/>
            <a:ext cx="1999939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4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Ejecución UNIDAD CENTRO DE ATENCIÓN  </a:t>
            </a:r>
          </a:p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4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Y ACCESO </a:t>
            </a:r>
            <a:r>
              <a:rPr lang="es-SV" sz="4800" b="1"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re Franklin" charset="0"/>
                <a:sym typeface="Baloo 2 ExtraBold"/>
              </a:rPr>
              <a:t>A LA INFORMACIÓN </a:t>
            </a:r>
            <a:endParaRPr kumimoji="0" lang="es-SV" sz="4800" b="1" i="0" u="none" strike="noStrike" kern="0" cap="none" spc="0" normalizeH="0" baseline="0" noProof="0">
              <a:ln>
                <a:noFill/>
              </a:ln>
              <a:solidFill>
                <a:srgbClr val="F6F6F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Libre Franklin" charset="0"/>
              <a:cs typeface="Arial"/>
              <a:sym typeface="Baloo 2 ExtraBold"/>
            </a:endParaRPr>
          </a:p>
        </p:txBody>
      </p:sp>
      <p:sp>
        <p:nvSpPr>
          <p:cNvPr id="7" name="TextBox 214">
            <a:extLst>
              <a:ext uri="{FF2B5EF4-FFF2-40B4-BE49-F238E27FC236}">
                <a16:creationId xmlns:a16="http://schemas.microsoft.com/office/drawing/2014/main" id="{095C966B-0C49-47A1-9B89-9885D52F2A82}"/>
              </a:ext>
            </a:extLst>
          </p:cNvPr>
          <p:cNvSpPr txBox="1"/>
          <p:nvPr/>
        </p:nvSpPr>
        <p:spPr>
          <a:xfrm>
            <a:off x="2814144" y="2454191"/>
            <a:ext cx="12107151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kumimoji="0" lang="en-US" sz="4800" b="0" i="0" u="none" strike="noStrike" kern="0" cap="none" spc="0" normalizeH="0" baseline="0" noProof="0" err="1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Resultados</a:t>
            </a:r>
            <a:r>
              <a:rPr kumimoji="0" lang="en-US" sz="4800" b="0" i="0" u="none" strike="noStrike" kern="0" cap="none" spc="0" normalizeH="0" baseline="0" noProof="0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 al 3° </a:t>
            </a:r>
            <a:r>
              <a:rPr kumimoji="0" lang="en-US" sz="4800" b="0" i="0" u="none" strike="noStrike" kern="0" cap="none" spc="0" normalizeH="0" baseline="0" noProof="0" err="1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Trimestre</a:t>
            </a:r>
            <a:r>
              <a:rPr kumimoji="0" lang="en-US" sz="4800" b="0" i="0" u="none" strike="noStrike" kern="0" cap="none" spc="0" normalizeH="0" baseline="0" noProof="0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 POA 2021</a:t>
            </a:r>
          </a:p>
        </p:txBody>
      </p:sp>
      <p:sp>
        <p:nvSpPr>
          <p:cNvPr id="151" name="CuadroTexto 150">
            <a:extLst>
              <a:ext uri="{FF2B5EF4-FFF2-40B4-BE49-F238E27FC236}">
                <a16:creationId xmlns:a16="http://schemas.microsoft.com/office/drawing/2014/main" id="{6869DB21-CC61-4B4D-A740-A63940CF699F}"/>
              </a:ext>
            </a:extLst>
          </p:cNvPr>
          <p:cNvSpPr txBox="1"/>
          <p:nvPr/>
        </p:nvSpPr>
        <p:spPr>
          <a:xfrm>
            <a:off x="886634" y="13193748"/>
            <a:ext cx="1232033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MX" sz="2000" b="1" i="0" u="none" strike="noStrike" kern="0" cap="none" spc="0" normalizeH="0" baseline="0" noProof="0">
                <a:ln>
                  <a:noFill/>
                </a:ln>
                <a:solidFill>
                  <a:srgbClr val="00003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/>
                <a:sym typeface="Arial"/>
              </a:rPr>
              <a:t>*Accesos a carpetas / Impresoras / Administración de usuario / Email / Solicitud de información / impresoras</a:t>
            </a:r>
            <a:endParaRPr kumimoji="0" lang="es-SV" sz="2000" b="1" i="0" u="none" strike="noStrike" kern="0" cap="none" spc="0" normalizeH="0" baseline="0" noProof="0">
              <a:ln>
                <a:noFill/>
              </a:ln>
              <a:solidFill>
                <a:srgbClr val="00003E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Arial"/>
              <a:sym typeface="Arial"/>
            </a:endParaRPr>
          </a:p>
        </p:txBody>
      </p:sp>
      <p:sp>
        <p:nvSpPr>
          <p:cNvPr id="19" name="TextBox 15">
            <a:extLst>
              <a:ext uri="{FF2B5EF4-FFF2-40B4-BE49-F238E27FC236}">
                <a16:creationId xmlns:a16="http://schemas.microsoft.com/office/drawing/2014/main" id="{22E78FB2-1FD0-4A3F-8B51-296FFC36F850}"/>
              </a:ext>
            </a:extLst>
          </p:cNvPr>
          <p:cNvSpPr txBox="1"/>
          <p:nvPr/>
        </p:nvSpPr>
        <p:spPr>
          <a:xfrm>
            <a:off x="409698" y="3582349"/>
            <a:ext cx="11412643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EFICACIA EN REVISIÓN DE INFORMES – DIAS PROMEDIO</a:t>
            </a:r>
          </a:p>
        </p:txBody>
      </p:sp>
      <p:graphicFrame>
        <p:nvGraphicFramePr>
          <p:cNvPr id="20" name="Chart 25">
            <a:extLst>
              <a:ext uri="{FF2B5EF4-FFF2-40B4-BE49-F238E27FC236}">
                <a16:creationId xmlns:a16="http://schemas.microsoft.com/office/drawing/2014/main" id="{B87CE91A-3C11-4703-B801-F7037B4DB90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83150559"/>
              </p:ext>
            </p:extLst>
          </p:nvPr>
        </p:nvGraphicFramePr>
        <p:xfrm>
          <a:off x="884129" y="4447731"/>
          <a:ext cx="12649933" cy="398086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1" name="TextBox 52">
            <a:extLst>
              <a:ext uri="{FF2B5EF4-FFF2-40B4-BE49-F238E27FC236}">
                <a16:creationId xmlns:a16="http://schemas.microsoft.com/office/drawing/2014/main" id="{3C1A1954-01C5-40FD-8904-46ADEB2E78CF}"/>
              </a:ext>
            </a:extLst>
          </p:cNvPr>
          <p:cNvSpPr txBox="1"/>
          <p:nvPr/>
        </p:nvSpPr>
        <p:spPr>
          <a:xfrm>
            <a:off x="16727592" y="7883362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MONTO EJECUTADO</a:t>
            </a:r>
          </a:p>
        </p:txBody>
      </p:sp>
      <p:graphicFrame>
        <p:nvGraphicFramePr>
          <p:cNvPr id="22" name="Chart 25">
            <a:extLst>
              <a:ext uri="{FF2B5EF4-FFF2-40B4-BE49-F238E27FC236}">
                <a16:creationId xmlns:a16="http://schemas.microsoft.com/office/drawing/2014/main" id="{3E69069B-98BE-41E1-96FC-484603EED4C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39785661"/>
              </p:ext>
            </p:extLst>
          </p:nvPr>
        </p:nvGraphicFramePr>
        <p:xfrm>
          <a:off x="13534062" y="7968756"/>
          <a:ext cx="9402284" cy="52249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pSp>
        <p:nvGrpSpPr>
          <p:cNvPr id="23" name="Grupo 22">
            <a:extLst>
              <a:ext uri="{FF2B5EF4-FFF2-40B4-BE49-F238E27FC236}">
                <a16:creationId xmlns:a16="http://schemas.microsoft.com/office/drawing/2014/main" id="{A99CDA30-C47A-40FC-9C31-E5D1A3DF650A}"/>
              </a:ext>
            </a:extLst>
          </p:cNvPr>
          <p:cNvGrpSpPr/>
          <p:nvPr/>
        </p:nvGrpSpPr>
        <p:grpSpPr>
          <a:xfrm>
            <a:off x="20997305" y="8804766"/>
            <a:ext cx="2436121" cy="729167"/>
            <a:chOff x="19840413" y="9135807"/>
            <a:chExt cx="2436121" cy="729167"/>
          </a:xfrm>
        </p:grpSpPr>
        <p:sp>
          <p:nvSpPr>
            <p:cNvPr id="24" name="TextBox 18">
              <a:extLst>
                <a:ext uri="{FF2B5EF4-FFF2-40B4-BE49-F238E27FC236}">
                  <a16:creationId xmlns:a16="http://schemas.microsoft.com/office/drawing/2014/main" id="{9A77CA64-4CCE-4A19-9386-20F2AE03B65F}"/>
                </a:ext>
              </a:extLst>
            </p:cNvPr>
            <p:cNvSpPr txBox="1"/>
            <p:nvPr/>
          </p:nvSpPr>
          <p:spPr>
            <a:xfrm>
              <a:off x="20708594" y="9135807"/>
              <a:ext cx="1084085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l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accent5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54%</a:t>
              </a:r>
              <a:endPara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chemeClr val="accent5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endParaRPr>
            </a:p>
          </p:txBody>
        </p:sp>
        <p:sp>
          <p:nvSpPr>
            <p:cNvPr id="25" name="TextBox 15">
              <a:extLst>
                <a:ext uri="{FF2B5EF4-FFF2-40B4-BE49-F238E27FC236}">
                  <a16:creationId xmlns:a16="http://schemas.microsoft.com/office/drawing/2014/main" id="{9F68BE11-E479-4F36-A045-3C42F93D7BF9}"/>
                </a:ext>
              </a:extLst>
            </p:cNvPr>
            <p:cNvSpPr txBox="1"/>
            <p:nvPr/>
          </p:nvSpPr>
          <p:spPr>
            <a:xfrm>
              <a:off x="19840413" y="9464864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EJECUCIÓN</a:t>
              </a:r>
              <a:endParaRPr kumimoji="0" lang="en-US" sz="24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endParaRPr>
            </a:p>
          </p:txBody>
        </p:sp>
      </p:grpSp>
      <p:graphicFrame>
        <p:nvGraphicFramePr>
          <p:cNvPr id="26" name="Chart 41">
            <a:extLst>
              <a:ext uri="{FF2B5EF4-FFF2-40B4-BE49-F238E27FC236}">
                <a16:creationId xmlns:a16="http://schemas.microsoft.com/office/drawing/2014/main" id="{B778FF51-3F16-48F1-B580-7A9CDCF41E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465219"/>
              </p:ext>
            </p:extLst>
          </p:nvPr>
        </p:nvGraphicFramePr>
        <p:xfrm>
          <a:off x="2814144" y="8804766"/>
          <a:ext cx="10023917" cy="502030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7" name="Rounded Rectangle 12">
            <a:extLst>
              <a:ext uri="{FF2B5EF4-FFF2-40B4-BE49-F238E27FC236}">
                <a16:creationId xmlns:a16="http://schemas.microsoft.com/office/drawing/2014/main" id="{CE538994-006A-40E4-93E4-3AD44A8792CD}"/>
              </a:ext>
            </a:extLst>
          </p:cNvPr>
          <p:cNvSpPr/>
          <p:nvPr/>
        </p:nvSpPr>
        <p:spPr>
          <a:xfrm>
            <a:off x="13925946" y="5672468"/>
            <a:ext cx="9542889" cy="1503074"/>
          </a:xfrm>
          <a:prstGeom prst="roundRect">
            <a:avLst>
              <a:gd name="adj" fmla="val 12821"/>
            </a:avLst>
          </a:prstGeom>
          <a:solidFill>
            <a:srgbClr val="C36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28" name="TextBox 15">
            <a:extLst>
              <a:ext uri="{FF2B5EF4-FFF2-40B4-BE49-F238E27FC236}">
                <a16:creationId xmlns:a16="http://schemas.microsoft.com/office/drawing/2014/main" id="{507C43EB-2BC5-4174-8853-7D0CBEF132E2}"/>
              </a:ext>
            </a:extLst>
          </p:cNvPr>
          <p:cNvSpPr txBox="1"/>
          <p:nvPr/>
        </p:nvSpPr>
        <p:spPr>
          <a:xfrm>
            <a:off x="15189302" y="6003287"/>
            <a:ext cx="2548936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48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4</a:t>
            </a: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 días</a:t>
            </a:r>
          </a:p>
        </p:txBody>
      </p:sp>
      <p:sp>
        <p:nvSpPr>
          <p:cNvPr id="29" name="Freeform 77">
            <a:extLst>
              <a:ext uri="{FF2B5EF4-FFF2-40B4-BE49-F238E27FC236}">
                <a16:creationId xmlns:a16="http://schemas.microsoft.com/office/drawing/2014/main" id="{B7CBDC52-3C47-4306-8C69-7B7647C32346}"/>
              </a:ext>
            </a:extLst>
          </p:cNvPr>
          <p:cNvSpPr>
            <a:spLocks noEditPoints="1"/>
          </p:cNvSpPr>
          <p:nvPr/>
        </p:nvSpPr>
        <p:spPr bwMode="auto">
          <a:xfrm>
            <a:off x="14215564" y="6003287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2"/>
          </a:solidFill>
          <a:ln>
            <a:solidFill>
              <a:schemeClr val="bg2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30" name="Rounded Rectangle 12">
            <a:extLst>
              <a:ext uri="{FF2B5EF4-FFF2-40B4-BE49-F238E27FC236}">
                <a16:creationId xmlns:a16="http://schemas.microsoft.com/office/drawing/2014/main" id="{B69EF9A4-C679-4F95-84B1-35A60AB1944E}"/>
              </a:ext>
            </a:extLst>
          </p:cNvPr>
          <p:cNvSpPr/>
          <p:nvPr/>
        </p:nvSpPr>
        <p:spPr>
          <a:xfrm>
            <a:off x="13925946" y="4014377"/>
            <a:ext cx="9507480" cy="1459631"/>
          </a:xfrm>
          <a:prstGeom prst="roundRect">
            <a:avLst>
              <a:gd name="adj" fmla="val 12821"/>
            </a:avLst>
          </a:prstGeom>
          <a:solidFill>
            <a:srgbClr val="FF027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31" name="TextBox 15">
            <a:extLst>
              <a:ext uri="{FF2B5EF4-FFF2-40B4-BE49-F238E27FC236}">
                <a16:creationId xmlns:a16="http://schemas.microsoft.com/office/drawing/2014/main" id="{E7F054BC-B6D5-461D-964A-4C75E0C12A6A}"/>
              </a:ext>
            </a:extLst>
          </p:cNvPr>
          <p:cNvSpPr txBox="1"/>
          <p:nvPr/>
        </p:nvSpPr>
        <p:spPr>
          <a:xfrm>
            <a:off x="15602797" y="4447731"/>
            <a:ext cx="1801420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91%</a:t>
            </a:r>
          </a:p>
        </p:txBody>
      </p:sp>
      <p:sp>
        <p:nvSpPr>
          <p:cNvPr id="32" name="Freeform 77">
            <a:extLst>
              <a:ext uri="{FF2B5EF4-FFF2-40B4-BE49-F238E27FC236}">
                <a16:creationId xmlns:a16="http://schemas.microsoft.com/office/drawing/2014/main" id="{6E70A599-3FAC-4434-AF1B-B9D49CEC5088}"/>
              </a:ext>
            </a:extLst>
          </p:cNvPr>
          <p:cNvSpPr>
            <a:spLocks noEditPoints="1"/>
          </p:cNvSpPr>
          <p:nvPr/>
        </p:nvSpPr>
        <p:spPr bwMode="auto">
          <a:xfrm>
            <a:off x="14215564" y="4408145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33" name="TextBox 15">
            <a:extLst>
              <a:ext uri="{FF2B5EF4-FFF2-40B4-BE49-F238E27FC236}">
                <a16:creationId xmlns:a16="http://schemas.microsoft.com/office/drawing/2014/main" id="{5F35AED9-2BD3-4C4E-9339-33CF20C675BB}"/>
              </a:ext>
            </a:extLst>
          </p:cNvPr>
          <p:cNvSpPr txBox="1"/>
          <p:nvPr/>
        </p:nvSpPr>
        <p:spPr>
          <a:xfrm>
            <a:off x="16960424" y="4388282"/>
            <a:ext cx="6371444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uLnTx/>
                <a:uFillTx/>
                <a:latin typeface="Poppins"/>
                <a:ea typeface="Lato Light" panose="020F0502020204030203" pitchFamily="34" charset="0"/>
                <a:cs typeface="Poppins" pitchFamily="2" charset="77"/>
                <a:sym typeface="Arial"/>
              </a:rPr>
              <a:t>PORCENTAJE DE INFORMES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uLnTx/>
                <a:uFillTx/>
                <a:latin typeface="Poppins"/>
                <a:ea typeface="Lato Light" panose="020F0502020204030203" pitchFamily="34" charset="0"/>
                <a:cs typeface="Poppins" pitchFamily="2" charset="77"/>
                <a:sym typeface="Arial"/>
              </a:rPr>
              <a:t>REVISADOS EN TIEMPO</a:t>
            </a:r>
            <a:endParaRPr kumimoji="0" lang="en-US" sz="200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34" name="TextBox 15">
            <a:extLst>
              <a:ext uri="{FF2B5EF4-FFF2-40B4-BE49-F238E27FC236}">
                <a16:creationId xmlns:a16="http://schemas.microsoft.com/office/drawing/2014/main" id="{652F766C-A6B8-4E1B-9B8D-B76767276B15}"/>
              </a:ext>
            </a:extLst>
          </p:cNvPr>
          <p:cNvSpPr txBox="1"/>
          <p:nvPr/>
        </p:nvSpPr>
        <p:spPr>
          <a:xfrm>
            <a:off x="17338903" y="6023006"/>
            <a:ext cx="6094523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TIEMPO PROMEDIO RESPUESTA  SOLICITUDES DE INFORMACIÓN - LAIP</a:t>
            </a:r>
            <a:endParaRPr kumimoji="0" lang="en-US" sz="2000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35" name="TextBox 43">
            <a:extLst>
              <a:ext uri="{FF2B5EF4-FFF2-40B4-BE49-F238E27FC236}">
                <a16:creationId xmlns:a16="http://schemas.microsoft.com/office/drawing/2014/main" id="{700AA67D-A763-4DDD-987D-6D79BDC60570}"/>
              </a:ext>
            </a:extLst>
          </p:cNvPr>
          <p:cNvSpPr txBox="1"/>
          <p:nvPr/>
        </p:nvSpPr>
        <p:spPr>
          <a:xfrm>
            <a:off x="5865276" y="10604371"/>
            <a:ext cx="1579279" cy="1036117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3733" b="1" i="0" u="none" strike="noStrike" kern="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4,348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 SemiBold" pitchFamily="2" charset="77"/>
                <a:ea typeface="League Spartan" charset="0"/>
                <a:cs typeface="Poppins SemiBold" pitchFamily="2" charset="77"/>
                <a:sym typeface="Arial"/>
              </a:rPr>
              <a:t>Informes</a:t>
            </a:r>
            <a:endParaRPr kumimoji="0" lang="en-US" sz="2400" b="1" i="0" u="none" strike="noStrike" kern="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Poppins SemiBold" pitchFamily="2" charset="77"/>
              <a:ea typeface="League Spartan" charset="0"/>
              <a:cs typeface="Poppins SemiBold" pitchFamily="2" charset="77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6096772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Imagen que contiene persona, edificio, hombre, exterior&#10;&#10;Descripción generada automáticamente">
            <a:extLst>
              <a:ext uri="{FF2B5EF4-FFF2-40B4-BE49-F238E27FC236}">
                <a16:creationId xmlns:a16="http://schemas.microsoft.com/office/drawing/2014/main" id="{D6EF593A-D5DB-47E0-8202-E61BC9E9742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23740"/>
          <a:stretch/>
        </p:blipFill>
        <p:spPr>
          <a:xfrm>
            <a:off x="7496116" y="3614416"/>
            <a:ext cx="3424610" cy="2993771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5" name="Imagen 4" descr="Un niño con un casco azul&#10;&#10;Descripción generada automáticamente con confianza baja">
            <a:extLst>
              <a:ext uri="{FF2B5EF4-FFF2-40B4-BE49-F238E27FC236}">
                <a16:creationId xmlns:a16="http://schemas.microsoft.com/office/drawing/2014/main" id="{53EB8A35-0658-49EF-A5EE-186E4BE7356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1249" r="19305"/>
          <a:stretch/>
        </p:blipFill>
        <p:spPr>
          <a:xfrm>
            <a:off x="11239066" y="3593781"/>
            <a:ext cx="3140006" cy="3014406"/>
          </a:xfrm>
          <a:prstGeom prst="rect">
            <a:avLst/>
          </a:prstGeom>
          <a:ln w="57150">
            <a:solidFill>
              <a:schemeClr val="accent3"/>
            </a:solidFill>
          </a:ln>
        </p:spPr>
      </p:pic>
      <p:pic>
        <p:nvPicPr>
          <p:cNvPr id="6" name="Imagen 5" descr="Imagen que contiene hombre, persona, tabla, comida&#10;&#10;Descripción generada automáticamente">
            <a:extLst>
              <a:ext uri="{FF2B5EF4-FFF2-40B4-BE49-F238E27FC236}">
                <a16:creationId xmlns:a16="http://schemas.microsoft.com/office/drawing/2014/main" id="{573901A1-AE75-4A51-81FA-95CF273893B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6626" r="26400"/>
          <a:stretch/>
        </p:blipFill>
        <p:spPr>
          <a:xfrm>
            <a:off x="4170196" y="3614416"/>
            <a:ext cx="3007580" cy="2993772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8" name="Google Shape;618;p39">
            <a:extLst>
              <a:ext uri="{FF2B5EF4-FFF2-40B4-BE49-F238E27FC236}">
                <a16:creationId xmlns:a16="http://schemas.microsoft.com/office/drawing/2014/main" id="{C10AE5ED-B387-4311-8520-E534B9B9B7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77776" y="7593589"/>
            <a:ext cx="16299782" cy="2999219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l"/>
            <a:r>
              <a:rPr lang="en" sz="1180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Servicios Generales</a:t>
            </a:r>
            <a:endParaRPr sz="1180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Google Shape;619;p39">
            <a:extLst>
              <a:ext uri="{FF2B5EF4-FFF2-40B4-BE49-F238E27FC236}">
                <a16:creationId xmlns:a16="http://schemas.microsoft.com/office/drawing/2014/main" id="{1EF87822-92A3-4317-AB62-FF291129FFB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273013" y="7107814"/>
            <a:ext cx="5825635" cy="1478015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n" sz="80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Unidad de</a:t>
            </a:r>
            <a:endParaRPr sz="800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Imagen 9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1F91A1A2-4422-4B3A-AB5B-31AC3D4861B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729032" y="11414210"/>
            <a:ext cx="1392790" cy="1392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55821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Imagen 4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9D7B2BDA-D148-474B-A6AD-DF0B8EE8C6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750" y="831912"/>
            <a:ext cx="1686485" cy="921989"/>
          </a:xfrm>
          <a:prstGeom prst="rect">
            <a:avLst/>
          </a:prstGeom>
        </p:spPr>
      </p:pic>
      <p:sp>
        <p:nvSpPr>
          <p:cNvPr id="6" name="TextBox 214">
            <a:extLst>
              <a:ext uri="{FF2B5EF4-FFF2-40B4-BE49-F238E27FC236}">
                <a16:creationId xmlns:a16="http://schemas.microsoft.com/office/drawing/2014/main" id="{0C41DD8C-7980-40C7-BA0A-1152EBC5C901}"/>
              </a:ext>
            </a:extLst>
          </p:cNvPr>
          <p:cNvSpPr txBox="1"/>
          <p:nvPr/>
        </p:nvSpPr>
        <p:spPr>
          <a:xfrm>
            <a:off x="2853301" y="1030854"/>
            <a:ext cx="199993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60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Ejecución UNIDAD DE SERVICIOS GENERALES</a:t>
            </a:r>
          </a:p>
        </p:txBody>
      </p:sp>
      <p:sp>
        <p:nvSpPr>
          <p:cNvPr id="7" name="TextBox 214">
            <a:extLst>
              <a:ext uri="{FF2B5EF4-FFF2-40B4-BE49-F238E27FC236}">
                <a16:creationId xmlns:a16="http://schemas.microsoft.com/office/drawing/2014/main" id="{095C966B-0C49-47A1-9B89-9885D52F2A82}"/>
              </a:ext>
            </a:extLst>
          </p:cNvPr>
          <p:cNvSpPr txBox="1"/>
          <p:nvPr/>
        </p:nvSpPr>
        <p:spPr>
          <a:xfrm>
            <a:off x="2653109" y="1997298"/>
            <a:ext cx="12107151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kumimoji="0" lang="en-US" sz="5400" b="0" i="0" u="none" strike="noStrike" kern="0" cap="none" spc="0" normalizeH="0" baseline="0" noProof="0" err="1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Resultados</a:t>
            </a:r>
            <a:r>
              <a:rPr kumimoji="0" lang="en-US" sz="5400" b="0" i="0" u="none" strike="noStrike" kern="0" cap="none" spc="0" normalizeH="0" baseline="0" noProof="0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 al 3° </a:t>
            </a:r>
            <a:r>
              <a:rPr kumimoji="0" lang="en-US" sz="5400" b="0" i="0" u="none" strike="noStrike" kern="0" cap="none" spc="0" normalizeH="0" baseline="0" noProof="0" err="1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Trimestre</a:t>
            </a:r>
            <a:r>
              <a:rPr kumimoji="0" lang="en-US" sz="5400" b="0" i="0" u="none" strike="noStrike" kern="0" cap="none" spc="0" normalizeH="0" baseline="0" noProof="0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 POA 2021</a:t>
            </a:r>
          </a:p>
        </p:txBody>
      </p:sp>
      <p:sp>
        <p:nvSpPr>
          <p:cNvPr id="22" name="TextBox 15">
            <a:extLst>
              <a:ext uri="{FF2B5EF4-FFF2-40B4-BE49-F238E27FC236}">
                <a16:creationId xmlns:a16="http://schemas.microsoft.com/office/drawing/2014/main" id="{CD937B53-FCB3-41BB-B5B1-4A62B93BB0E8}"/>
              </a:ext>
            </a:extLst>
          </p:cNvPr>
          <p:cNvSpPr txBox="1"/>
          <p:nvPr/>
        </p:nvSpPr>
        <p:spPr>
          <a:xfrm>
            <a:off x="322991" y="3228013"/>
            <a:ext cx="8473373" cy="954107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SATISFACCION USUARIOS INTERNOS SERVICIOS USG </a:t>
            </a:r>
          </a:p>
        </p:txBody>
      </p:sp>
      <p:graphicFrame>
        <p:nvGraphicFramePr>
          <p:cNvPr id="23" name="Chart 25">
            <a:extLst>
              <a:ext uri="{FF2B5EF4-FFF2-40B4-BE49-F238E27FC236}">
                <a16:creationId xmlns:a16="http://schemas.microsoft.com/office/drawing/2014/main" id="{A0F25D39-F3A7-4242-9B77-B6BE67798C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32265483"/>
              </p:ext>
            </p:extLst>
          </p:nvPr>
        </p:nvGraphicFramePr>
        <p:xfrm>
          <a:off x="548014" y="4167772"/>
          <a:ext cx="9154281" cy="352042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4" name="TextBox 52">
            <a:extLst>
              <a:ext uri="{FF2B5EF4-FFF2-40B4-BE49-F238E27FC236}">
                <a16:creationId xmlns:a16="http://schemas.microsoft.com/office/drawing/2014/main" id="{48262FB5-DE04-4EB7-881E-5A3C3C88206E}"/>
              </a:ext>
            </a:extLst>
          </p:cNvPr>
          <p:cNvSpPr txBox="1"/>
          <p:nvPr/>
        </p:nvSpPr>
        <p:spPr>
          <a:xfrm>
            <a:off x="18326698" y="7593978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MONTO EJECUTADO</a:t>
            </a:r>
          </a:p>
        </p:txBody>
      </p:sp>
      <p:graphicFrame>
        <p:nvGraphicFramePr>
          <p:cNvPr id="25" name="Chart 25">
            <a:extLst>
              <a:ext uri="{FF2B5EF4-FFF2-40B4-BE49-F238E27FC236}">
                <a16:creationId xmlns:a16="http://schemas.microsoft.com/office/drawing/2014/main" id="{CD27C8A0-7865-4543-96CD-D0E0B42FBED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14657769"/>
              </p:ext>
            </p:extLst>
          </p:nvPr>
        </p:nvGraphicFramePr>
        <p:xfrm>
          <a:off x="16725544" y="8108213"/>
          <a:ext cx="6714663" cy="55192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pSp>
        <p:nvGrpSpPr>
          <p:cNvPr id="26" name="Grupo 8">
            <a:extLst>
              <a:ext uri="{FF2B5EF4-FFF2-40B4-BE49-F238E27FC236}">
                <a16:creationId xmlns:a16="http://schemas.microsoft.com/office/drawing/2014/main" id="{8264138D-13B6-472B-8BFC-BFC1056FD792}"/>
              </a:ext>
            </a:extLst>
          </p:cNvPr>
          <p:cNvGrpSpPr/>
          <p:nvPr/>
        </p:nvGrpSpPr>
        <p:grpSpPr>
          <a:xfrm>
            <a:off x="21985848" y="8347908"/>
            <a:ext cx="2436121" cy="740626"/>
            <a:chOff x="21616952" y="8706178"/>
            <a:chExt cx="2436121" cy="740626"/>
          </a:xfrm>
        </p:grpSpPr>
        <p:sp>
          <p:nvSpPr>
            <p:cNvPr id="27" name="TextBox 18">
              <a:extLst>
                <a:ext uri="{FF2B5EF4-FFF2-40B4-BE49-F238E27FC236}">
                  <a16:creationId xmlns:a16="http://schemas.microsoft.com/office/drawing/2014/main" id="{3F8B7EAE-2AC5-454B-84CB-A0B1CA9D69DE}"/>
                </a:ext>
              </a:extLst>
            </p:cNvPr>
            <p:cNvSpPr txBox="1"/>
            <p:nvPr/>
          </p:nvSpPr>
          <p:spPr>
            <a:xfrm>
              <a:off x="22483795" y="8706178"/>
              <a:ext cx="631904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marL="0" marR="0" lvl="0" indent="0" algn="l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accent5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65%</a:t>
              </a:r>
            </a:p>
          </p:txBody>
        </p:sp>
        <p:sp>
          <p:nvSpPr>
            <p:cNvPr id="28" name="TextBox 15">
              <a:extLst>
                <a:ext uri="{FF2B5EF4-FFF2-40B4-BE49-F238E27FC236}">
                  <a16:creationId xmlns:a16="http://schemas.microsoft.com/office/drawing/2014/main" id="{C904EC5F-6CA0-41FC-9EEB-631B861203B8}"/>
                </a:ext>
              </a:extLst>
            </p:cNvPr>
            <p:cNvSpPr txBox="1"/>
            <p:nvPr/>
          </p:nvSpPr>
          <p:spPr>
            <a:xfrm>
              <a:off x="21616952" y="9046694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EJECUCIÓN</a:t>
              </a:r>
            </a:p>
          </p:txBody>
        </p:sp>
      </p:grpSp>
      <p:sp>
        <p:nvSpPr>
          <p:cNvPr id="29" name="Rectangle 8">
            <a:extLst>
              <a:ext uri="{FF2B5EF4-FFF2-40B4-BE49-F238E27FC236}">
                <a16:creationId xmlns:a16="http://schemas.microsoft.com/office/drawing/2014/main" id="{8CF0BA1D-3EA0-4D77-A6A9-951148F76EC6}"/>
              </a:ext>
            </a:extLst>
          </p:cNvPr>
          <p:cNvSpPr/>
          <p:nvPr/>
        </p:nvSpPr>
        <p:spPr>
          <a:xfrm>
            <a:off x="17675447" y="4202974"/>
            <a:ext cx="6168273" cy="1404813"/>
          </a:xfrm>
          <a:prstGeom prst="roundRect">
            <a:avLst/>
          </a:prstGeom>
          <a:solidFill>
            <a:srgbClr val="FF027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30" name="TextBox 15">
            <a:extLst>
              <a:ext uri="{FF2B5EF4-FFF2-40B4-BE49-F238E27FC236}">
                <a16:creationId xmlns:a16="http://schemas.microsoft.com/office/drawing/2014/main" id="{121CBB4A-EC79-4B59-8E19-3082220338D9}"/>
              </a:ext>
            </a:extLst>
          </p:cNvPr>
          <p:cNvSpPr txBox="1"/>
          <p:nvPr/>
        </p:nvSpPr>
        <p:spPr>
          <a:xfrm>
            <a:off x="20551415" y="4338777"/>
            <a:ext cx="3807898" cy="1200329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AVANCE PLAN DE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MANTENIMIENTO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ANUAL</a:t>
            </a:r>
          </a:p>
        </p:txBody>
      </p:sp>
      <p:sp>
        <p:nvSpPr>
          <p:cNvPr id="31" name="TextBox 16">
            <a:extLst>
              <a:ext uri="{FF2B5EF4-FFF2-40B4-BE49-F238E27FC236}">
                <a16:creationId xmlns:a16="http://schemas.microsoft.com/office/drawing/2014/main" id="{32BA2074-7E8A-44DC-AD04-0CA4F523AD5E}"/>
              </a:ext>
            </a:extLst>
          </p:cNvPr>
          <p:cNvSpPr txBox="1"/>
          <p:nvPr/>
        </p:nvSpPr>
        <p:spPr>
          <a:xfrm>
            <a:off x="18837459" y="4452155"/>
            <a:ext cx="2183611" cy="1015663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6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71.7%</a:t>
            </a:r>
          </a:p>
        </p:txBody>
      </p:sp>
      <p:sp>
        <p:nvSpPr>
          <p:cNvPr id="32" name="TextBox 28">
            <a:extLst>
              <a:ext uri="{FF2B5EF4-FFF2-40B4-BE49-F238E27FC236}">
                <a16:creationId xmlns:a16="http://schemas.microsoft.com/office/drawing/2014/main" id="{65DBFD26-1589-4837-9962-FE3AF9C131A5}"/>
              </a:ext>
            </a:extLst>
          </p:cNvPr>
          <p:cNvSpPr txBox="1"/>
          <p:nvPr/>
        </p:nvSpPr>
        <p:spPr>
          <a:xfrm>
            <a:off x="8572543" y="3177182"/>
            <a:ext cx="8079628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CONSUMO DE ENERGÍA ELECTRICA (KW/H)</a:t>
            </a:r>
          </a:p>
        </p:txBody>
      </p:sp>
      <p:graphicFrame>
        <p:nvGraphicFramePr>
          <p:cNvPr id="33" name="Chart 25">
            <a:extLst>
              <a:ext uri="{FF2B5EF4-FFF2-40B4-BE49-F238E27FC236}">
                <a16:creationId xmlns:a16="http://schemas.microsoft.com/office/drawing/2014/main" id="{303E0B70-644B-452C-AD3D-5624538D1A0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88488838"/>
              </p:ext>
            </p:extLst>
          </p:nvPr>
        </p:nvGraphicFramePr>
        <p:xfrm>
          <a:off x="8802029" y="3785638"/>
          <a:ext cx="6412363" cy="39769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34" name="TextBox 40">
            <a:extLst>
              <a:ext uri="{FF2B5EF4-FFF2-40B4-BE49-F238E27FC236}">
                <a16:creationId xmlns:a16="http://schemas.microsoft.com/office/drawing/2014/main" id="{105F234C-159B-461B-A10A-99584A9FC375}"/>
              </a:ext>
            </a:extLst>
          </p:cNvPr>
          <p:cNvSpPr txBox="1"/>
          <p:nvPr/>
        </p:nvSpPr>
        <p:spPr>
          <a:xfrm>
            <a:off x="1173741" y="8059901"/>
            <a:ext cx="7231467" cy="523220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CONSUMO DE COMBUSTIBLE (</a:t>
            </a:r>
            <a:r>
              <a:rPr kumimoji="0" lang="en-US" sz="2800" b="1" i="0" u="none" strike="noStrike" kern="1200" cap="none" spc="0" normalizeH="0" baseline="0" noProof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Galones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) </a:t>
            </a:r>
          </a:p>
        </p:txBody>
      </p:sp>
      <p:sp>
        <p:nvSpPr>
          <p:cNvPr id="35" name="TextBox 28">
            <a:extLst>
              <a:ext uri="{FF2B5EF4-FFF2-40B4-BE49-F238E27FC236}">
                <a16:creationId xmlns:a16="http://schemas.microsoft.com/office/drawing/2014/main" id="{DB4FB56B-1A52-4283-9A37-5B485FF1BE95}"/>
              </a:ext>
            </a:extLst>
          </p:cNvPr>
          <p:cNvSpPr txBox="1"/>
          <p:nvPr/>
        </p:nvSpPr>
        <p:spPr>
          <a:xfrm>
            <a:off x="9943100" y="8142831"/>
            <a:ext cx="5285410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CONSUMO DE AGUA (m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rial"/>
              </a:rPr>
              <a:t>³)</a:t>
            </a:r>
            <a:endParaRPr kumimoji="0" lang="en-US" sz="28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Poppins" pitchFamily="2" charset="77"/>
              <a:ea typeface="League Spartan" charset="0"/>
              <a:cs typeface="Poppins" pitchFamily="2" charset="77"/>
              <a:sym typeface="Arial"/>
            </a:endParaRPr>
          </a:p>
        </p:txBody>
      </p:sp>
      <p:grpSp>
        <p:nvGrpSpPr>
          <p:cNvPr id="36" name="Grupo 35">
            <a:extLst>
              <a:ext uri="{FF2B5EF4-FFF2-40B4-BE49-F238E27FC236}">
                <a16:creationId xmlns:a16="http://schemas.microsoft.com/office/drawing/2014/main" id="{29546058-D4B5-4838-A142-75F35B9B99AE}"/>
              </a:ext>
            </a:extLst>
          </p:cNvPr>
          <p:cNvGrpSpPr/>
          <p:nvPr/>
        </p:nvGrpSpPr>
        <p:grpSpPr>
          <a:xfrm>
            <a:off x="14197637" y="9379145"/>
            <a:ext cx="3251596" cy="1115405"/>
            <a:chOff x="15202110" y="4959866"/>
            <a:chExt cx="2251611" cy="1115405"/>
          </a:xfrm>
        </p:grpSpPr>
        <p:sp>
          <p:nvSpPr>
            <p:cNvPr id="37" name="TextBox 33">
              <a:extLst>
                <a:ext uri="{FF2B5EF4-FFF2-40B4-BE49-F238E27FC236}">
                  <a16:creationId xmlns:a16="http://schemas.microsoft.com/office/drawing/2014/main" id="{AAD2BD46-EA9C-4512-9E1E-95DAC4EA877C}"/>
                </a:ext>
              </a:extLst>
            </p:cNvPr>
            <p:cNvSpPr txBox="1"/>
            <p:nvPr/>
          </p:nvSpPr>
          <p:spPr>
            <a:xfrm>
              <a:off x="15764469" y="4959866"/>
              <a:ext cx="1126894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1828251">
                <a:defRPr/>
              </a:pPr>
              <a:r>
                <a:rPr lang="en-US" sz="2400" b="1">
                  <a:solidFill>
                    <a:schemeClr val="tx2"/>
                  </a:solidFill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$9,710.06</a:t>
              </a:r>
            </a:p>
          </p:txBody>
        </p:sp>
        <p:sp>
          <p:nvSpPr>
            <p:cNvPr id="38" name="TextBox 35">
              <a:extLst>
                <a:ext uri="{FF2B5EF4-FFF2-40B4-BE49-F238E27FC236}">
                  <a16:creationId xmlns:a16="http://schemas.microsoft.com/office/drawing/2014/main" id="{3C3E1D88-4909-45DA-9F64-05B3FA93DDA0}"/>
                </a:ext>
              </a:extLst>
            </p:cNvPr>
            <p:cNvSpPr txBox="1"/>
            <p:nvPr/>
          </p:nvSpPr>
          <p:spPr>
            <a:xfrm>
              <a:off x="15202110" y="5428940"/>
              <a:ext cx="2251611" cy="646331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CONSUMO AGUA </a:t>
              </a:r>
              <a:endParaRPr lang="en-US" sz="1800" b="1" kern="1200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endParaRPr>
            </a:p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800" b="1" kern="1200">
                  <a:solidFill>
                    <a:schemeClr val="tx2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3</a:t>
              </a:r>
              <a:r>
                <a:rPr kumimoji="0" lang="en-US" sz="1800" b="1" i="0" u="none" strike="noStrike" kern="1200" cap="none" spc="0" normalizeH="0" baseline="0" noProof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T 2020 </a:t>
              </a:r>
            </a:p>
          </p:txBody>
        </p:sp>
      </p:grpSp>
      <p:grpSp>
        <p:nvGrpSpPr>
          <p:cNvPr id="39" name="Grupo 38">
            <a:extLst>
              <a:ext uri="{FF2B5EF4-FFF2-40B4-BE49-F238E27FC236}">
                <a16:creationId xmlns:a16="http://schemas.microsoft.com/office/drawing/2014/main" id="{FEB5EBD0-77C8-4CBE-B085-21712EE25AD0}"/>
              </a:ext>
            </a:extLst>
          </p:cNvPr>
          <p:cNvGrpSpPr/>
          <p:nvPr/>
        </p:nvGrpSpPr>
        <p:grpSpPr>
          <a:xfrm>
            <a:off x="5793982" y="9350203"/>
            <a:ext cx="2912703" cy="1287303"/>
            <a:chOff x="14055059" y="4885813"/>
            <a:chExt cx="3297320" cy="504752"/>
          </a:xfrm>
        </p:grpSpPr>
        <p:sp>
          <p:nvSpPr>
            <p:cNvPr id="40" name="TextBox 33">
              <a:extLst>
                <a:ext uri="{FF2B5EF4-FFF2-40B4-BE49-F238E27FC236}">
                  <a16:creationId xmlns:a16="http://schemas.microsoft.com/office/drawing/2014/main" id="{D8FBB233-F6C6-4A48-9FBB-DBFE08D26AFF}"/>
                </a:ext>
              </a:extLst>
            </p:cNvPr>
            <p:cNvSpPr txBox="1"/>
            <p:nvPr/>
          </p:nvSpPr>
          <p:spPr>
            <a:xfrm>
              <a:off x="14571785" y="4885813"/>
              <a:ext cx="1938438" cy="181019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$2,025.94</a:t>
              </a:r>
            </a:p>
          </p:txBody>
        </p:sp>
        <p:sp>
          <p:nvSpPr>
            <p:cNvPr id="41" name="TextBox 35">
              <a:extLst>
                <a:ext uri="{FF2B5EF4-FFF2-40B4-BE49-F238E27FC236}">
                  <a16:creationId xmlns:a16="http://schemas.microsoft.com/office/drawing/2014/main" id="{733E97E7-9E39-4A15-9CEC-0F2292FCFADF}"/>
                </a:ext>
              </a:extLst>
            </p:cNvPr>
            <p:cNvSpPr txBox="1"/>
            <p:nvPr/>
          </p:nvSpPr>
          <p:spPr>
            <a:xfrm>
              <a:off x="14055059" y="5028527"/>
              <a:ext cx="3297320" cy="362038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CONSUMO  COMBUSTIBLE </a:t>
              </a:r>
            </a:p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800" b="1" kern="1200" dirty="0">
                  <a:solidFill>
                    <a:schemeClr val="tx1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3</a:t>
              </a: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T 2020</a:t>
              </a:r>
            </a:p>
          </p:txBody>
        </p:sp>
      </p:grpSp>
      <p:graphicFrame>
        <p:nvGraphicFramePr>
          <p:cNvPr id="42" name="Chart 25">
            <a:extLst>
              <a:ext uri="{FF2B5EF4-FFF2-40B4-BE49-F238E27FC236}">
                <a16:creationId xmlns:a16="http://schemas.microsoft.com/office/drawing/2014/main" id="{F8F9FE82-1D8F-489B-8374-A0F9E91C7B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6502102"/>
              </p:ext>
            </p:extLst>
          </p:nvPr>
        </p:nvGraphicFramePr>
        <p:xfrm>
          <a:off x="8306067" y="8954823"/>
          <a:ext cx="6506203" cy="39769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43" name="Chart 25">
            <a:extLst>
              <a:ext uri="{FF2B5EF4-FFF2-40B4-BE49-F238E27FC236}">
                <a16:creationId xmlns:a16="http://schemas.microsoft.com/office/drawing/2014/main" id="{3378CB36-825B-418A-9AE4-B89F1C40A0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01741985"/>
              </p:ext>
            </p:extLst>
          </p:nvPr>
        </p:nvGraphicFramePr>
        <p:xfrm>
          <a:off x="578395" y="8703281"/>
          <a:ext cx="5884539" cy="43291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grpSp>
        <p:nvGrpSpPr>
          <p:cNvPr id="44" name="Grupo 43">
            <a:extLst>
              <a:ext uri="{FF2B5EF4-FFF2-40B4-BE49-F238E27FC236}">
                <a16:creationId xmlns:a16="http://schemas.microsoft.com/office/drawing/2014/main" id="{207C946E-3D8F-4B49-8E39-1F36ECF8D7F5}"/>
              </a:ext>
            </a:extLst>
          </p:cNvPr>
          <p:cNvGrpSpPr/>
          <p:nvPr/>
        </p:nvGrpSpPr>
        <p:grpSpPr>
          <a:xfrm>
            <a:off x="14425242" y="4267505"/>
            <a:ext cx="3275223" cy="2236830"/>
            <a:chOff x="10700332" y="7371215"/>
            <a:chExt cx="6530015" cy="824128"/>
          </a:xfrm>
        </p:grpSpPr>
        <p:grpSp>
          <p:nvGrpSpPr>
            <p:cNvPr id="45" name="Grupo 44">
              <a:extLst>
                <a:ext uri="{FF2B5EF4-FFF2-40B4-BE49-F238E27FC236}">
                  <a16:creationId xmlns:a16="http://schemas.microsoft.com/office/drawing/2014/main" id="{69CD9AB9-7044-40D6-8FB9-38B35CB702E7}"/>
                </a:ext>
              </a:extLst>
            </p:cNvPr>
            <p:cNvGrpSpPr/>
            <p:nvPr/>
          </p:nvGrpSpPr>
          <p:grpSpPr>
            <a:xfrm>
              <a:off x="10700332" y="7371215"/>
              <a:ext cx="6530015" cy="394535"/>
              <a:chOff x="16544811" y="5063671"/>
              <a:chExt cx="3000017" cy="394535"/>
            </a:xfrm>
          </p:grpSpPr>
          <p:sp>
            <p:nvSpPr>
              <p:cNvPr id="50" name="TextBox 33">
                <a:extLst>
                  <a:ext uri="{FF2B5EF4-FFF2-40B4-BE49-F238E27FC236}">
                    <a16:creationId xmlns:a16="http://schemas.microsoft.com/office/drawing/2014/main" id="{A9483AB9-03D4-4B78-BBBB-3AF7310A9DB0}"/>
                  </a:ext>
                </a:extLst>
              </p:cNvPr>
              <p:cNvSpPr txBox="1"/>
              <p:nvPr/>
            </p:nvSpPr>
            <p:spPr>
              <a:xfrm>
                <a:off x="17211055" y="5063671"/>
                <a:ext cx="1644613" cy="17009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spAutoFit/>
              </a:bodyPr>
              <a:lstStyle/>
              <a:p>
                <a:pPr algn="ctr" defTabSz="1828251">
                  <a:defRPr/>
                </a:pPr>
                <a:r>
                  <a:rPr lang="en-US" sz="2400" b="1">
                    <a:solidFill>
                      <a:srgbClr val="F6F6F6"/>
                    </a:solidFill>
                    <a:latin typeface="Poppins" pitchFamily="2" charset="77"/>
                    <a:ea typeface="League Spartan" charset="0"/>
                    <a:cs typeface="Poppins" pitchFamily="2" charset="77"/>
                    <a:sym typeface="Arial"/>
                  </a:rPr>
                  <a:t>$35,519</a:t>
                </a:r>
              </a:p>
            </p:txBody>
          </p:sp>
          <p:sp>
            <p:nvSpPr>
              <p:cNvPr id="51" name="TextBox 35">
                <a:extLst>
                  <a:ext uri="{FF2B5EF4-FFF2-40B4-BE49-F238E27FC236}">
                    <a16:creationId xmlns:a16="http://schemas.microsoft.com/office/drawing/2014/main" id="{C2398B90-B2B6-4341-85F2-664ACD6BDE2B}"/>
                  </a:ext>
                </a:extLst>
              </p:cNvPr>
              <p:cNvSpPr txBox="1"/>
              <p:nvPr/>
            </p:nvSpPr>
            <p:spPr>
              <a:xfrm>
                <a:off x="16544811" y="5220074"/>
                <a:ext cx="3000017" cy="238132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spAutoFit/>
              </a:bodyPr>
              <a:lstStyle/>
              <a:p>
                <a:pPr marL="0" marR="0" lvl="0" indent="0" algn="ctr" defTabSz="1828434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2"/>
                    </a:solidFill>
                    <a:effectLst/>
                    <a:uLnTx/>
                    <a:uFillTx/>
                    <a:latin typeface="Poppins" pitchFamily="2" charset="77"/>
                    <a:ea typeface="League Spartan" charset="0"/>
                    <a:cs typeface="Poppins" pitchFamily="2" charset="77"/>
                    <a:sym typeface="Arial"/>
                  </a:rPr>
                  <a:t>CONSUMO  ENERGÍA </a:t>
                </a:r>
                <a:endParaRPr lang="en-US" sz="1800" b="1" kern="1200">
                  <a:solidFill>
                    <a:schemeClr val="tx2"/>
                  </a:solidFill>
                  <a:latin typeface="Poppins" pitchFamily="2" charset="77"/>
                  <a:ea typeface="League Spartan" charset="0"/>
                  <a:cs typeface="Poppins" pitchFamily="2" charset="77"/>
                </a:endParaRPr>
              </a:p>
              <a:p>
                <a:pPr marL="0" marR="0" lvl="0" indent="0" algn="ctr" defTabSz="1828434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1800" b="1" kern="1200">
                    <a:solidFill>
                      <a:schemeClr val="tx2"/>
                    </a:solidFill>
                    <a:latin typeface="Poppins" pitchFamily="2" charset="77"/>
                    <a:ea typeface="League Spartan" charset="0"/>
                    <a:cs typeface="Poppins" pitchFamily="2" charset="77"/>
                  </a:rPr>
                  <a:t>3</a:t>
                </a:r>
                <a:r>
                  <a:rPr kumimoji="0" lang="en-US" sz="1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2"/>
                    </a:solidFill>
                    <a:effectLst/>
                    <a:uLnTx/>
                    <a:uFillTx/>
                    <a:latin typeface="Poppins" pitchFamily="2" charset="77"/>
                    <a:ea typeface="League Spartan" charset="0"/>
                    <a:cs typeface="Poppins" pitchFamily="2" charset="77"/>
                    <a:sym typeface="Arial"/>
                  </a:rPr>
                  <a:t>T 2020</a:t>
                </a:r>
              </a:p>
            </p:txBody>
          </p:sp>
        </p:grpSp>
        <p:grpSp>
          <p:nvGrpSpPr>
            <p:cNvPr id="46" name="Grupo 45">
              <a:extLst>
                <a:ext uri="{FF2B5EF4-FFF2-40B4-BE49-F238E27FC236}">
                  <a16:creationId xmlns:a16="http://schemas.microsoft.com/office/drawing/2014/main" id="{3A7C044B-94D9-4042-8297-A5A23DC43E1C}"/>
                </a:ext>
              </a:extLst>
            </p:cNvPr>
            <p:cNvGrpSpPr/>
            <p:nvPr/>
          </p:nvGrpSpPr>
          <p:grpSpPr>
            <a:xfrm>
              <a:off x="11163828" y="7813453"/>
              <a:ext cx="5397616" cy="381890"/>
              <a:chOff x="17430291" y="5197452"/>
              <a:chExt cx="2479771" cy="381890"/>
            </a:xfrm>
          </p:grpSpPr>
          <p:sp>
            <p:nvSpPr>
              <p:cNvPr id="47" name="TextBox 33">
                <a:extLst>
                  <a:ext uri="{FF2B5EF4-FFF2-40B4-BE49-F238E27FC236}">
                    <a16:creationId xmlns:a16="http://schemas.microsoft.com/office/drawing/2014/main" id="{FC20A4DA-4C35-476E-A181-AF55C50C9F2A}"/>
                  </a:ext>
                </a:extLst>
              </p:cNvPr>
              <p:cNvSpPr txBox="1"/>
              <p:nvPr/>
            </p:nvSpPr>
            <p:spPr>
              <a:xfrm>
                <a:off x="17715968" y="5197452"/>
                <a:ext cx="2052317" cy="17009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spAutoFit/>
              </a:bodyPr>
              <a:lstStyle/>
              <a:p>
                <a:pPr algn="ctr" defTabSz="1828251">
                  <a:defRPr/>
                </a:pPr>
                <a:r>
                  <a:rPr lang="en-US" sz="2400" b="1">
                    <a:solidFill>
                      <a:srgbClr val="F6F6F6"/>
                    </a:solidFill>
                    <a:latin typeface="Poppins" pitchFamily="2" charset="77"/>
                    <a:ea typeface="League Spartan" charset="0"/>
                    <a:cs typeface="Poppins" pitchFamily="2" charset="77"/>
                    <a:sym typeface="Arial"/>
                  </a:rPr>
                  <a:t>$29,888.46</a:t>
                </a:r>
              </a:p>
            </p:txBody>
          </p:sp>
          <p:sp>
            <p:nvSpPr>
              <p:cNvPr id="48" name="TextBox 35">
                <a:extLst>
                  <a:ext uri="{FF2B5EF4-FFF2-40B4-BE49-F238E27FC236}">
                    <a16:creationId xmlns:a16="http://schemas.microsoft.com/office/drawing/2014/main" id="{79C0A0B9-6F6D-48E3-953D-B2D910E36853}"/>
                  </a:ext>
                </a:extLst>
              </p:cNvPr>
              <p:cNvSpPr txBox="1"/>
              <p:nvPr/>
            </p:nvSpPr>
            <p:spPr>
              <a:xfrm>
                <a:off x="17430291" y="5341210"/>
                <a:ext cx="2479771" cy="238132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spAutoFit/>
              </a:bodyPr>
              <a:lstStyle/>
              <a:p>
                <a:pPr marL="0" marR="0" lvl="0" indent="0" algn="ctr" defTabSz="1828434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2"/>
                    </a:solidFill>
                    <a:effectLst/>
                    <a:uLnTx/>
                    <a:uFillTx/>
                    <a:latin typeface="Poppins" pitchFamily="2" charset="77"/>
                    <a:ea typeface="League Spartan" charset="0"/>
                    <a:cs typeface="Poppins" pitchFamily="2" charset="77"/>
                    <a:sym typeface="Arial"/>
                  </a:rPr>
                  <a:t>CONSUMO ENERGÍA 3T 2021</a:t>
                </a:r>
              </a:p>
            </p:txBody>
          </p:sp>
        </p:grpSp>
      </p:grpSp>
      <p:grpSp>
        <p:nvGrpSpPr>
          <p:cNvPr id="52" name="Grupo 51">
            <a:extLst>
              <a:ext uri="{FF2B5EF4-FFF2-40B4-BE49-F238E27FC236}">
                <a16:creationId xmlns:a16="http://schemas.microsoft.com/office/drawing/2014/main" id="{0DF16072-E4A0-4022-82F3-6A1A67D21EAF}"/>
              </a:ext>
            </a:extLst>
          </p:cNvPr>
          <p:cNvGrpSpPr/>
          <p:nvPr/>
        </p:nvGrpSpPr>
        <p:grpSpPr>
          <a:xfrm>
            <a:off x="14453142" y="10772052"/>
            <a:ext cx="2272402" cy="1090836"/>
            <a:chOff x="16365407" y="4969875"/>
            <a:chExt cx="1250879" cy="1090836"/>
          </a:xfrm>
        </p:grpSpPr>
        <p:sp>
          <p:nvSpPr>
            <p:cNvPr id="53" name="TextBox 33">
              <a:extLst>
                <a:ext uri="{FF2B5EF4-FFF2-40B4-BE49-F238E27FC236}">
                  <a16:creationId xmlns:a16="http://schemas.microsoft.com/office/drawing/2014/main" id="{8F6D2B18-711F-494E-9DE9-584124B9A1A6}"/>
                </a:ext>
              </a:extLst>
            </p:cNvPr>
            <p:cNvSpPr txBox="1"/>
            <p:nvPr/>
          </p:nvSpPr>
          <p:spPr>
            <a:xfrm>
              <a:off x="16518726" y="4969875"/>
              <a:ext cx="930223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1828434">
                <a:buClrTx/>
                <a:defRPr/>
              </a:pPr>
              <a:r>
                <a:rPr lang="en-US" sz="2400" b="1">
                  <a:solidFill>
                    <a:schemeClr val="tx2"/>
                  </a:solidFill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$7,904.70</a:t>
              </a:r>
            </a:p>
          </p:txBody>
        </p:sp>
        <p:sp>
          <p:nvSpPr>
            <p:cNvPr id="54" name="TextBox 35">
              <a:extLst>
                <a:ext uri="{FF2B5EF4-FFF2-40B4-BE49-F238E27FC236}">
                  <a16:creationId xmlns:a16="http://schemas.microsoft.com/office/drawing/2014/main" id="{6E8856F4-078A-44CD-80AA-03A662402B4F}"/>
                </a:ext>
              </a:extLst>
            </p:cNvPr>
            <p:cNvSpPr txBox="1"/>
            <p:nvPr/>
          </p:nvSpPr>
          <p:spPr>
            <a:xfrm>
              <a:off x="16365407" y="5137381"/>
              <a:ext cx="1250879" cy="92333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endParaRPr>
            </a:p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CONSUMO AGUA</a:t>
              </a:r>
            </a:p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 </a:t>
              </a:r>
              <a:r>
                <a:rPr lang="en-US" sz="1800" b="1" kern="1200">
                  <a:solidFill>
                    <a:schemeClr val="tx2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3</a:t>
              </a:r>
              <a:r>
                <a:rPr kumimoji="0" lang="en-US" sz="1800" b="1" i="0" u="none" strike="noStrike" kern="1200" cap="none" spc="0" normalizeH="0" baseline="0" noProof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T 2021 </a:t>
              </a:r>
            </a:p>
          </p:txBody>
        </p:sp>
      </p:grpSp>
      <p:grpSp>
        <p:nvGrpSpPr>
          <p:cNvPr id="55" name="Grupo 54">
            <a:extLst>
              <a:ext uri="{FF2B5EF4-FFF2-40B4-BE49-F238E27FC236}">
                <a16:creationId xmlns:a16="http://schemas.microsoft.com/office/drawing/2014/main" id="{52DA90A1-6311-4E1A-A5C6-F708E92649B5}"/>
              </a:ext>
            </a:extLst>
          </p:cNvPr>
          <p:cNvGrpSpPr/>
          <p:nvPr/>
        </p:nvGrpSpPr>
        <p:grpSpPr>
          <a:xfrm>
            <a:off x="5524531" y="10772054"/>
            <a:ext cx="3375115" cy="1361143"/>
            <a:chOff x="17462884" y="2280637"/>
            <a:chExt cx="3000017" cy="1237401"/>
          </a:xfrm>
        </p:grpSpPr>
        <p:sp>
          <p:nvSpPr>
            <p:cNvPr id="56" name="TextBox 33">
              <a:extLst>
                <a:ext uri="{FF2B5EF4-FFF2-40B4-BE49-F238E27FC236}">
                  <a16:creationId xmlns:a16="http://schemas.microsoft.com/office/drawing/2014/main" id="{B065B92F-F3D5-4354-845E-CCF47F130E96}"/>
                </a:ext>
              </a:extLst>
            </p:cNvPr>
            <p:cNvSpPr txBox="1"/>
            <p:nvPr/>
          </p:nvSpPr>
          <p:spPr>
            <a:xfrm>
              <a:off x="18406979" y="2280637"/>
              <a:ext cx="1110245" cy="41969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$3,980</a:t>
              </a:r>
            </a:p>
          </p:txBody>
        </p:sp>
        <p:sp>
          <p:nvSpPr>
            <p:cNvPr id="57" name="TextBox 35">
              <a:extLst>
                <a:ext uri="{FF2B5EF4-FFF2-40B4-BE49-F238E27FC236}">
                  <a16:creationId xmlns:a16="http://schemas.microsoft.com/office/drawing/2014/main" id="{6E5C5E90-DC18-4856-9363-D8278BF199F2}"/>
                </a:ext>
              </a:extLst>
            </p:cNvPr>
            <p:cNvSpPr txBox="1"/>
            <p:nvPr/>
          </p:nvSpPr>
          <p:spPr>
            <a:xfrm>
              <a:off x="17462884" y="2678648"/>
              <a:ext cx="3000017" cy="83939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CONSUMO  </a:t>
              </a:r>
            </a:p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COMBUSTIBLE </a:t>
              </a:r>
            </a:p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800" b="1" kern="1200" dirty="0">
                  <a:solidFill>
                    <a:schemeClr val="tx1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3</a:t>
              </a: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T 2021</a:t>
              </a:r>
            </a:p>
          </p:txBody>
        </p:sp>
      </p:grpSp>
      <p:sp>
        <p:nvSpPr>
          <p:cNvPr id="58" name="Freeform 77">
            <a:extLst>
              <a:ext uri="{FF2B5EF4-FFF2-40B4-BE49-F238E27FC236}">
                <a16:creationId xmlns:a16="http://schemas.microsoft.com/office/drawing/2014/main" id="{FED7D08B-E30F-4696-A8E8-CB9A9C815F6D}"/>
              </a:ext>
            </a:extLst>
          </p:cNvPr>
          <p:cNvSpPr>
            <a:spLocks noEditPoints="1"/>
          </p:cNvSpPr>
          <p:nvPr/>
        </p:nvSpPr>
        <p:spPr bwMode="auto">
          <a:xfrm>
            <a:off x="17956310" y="4544964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7600916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Imagen que contiene persona, edificio, hombre, exterior&#10;&#10;Descripción generada automáticamente">
            <a:extLst>
              <a:ext uri="{FF2B5EF4-FFF2-40B4-BE49-F238E27FC236}">
                <a16:creationId xmlns:a16="http://schemas.microsoft.com/office/drawing/2014/main" id="{D6EF593A-D5DB-47E0-8202-E61BC9E9742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23740"/>
          <a:stretch/>
        </p:blipFill>
        <p:spPr>
          <a:xfrm>
            <a:off x="13328020" y="7381040"/>
            <a:ext cx="3424610" cy="2993771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5" name="Imagen 4" descr="Un niño con un casco azul&#10;&#10;Descripción generada automáticamente con confianza baja">
            <a:extLst>
              <a:ext uri="{FF2B5EF4-FFF2-40B4-BE49-F238E27FC236}">
                <a16:creationId xmlns:a16="http://schemas.microsoft.com/office/drawing/2014/main" id="{53EB8A35-0658-49EF-A5EE-186E4BE7356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1249" r="19305"/>
          <a:stretch/>
        </p:blipFill>
        <p:spPr>
          <a:xfrm>
            <a:off x="17070970" y="7360405"/>
            <a:ext cx="3140006" cy="3014406"/>
          </a:xfrm>
          <a:prstGeom prst="rect">
            <a:avLst/>
          </a:prstGeom>
          <a:ln w="57150">
            <a:solidFill>
              <a:schemeClr val="accent3"/>
            </a:solidFill>
          </a:ln>
        </p:spPr>
      </p:pic>
      <p:pic>
        <p:nvPicPr>
          <p:cNvPr id="6" name="Imagen 5" descr="Imagen que contiene hombre, persona, tabla, comida&#10;&#10;Descripción generada automáticamente">
            <a:extLst>
              <a:ext uri="{FF2B5EF4-FFF2-40B4-BE49-F238E27FC236}">
                <a16:creationId xmlns:a16="http://schemas.microsoft.com/office/drawing/2014/main" id="{573901A1-AE75-4A51-81FA-95CF273893B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6626" r="26400"/>
          <a:stretch/>
        </p:blipFill>
        <p:spPr>
          <a:xfrm>
            <a:off x="10002100" y="7381040"/>
            <a:ext cx="3007580" cy="2993772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8" name="Google Shape;618;p39">
            <a:extLst>
              <a:ext uri="{FF2B5EF4-FFF2-40B4-BE49-F238E27FC236}">
                <a16:creationId xmlns:a16="http://schemas.microsoft.com/office/drawing/2014/main" id="{C10AE5ED-B387-4311-8520-E534B9B9B7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99418" y="3866227"/>
            <a:ext cx="15203007" cy="2999219"/>
          </a:xfrm>
          <a:prstGeom prst="rect">
            <a:avLst/>
          </a:prstGeom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l"/>
            <a:r>
              <a:rPr lang="en" sz="960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Planificación Estratégica</a:t>
            </a:r>
            <a:endParaRPr sz="960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Google Shape;619;p39">
            <a:extLst>
              <a:ext uri="{FF2B5EF4-FFF2-40B4-BE49-F238E27FC236}">
                <a16:creationId xmlns:a16="http://schemas.microsoft.com/office/drawing/2014/main" id="{1EF87822-92A3-4317-AB62-FF291129FFB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199418" y="3241519"/>
            <a:ext cx="7262978" cy="1478015"/>
          </a:xfrm>
          <a:prstGeom prst="rect">
            <a:avLst/>
          </a:prstGeom>
        </p:spPr>
        <p:txBody>
          <a:bodyPr spcFirstLastPara="1" wrap="square" lIns="243737" tIns="243737" rIns="243737" bIns="243737" anchor="t" anchorCtr="0">
            <a:noAutofit/>
          </a:bodyPr>
          <a:lstStyle/>
          <a:p>
            <a:pPr marL="0" indent="0" algn="l"/>
            <a:r>
              <a:rPr lang="en" sz="80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Unidad de</a:t>
            </a:r>
            <a:endParaRPr sz="800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Imagen 9" descr="Imagen que contiene señal, cuarto&#10;&#10;Descripción generada automáticamente">
            <a:extLst>
              <a:ext uri="{FF2B5EF4-FFF2-40B4-BE49-F238E27FC236}">
                <a16:creationId xmlns:a16="http://schemas.microsoft.com/office/drawing/2014/main" id="{1F91A1A2-4422-4B3A-AB5B-31AC3D4861B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243382" y="11928560"/>
            <a:ext cx="1392790" cy="1392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31669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Imagen 48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9D7B2BDA-D148-474B-A6AD-DF0B8EE8C6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750" y="831912"/>
            <a:ext cx="1686485" cy="921989"/>
          </a:xfrm>
          <a:prstGeom prst="rect">
            <a:avLst/>
          </a:prstGeom>
        </p:spPr>
      </p:pic>
      <p:sp>
        <p:nvSpPr>
          <p:cNvPr id="6" name="TextBox 214">
            <a:extLst>
              <a:ext uri="{FF2B5EF4-FFF2-40B4-BE49-F238E27FC236}">
                <a16:creationId xmlns:a16="http://schemas.microsoft.com/office/drawing/2014/main" id="{0C41DD8C-7980-40C7-BA0A-1152EBC5C901}"/>
              </a:ext>
            </a:extLst>
          </p:cNvPr>
          <p:cNvSpPr txBox="1"/>
          <p:nvPr/>
        </p:nvSpPr>
        <p:spPr>
          <a:xfrm>
            <a:off x="2760630" y="1181843"/>
            <a:ext cx="199993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4373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5418D"/>
              </a:buClr>
              <a:buSzPts val="4200"/>
              <a:buFont typeface="Arial"/>
              <a:buNone/>
              <a:tabLst/>
              <a:defRPr/>
            </a:pPr>
            <a:r>
              <a:rPr kumimoji="0" lang="es-SV" sz="4800" b="1" i="0" u="none" strike="noStrike" kern="0" cap="none" spc="0" normalizeH="0" baseline="0" noProof="0">
                <a:ln>
                  <a:noFill/>
                </a:ln>
                <a:solidFill>
                  <a:srgbClr val="F6F6F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Libre Franklin" charset="0"/>
                <a:cs typeface="Arial"/>
                <a:sym typeface="Baloo 2 ExtraBold"/>
              </a:rPr>
              <a:t>Ejecución UNIDAD DE PLANIFICACIÓN ESTRATÉGICA </a:t>
            </a:r>
          </a:p>
        </p:txBody>
      </p:sp>
      <p:sp>
        <p:nvSpPr>
          <p:cNvPr id="7" name="TextBox 214">
            <a:extLst>
              <a:ext uri="{FF2B5EF4-FFF2-40B4-BE49-F238E27FC236}">
                <a16:creationId xmlns:a16="http://schemas.microsoft.com/office/drawing/2014/main" id="{095C966B-0C49-47A1-9B89-9885D52F2A82}"/>
              </a:ext>
            </a:extLst>
          </p:cNvPr>
          <p:cNvSpPr txBox="1"/>
          <p:nvPr/>
        </p:nvSpPr>
        <p:spPr>
          <a:xfrm>
            <a:off x="1956085" y="2012840"/>
            <a:ext cx="12107151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2437365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6F6F6"/>
              </a:buClr>
              <a:buSzPts val="2000"/>
              <a:buFont typeface="Arial"/>
              <a:buNone/>
              <a:tabLst/>
              <a:defRPr/>
            </a:pPr>
            <a:r>
              <a:rPr kumimoji="0" lang="en-US" sz="4800" b="0" i="0" u="none" strike="noStrike" kern="0" cap="none" spc="0" normalizeH="0" baseline="0" noProof="0" err="1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Resultados</a:t>
            </a:r>
            <a:r>
              <a:rPr kumimoji="0" lang="en-US" sz="4800" b="0" i="0" u="none" strike="noStrike" kern="0" cap="none" spc="0" normalizeH="0" baseline="0" noProof="0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 al 3° </a:t>
            </a:r>
            <a:r>
              <a:rPr kumimoji="0" lang="en-US" sz="4800" b="0" i="0" u="none" strike="noStrike" kern="0" cap="none" spc="0" normalizeH="0" baseline="0" noProof="0" err="1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Trimestre</a:t>
            </a:r>
            <a:r>
              <a:rPr kumimoji="0" lang="en-US" sz="4800" b="0" i="0" u="none" strike="noStrike" kern="0" cap="none" spc="0" normalizeH="0" baseline="0" noProof="0">
                <a:ln>
                  <a:noFill/>
                </a:ln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aleway Medium"/>
                <a:cs typeface="Arial"/>
                <a:sym typeface="Darker Grotesque Medium"/>
              </a:rPr>
              <a:t> POA 2021</a:t>
            </a:r>
          </a:p>
        </p:txBody>
      </p:sp>
      <p:sp>
        <p:nvSpPr>
          <p:cNvPr id="151" name="CuadroTexto 150">
            <a:extLst>
              <a:ext uri="{FF2B5EF4-FFF2-40B4-BE49-F238E27FC236}">
                <a16:creationId xmlns:a16="http://schemas.microsoft.com/office/drawing/2014/main" id="{6869DB21-CC61-4B4D-A740-A63940CF699F}"/>
              </a:ext>
            </a:extLst>
          </p:cNvPr>
          <p:cNvSpPr txBox="1"/>
          <p:nvPr/>
        </p:nvSpPr>
        <p:spPr>
          <a:xfrm>
            <a:off x="886634" y="13193748"/>
            <a:ext cx="1232033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MX" sz="2000" b="1" i="0" u="none" strike="noStrike" kern="0" cap="none" spc="0" normalizeH="0" baseline="0" noProof="0">
                <a:ln>
                  <a:noFill/>
                </a:ln>
                <a:solidFill>
                  <a:srgbClr val="00003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/>
                <a:sym typeface="Arial"/>
              </a:rPr>
              <a:t>*Accesos a carpetas / Impresoras / Administración de usuario / Email / Solicitud de información / impresoras</a:t>
            </a:r>
            <a:endParaRPr kumimoji="0" lang="es-SV" sz="2000" b="1" i="0" u="none" strike="noStrike" kern="0" cap="none" spc="0" normalizeH="0" baseline="0" noProof="0">
              <a:ln>
                <a:noFill/>
              </a:ln>
              <a:solidFill>
                <a:srgbClr val="00003E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Arial"/>
              <a:sym typeface="Arial"/>
            </a:endParaRPr>
          </a:p>
        </p:txBody>
      </p:sp>
      <p:sp>
        <p:nvSpPr>
          <p:cNvPr id="22" name="TextBox 52">
            <a:extLst>
              <a:ext uri="{FF2B5EF4-FFF2-40B4-BE49-F238E27FC236}">
                <a16:creationId xmlns:a16="http://schemas.microsoft.com/office/drawing/2014/main" id="{79DD81D8-8CE5-4464-830D-862FAA05D309}"/>
              </a:ext>
            </a:extLst>
          </p:cNvPr>
          <p:cNvSpPr txBox="1"/>
          <p:nvPr/>
        </p:nvSpPr>
        <p:spPr>
          <a:xfrm>
            <a:off x="18185221" y="7766239"/>
            <a:ext cx="3939595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MONTO EJECUTADO</a:t>
            </a:r>
          </a:p>
        </p:txBody>
      </p:sp>
      <p:graphicFrame>
        <p:nvGraphicFramePr>
          <p:cNvPr id="23" name="Chart 25">
            <a:extLst>
              <a:ext uri="{FF2B5EF4-FFF2-40B4-BE49-F238E27FC236}">
                <a16:creationId xmlns:a16="http://schemas.microsoft.com/office/drawing/2014/main" id="{653D64FF-FEBC-48EA-8B6D-9132BEC232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44753178"/>
              </p:ext>
            </p:extLst>
          </p:nvPr>
        </p:nvGraphicFramePr>
        <p:xfrm>
          <a:off x="16504186" y="8448962"/>
          <a:ext cx="6463182" cy="485599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4" name="Rectangle 8">
            <a:extLst>
              <a:ext uri="{FF2B5EF4-FFF2-40B4-BE49-F238E27FC236}">
                <a16:creationId xmlns:a16="http://schemas.microsoft.com/office/drawing/2014/main" id="{B24C3BA9-D61B-40D5-8E14-811AC54082BA}"/>
              </a:ext>
            </a:extLst>
          </p:cNvPr>
          <p:cNvSpPr/>
          <p:nvPr/>
        </p:nvSpPr>
        <p:spPr>
          <a:xfrm>
            <a:off x="13659084" y="2911763"/>
            <a:ext cx="4479162" cy="1679916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25" name="TextBox 15">
            <a:extLst>
              <a:ext uri="{FF2B5EF4-FFF2-40B4-BE49-F238E27FC236}">
                <a16:creationId xmlns:a16="http://schemas.microsoft.com/office/drawing/2014/main" id="{E85815AB-8CC1-4A71-934C-42EA39CA6BF7}"/>
              </a:ext>
            </a:extLst>
          </p:cNvPr>
          <p:cNvSpPr txBox="1"/>
          <p:nvPr/>
        </p:nvSpPr>
        <p:spPr>
          <a:xfrm>
            <a:off x="12709254" y="2968832"/>
            <a:ext cx="6378822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PLANES / INFORMES  DE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PLANIFICACIÓN PRESENTADOS</a:t>
            </a:r>
          </a:p>
        </p:txBody>
      </p:sp>
      <p:sp>
        <p:nvSpPr>
          <p:cNvPr id="26" name="TextBox 16">
            <a:extLst>
              <a:ext uri="{FF2B5EF4-FFF2-40B4-BE49-F238E27FC236}">
                <a16:creationId xmlns:a16="http://schemas.microsoft.com/office/drawing/2014/main" id="{F8862EF1-C27C-4B87-AFE1-2487F118E6E9}"/>
              </a:ext>
            </a:extLst>
          </p:cNvPr>
          <p:cNvSpPr txBox="1"/>
          <p:nvPr/>
        </p:nvSpPr>
        <p:spPr>
          <a:xfrm>
            <a:off x="15429829" y="3619877"/>
            <a:ext cx="994183" cy="1015663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60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14</a:t>
            </a:r>
            <a:endParaRPr kumimoji="0" lang="en-US" sz="60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27" name="Rectangle 8">
            <a:extLst>
              <a:ext uri="{FF2B5EF4-FFF2-40B4-BE49-F238E27FC236}">
                <a16:creationId xmlns:a16="http://schemas.microsoft.com/office/drawing/2014/main" id="{E72B65B2-1963-4B4A-8C2C-8EC1E3172D5F}"/>
              </a:ext>
            </a:extLst>
          </p:cNvPr>
          <p:cNvSpPr/>
          <p:nvPr/>
        </p:nvSpPr>
        <p:spPr>
          <a:xfrm>
            <a:off x="18277070" y="2903049"/>
            <a:ext cx="4733228" cy="1679917"/>
          </a:xfrm>
          <a:prstGeom prst="round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28" name="TextBox 15">
            <a:extLst>
              <a:ext uri="{FF2B5EF4-FFF2-40B4-BE49-F238E27FC236}">
                <a16:creationId xmlns:a16="http://schemas.microsoft.com/office/drawing/2014/main" id="{775EB00B-8978-4804-B1B3-D7550493E12E}"/>
              </a:ext>
            </a:extLst>
          </p:cNvPr>
          <p:cNvSpPr txBox="1"/>
          <p:nvPr/>
        </p:nvSpPr>
        <p:spPr>
          <a:xfrm>
            <a:off x="18694414" y="2968832"/>
            <a:ext cx="4209807" cy="707886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REUNIONES SEMANALES 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GERENCIALES DE PLANIFICACIÓN </a:t>
            </a:r>
          </a:p>
        </p:txBody>
      </p:sp>
      <p:sp>
        <p:nvSpPr>
          <p:cNvPr id="29" name="TextBox 16">
            <a:extLst>
              <a:ext uri="{FF2B5EF4-FFF2-40B4-BE49-F238E27FC236}">
                <a16:creationId xmlns:a16="http://schemas.microsoft.com/office/drawing/2014/main" id="{D9105FF9-69A0-4C9A-BDA3-A4FC5060CBCF}"/>
              </a:ext>
            </a:extLst>
          </p:cNvPr>
          <p:cNvSpPr txBox="1"/>
          <p:nvPr/>
        </p:nvSpPr>
        <p:spPr>
          <a:xfrm>
            <a:off x="20243526" y="3598883"/>
            <a:ext cx="885179" cy="1015663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60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ato Light" panose="020F0502020204030203" pitchFamily="34" charset="0"/>
                <a:cs typeface="Poppins" pitchFamily="2" charset="77"/>
              </a:rPr>
              <a:t>17</a:t>
            </a:r>
            <a:endParaRPr kumimoji="0" lang="en-US" sz="6000" b="1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ato Light" panose="020F0502020204030203" pitchFamily="34" charset="0"/>
              <a:cs typeface="Poppins" pitchFamily="2" charset="77"/>
              <a:sym typeface="Arial"/>
            </a:endParaRPr>
          </a:p>
        </p:txBody>
      </p:sp>
      <p:sp>
        <p:nvSpPr>
          <p:cNvPr id="30" name="Rounded Rectangle 12">
            <a:extLst>
              <a:ext uri="{FF2B5EF4-FFF2-40B4-BE49-F238E27FC236}">
                <a16:creationId xmlns:a16="http://schemas.microsoft.com/office/drawing/2014/main" id="{5DBF1FDF-302F-49E5-9506-F1A6516DA416}"/>
              </a:ext>
            </a:extLst>
          </p:cNvPr>
          <p:cNvSpPr/>
          <p:nvPr/>
        </p:nvSpPr>
        <p:spPr>
          <a:xfrm>
            <a:off x="13659084" y="4744351"/>
            <a:ext cx="9330618" cy="1188720"/>
          </a:xfrm>
          <a:prstGeom prst="roundRect">
            <a:avLst>
              <a:gd name="adj" fmla="val 12821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31" name="Rounded Rectangle 13">
            <a:extLst>
              <a:ext uri="{FF2B5EF4-FFF2-40B4-BE49-F238E27FC236}">
                <a16:creationId xmlns:a16="http://schemas.microsoft.com/office/drawing/2014/main" id="{2220CE2D-B5A6-4F9E-837A-FA021A19A77E}"/>
              </a:ext>
            </a:extLst>
          </p:cNvPr>
          <p:cNvSpPr/>
          <p:nvPr/>
        </p:nvSpPr>
        <p:spPr>
          <a:xfrm>
            <a:off x="13659084" y="6091081"/>
            <a:ext cx="9330618" cy="1134829"/>
          </a:xfrm>
          <a:prstGeom prst="roundRect">
            <a:avLst>
              <a:gd name="adj" fmla="val 12821"/>
            </a:avLst>
          </a:prstGeom>
          <a:solidFill>
            <a:schemeClr val="tx2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32" name="TextBox 15">
            <a:extLst>
              <a:ext uri="{FF2B5EF4-FFF2-40B4-BE49-F238E27FC236}">
                <a16:creationId xmlns:a16="http://schemas.microsoft.com/office/drawing/2014/main" id="{A45DE617-F994-42BD-ADFF-0474CCCD603D}"/>
              </a:ext>
            </a:extLst>
          </p:cNvPr>
          <p:cNvSpPr txBox="1"/>
          <p:nvPr/>
        </p:nvSpPr>
        <p:spPr>
          <a:xfrm>
            <a:off x="15386256" y="4830392"/>
            <a:ext cx="1327144" cy="76944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44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14</a:t>
            </a:r>
            <a:endParaRPr kumimoji="0" lang="en-US" sz="4000" b="1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eague Spartan" charset="0"/>
              <a:cs typeface="Poppins" pitchFamily="2" charset="77"/>
              <a:sym typeface="Arial"/>
            </a:endParaRPr>
          </a:p>
        </p:txBody>
      </p:sp>
      <p:sp>
        <p:nvSpPr>
          <p:cNvPr id="33" name="TextBox 15">
            <a:extLst>
              <a:ext uri="{FF2B5EF4-FFF2-40B4-BE49-F238E27FC236}">
                <a16:creationId xmlns:a16="http://schemas.microsoft.com/office/drawing/2014/main" id="{712383B3-FD93-4571-9DBF-EEB13F2A82E6}"/>
              </a:ext>
            </a:extLst>
          </p:cNvPr>
          <p:cNvSpPr txBox="1"/>
          <p:nvPr/>
        </p:nvSpPr>
        <p:spPr>
          <a:xfrm>
            <a:off x="16460468" y="4934873"/>
            <a:ext cx="6490880" cy="830997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DÍAS HÁBILES PARA LA PRESENTACION DEL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INFORME DEL POA TRIMESTRAL</a:t>
            </a:r>
          </a:p>
        </p:txBody>
      </p:sp>
      <p:sp>
        <p:nvSpPr>
          <p:cNvPr id="34" name="TextBox 15">
            <a:extLst>
              <a:ext uri="{FF2B5EF4-FFF2-40B4-BE49-F238E27FC236}">
                <a16:creationId xmlns:a16="http://schemas.microsoft.com/office/drawing/2014/main" id="{60608A00-493A-4D68-A9A9-19B006444728}"/>
              </a:ext>
            </a:extLst>
          </p:cNvPr>
          <p:cNvSpPr txBox="1"/>
          <p:nvPr/>
        </p:nvSpPr>
        <p:spPr>
          <a:xfrm>
            <a:off x="16426797" y="6235410"/>
            <a:ext cx="6518104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ACTIVIDADES DE DIFUSION DE RESULTADOS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DEL PLAN OPERATIVO ANUAL  </a:t>
            </a:r>
          </a:p>
        </p:txBody>
      </p:sp>
      <p:sp>
        <p:nvSpPr>
          <p:cNvPr id="35" name="Freeform 77">
            <a:extLst>
              <a:ext uri="{FF2B5EF4-FFF2-40B4-BE49-F238E27FC236}">
                <a16:creationId xmlns:a16="http://schemas.microsoft.com/office/drawing/2014/main" id="{47F88921-350C-4418-9008-50055E9A2CB1}"/>
              </a:ext>
            </a:extLst>
          </p:cNvPr>
          <p:cNvSpPr>
            <a:spLocks noEditPoints="1"/>
          </p:cNvSpPr>
          <p:nvPr/>
        </p:nvSpPr>
        <p:spPr bwMode="auto">
          <a:xfrm>
            <a:off x="14124583" y="4973842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36" name="TextBox 40">
            <a:extLst>
              <a:ext uri="{FF2B5EF4-FFF2-40B4-BE49-F238E27FC236}">
                <a16:creationId xmlns:a16="http://schemas.microsoft.com/office/drawing/2014/main" id="{4E1183FB-46B5-4D82-A9FE-FE61E55F2916}"/>
              </a:ext>
            </a:extLst>
          </p:cNvPr>
          <p:cNvSpPr txBox="1"/>
          <p:nvPr/>
        </p:nvSpPr>
        <p:spPr>
          <a:xfrm>
            <a:off x="4722520" y="9065213"/>
            <a:ext cx="7036311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ct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GESTIÓN </a:t>
            </a:r>
            <a:r>
              <a:rPr lang="en-US" sz="2800" b="1" kern="1200">
                <a:solidFill>
                  <a:schemeClr val="tx1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INSTITUCIONAL / PROYECTOS</a:t>
            </a:r>
            <a:endParaRPr kumimoji="0" 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Poppins" pitchFamily="2" charset="77"/>
              <a:ea typeface="League Spartan" charset="0"/>
              <a:cs typeface="Poppins" pitchFamily="2" charset="77"/>
              <a:sym typeface="Arial"/>
            </a:endParaRPr>
          </a:p>
        </p:txBody>
      </p:sp>
      <p:sp>
        <p:nvSpPr>
          <p:cNvPr id="37" name="Rounded Rectangle 12">
            <a:extLst>
              <a:ext uri="{FF2B5EF4-FFF2-40B4-BE49-F238E27FC236}">
                <a16:creationId xmlns:a16="http://schemas.microsoft.com/office/drawing/2014/main" id="{A78A1188-4938-4D0E-82F8-449811BE72C6}"/>
              </a:ext>
            </a:extLst>
          </p:cNvPr>
          <p:cNvSpPr/>
          <p:nvPr/>
        </p:nvSpPr>
        <p:spPr>
          <a:xfrm>
            <a:off x="1958182" y="9871383"/>
            <a:ext cx="6618843" cy="1329865"/>
          </a:xfrm>
          <a:prstGeom prst="roundRect">
            <a:avLst>
              <a:gd name="adj" fmla="val 12821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38" name="Rounded Rectangle 13">
            <a:extLst>
              <a:ext uri="{FF2B5EF4-FFF2-40B4-BE49-F238E27FC236}">
                <a16:creationId xmlns:a16="http://schemas.microsoft.com/office/drawing/2014/main" id="{6B9054C1-A45E-4F8D-AC76-EB3C5BB8DEF7}"/>
              </a:ext>
            </a:extLst>
          </p:cNvPr>
          <p:cNvSpPr/>
          <p:nvPr/>
        </p:nvSpPr>
        <p:spPr>
          <a:xfrm>
            <a:off x="1958182" y="11331615"/>
            <a:ext cx="6618843" cy="1269575"/>
          </a:xfrm>
          <a:prstGeom prst="roundRect">
            <a:avLst>
              <a:gd name="adj" fmla="val 12821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graphicFrame>
        <p:nvGraphicFramePr>
          <p:cNvPr id="41" name="Chart 41">
            <a:extLst>
              <a:ext uri="{FF2B5EF4-FFF2-40B4-BE49-F238E27FC236}">
                <a16:creationId xmlns:a16="http://schemas.microsoft.com/office/drawing/2014/main" id="{60EC389A-8453-4D0C-AEA1-3A2A1FB16F0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06886798"/>
              </p:ext>
            </p:extLst>
          </p:nvPr>
        </p:nvGraphicFramePr>
        <p:xfrm>
          <a:off x="2691659" y="3860974"/>
          <a:ext cx="10275801" cy="498414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42" name="TextBox 40">
            <a:extLst>
              <a:ext uri="{FF2B5EF4-FFF2-40B4-BE49-F238E27FC236}">
                <a16:creationId xmlns:a16="http://schemas.microsoft.com/office/drawing/2014/main" id="{17BED391-6150-43D6-9C47-F1E54899A33A}"/>
              </a:ext>
            </a:extLst>
          </p:cNvPr>
          <p:cNvSpPr txBox="1"/>
          <p:nvPr/>
        </p:nvSpPr>
        <p:spPr>
          <a:xfrm>
            <a:off x="2294529" y="3303085"/>
            <a:ext cx="5946147" cy="5232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0" marR="0" lvl="0" indent="0" algn="l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PLANIFICACIÓN INSTITUCIONAL</a:t>
            </a:r>
          </a:p>
        </p:txBody>
      </p:sp>
      <p:sp>
        <p:nvSpPr>
          <p:cNvPr id="43" name="Freeform 77">
            <a:extLst>
              <a:ext uri="{FF2B5EF4-FFF2-40B4-BE49-F238E27FC236}">
                <a16:creationId xmlns:a16="http://schemas.microsoft.com/office/drawing/2014/main" id="{C0C0E807-292D-439A-815F-492B90B417D1}"/>
              </a:ext>
            </a:extLst>
          </p:cNvPr>
          <p:cNvSpPr>
            <a:spLocks noEditPoints="1"/>
          </p:cNvSpPr>
          <p:nvPr/>
        </p:nvSpPr>
        <p:spPr bwMode="auto">
          <a:xfrm>
            <a:off x="14124583" y="6259741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2"/>
          </a:solidFill>
          <a:ln>
            <a:solidFill>
              <a:schemeClr val="bg2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44" name="Freeform 77">
            <a:extLst>
              <a:ext uri="{FF2B5EF4-FFF2-40B4-BE49-F238E27FC236}">
                <a16:creationId xmlns:a16="http://schemas.microsoft.com/office/drawing/2014/main" id="{977A89EA-BE7A-4C9B-8199-4925616E1678}"/>
              </a:ext>
            </a:extLst>
          </p:cNvPr>
          <p:cNvSpPr>
            <a:spLocks noEditPoints="1"/>
          </p:cNvSpPr>
          <p:nvPr/>
        </p:nvSpPr>
        <p:spPr bwMode="auto">
          <a:xfrm>
            <a:off x="2300430" y="10162171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45" name="Freeform 77">
            <a:extLst>
              <a:ext uri="{FF2B5EF4-FFF2-40B4-BE49-F238E27FC236}">
                <a16:creationId xmlns:a16="http://schemas.microsoft.com/office/drawing/2014/main" id="{B5BFA52A-8E28-480B-925C-FC0C1E6D0EB3}"/>
              </a:ext>
            </a:extLst>
          </p:cNvPr>
          <p:cNvSpPr>
            <a:spLocks noEditPoints="1"/>
          </p:cNvSpPr>
          <p:nvPr/>
        </p:nvSpPr>
        <p:spPr bwMode="auto">
          <a:xfrm>
            <a:off x="2300430" y="11589136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46" name="TextBox 15">
            <a:extLst>
              <a:ext uri="{FF2B5EF4-FFF2-40B4-BE49-F238E27FC236}">
                <a16:creationId xmlns:a16="http://schemas.microsoft.com/office/drawing/2014/main" id="{1E3D3A65-6308-4BFF-AADF-7CA9C658C153}"/>
              </a:ext>
            </a:extLst>
          </p:cNvPr>
          <p:cNvSpPr txBox="1"/>
          <p:nvPr/>
        </p:nvSpPr>
        <p:spPr>
          <a:xfrm>
            <a:off x="15180751" y="5509696"/>
            <a:ext cx="1225015" cy="369332"/>
          </a:xfrm>
          <a:prstGeom prst="rect">
            <a:avLst/>
          </a:prstGeom>
          <a:noFill/>
        </p:spPr>
        <p:txBody>
          <a:bodyPr wrap="non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8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ato Light" panose="020F0502020204030203" pitchFamily="34" charset="0"/>
                <a:cs typeface="Poppins" pitchFamily="2" charset="77"/>
                <a:sym typeface="Arial"/>
              </a:rPr>
              <a:t>META: 25</a:t>
            </a:r>
          </a:p>
        </p:txBody>
      </p:sp>
      <p:grpSp>
        <p:nvGrpSpPr>
          <p:cNvPr id="47" name="Grupo 46">
            <a:extLst>
              <a:ext uri="{FF2B5EF4-FFF2-40B4-BE49-F238E27FC236}">
                <a16:creationId xmlns:a16="http://schemas.microsoft.com/office/drawing/2014/main" id="{79641F3F-5BAA-4C1C-96DD-A2D9DA1A7873}"/>
              </a:ext>
            </a:extLst>
          </p:cNvPr>
          <p:cNvGrpSpPr/>
          <p:nvPr/>
        </p:nvGrpSpPr>
        <p:grpSpPr>
          <a:xfrm>
            <a:off x="15328433" y="6137565"/>
            <a:ext cx="1098378" cy="948302"/>
            <a:chOff x="14524744" y="6195965"/>
            <a:chExt cx="1098378" cy="948302"/>
          </a:xfrm>
        </p:grpSpPr>
        <p:sp>
          <p:nvSpPr>
            <p:cNvPr id="48" name="TextBox 19">
              <a:extLst>
                <a:ext uri="{FF2B5EF4-FFF2-40B4-BE49-F238E27FC236}">
                  <a16:creationId xmlns:a16="http://schemas.microsoft.com/office/drawing/2014/main" id="{762F4E8A-94F3-49BC-912B-65668796C48D}"/>
                </a:ext>
              </a:extLst>
            </p:cNvPr>
            <p:cNvSpPr txBox="1"/>
            <p:nvPr/>
          </p:nvSpPr>
          <p:spPr>
            <a:xfrm>
              <a:off x="14816141" y="6195965"/>
              <a:ext cx="787387" cy="769441"/>
            </a:xfrm>
            <a:prstGeom prst="rect">
              <a:avLst/>
            </a:prstGeom>
            <a:noFill/>
          </p:spPr>
          <p:txBody>
            <a:bodyPr wrap="squar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en-US" sz="4400" b="1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Poppins" pitchFamily="2" charset="77"/>
                  <a:ea typeface="League Spartan" charset="0"/>
                  <a:cs typeface="Poppins" pitchFamily="2" charset="77"/>
                </a:rPr>
                <a:t>7</a:t>
              </a:r>
              <a:endParaRPr kumimoji="0" lang="en-US" sz="40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endParaRPr>
            </a:p>
          </p:txBody>
        </p:sp>
        <p:sp>
          <p:nvSpPr>
            <p:cNvPr id="50" name="TextBox 15">
              <a:extLst>
                <a:ext uri="{FF2B5EF4-FFF2-40B4-BE49-F238E27FC236}">
                  <a16:creationId xmlns:a16="http://schemas.microsoft.com/office/drawing/2014/main" id="{71CF2555-4DF2-45AA-B83E-1D7280F710C4}"/>
                </a:ext>
              </a:extLst>
            </p:cNvPr>
            <p:cNvSpPr txBox="1"/>
            <p:nvPr/>
          </p:nvSpPr>
          <p:spPr>
            <a:xfrm>
              <a:off x="14524744" y="6774935"/>
              <a:ext cx="1098378" cy="369332"/>
            </a:xfrm>
            <a:prstGeom prst="rect">
              <a:avLst/>
            </a:prstGeom>
            <a:noFill/>
          </p:spPr>
          <p:txBody>
            <a:bodyPr wrap="none" rtlCol="0" anchor="t" anchorCtr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1800" b="1" i="0" u="none" strike="noStrike" kern="0" cap="none" spc="0" normalizeH="0" baseline="0" noProof="0">
                  <a:ln>
                    <a:noFill/>
                  </a:ln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Poppins" pitchFamily="2" charset="77"/>
                  <a:ea typeface="Lato Light" panose="020F0502020204030203" pitchFamily="34" charset="0"/>
                  <a:cs typeface="Poppins" pitchFamily="2" charset="77"/>
                  <a:sym typeface="Arial"/>
                </a:rPr>
                <a:t>META: 6</a:t>
              </a:r>
            </a:p>
          </p:txBody>
        </p:sp>
      </p:grpSp>
      <p:sp>
        <p:nvSpPr>
          <p:cNvPr id="51" name="Rounded Rectangle 12">
            <a:extLst>
              <a:ext uri="{FF2B5EF4-FFF2-40B4-BE49-F238E27FC236}">
                <a16:creationId xmlns:a16="http://schemas.microsoft.com/office/drawing/2014/main" id="{08648967-D80D-43F7-B479-4CE15DA4A8A5}"/>
              </a:ext>
            </a:extLst>
          </p:cNvPr>
          <p:cNvSpPr/>
          <p:nvPr/>
        </p:nvSpPr>
        <p:spPr>
          <a:xfrm>
            <a:off x="8715114" y="9871382"/>
            <a:ext cx="7264619" cy="1323725"/>
          </a:xfrm>
          <a:prstGeom prst="roundRect">
            <a:avLst>
              <a:gd name="adj" fmla="val 12821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52" name="TextBox 15">
            <a:extLst>
              <a:ext uri="{FF2B5EF4-FFF2-40B4-BE49-F238E27FC236}">
                <a16:creationId xmlns:a16="http://schemas.microsoft.com/office/drawing/2014/main" id="{02595300-8978-4BE5-97D9-83F26FE7C480}"/>
              </a:ext>
            </a:extLst>
          </p:cNvPr>
          <p:cNvSpPr txBox="1"/>
          <p:nvPr/>
        </p:nvSpPr>
        <p:spPr>
          <a:xfrm>
            <a:off x="10003587" y="10034698"/>
            <a:ext cx="5820570" cy="1015663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>
              <a:defRPr/>
            </a:pPr>
            <a:r>
              <a:rPr lang="en-US" sz="2000" b="1">
                <a:solidFill>
                  <a:schemeClr val="bg2"/>
                </a:solidFill>
                <a:latin typeface="Poppins" pitchFamily="2" charset="77"/>
                <a:cs typeface="Poppins" pitchFamily="2" charset="77"/>
              </a:rPr>
              <a:t>- Plan Regional de </a:t>
            </a:r>
            <a:r>
              <a:rPr lang="en-US" sz="2000" b="1" err="1">
                <a:solidFill>
                  <a:schemeClr val="bg2"/>
                </a:solidFill>
                <a:latin typeface="Poppins" pitchFamily="2" charset="77"/>
                <a:cs typeface="Poppins" pitchFamily="2" charset="77"/>
              </a:rPr>
              <a:t>Género</a:t>
            </a:r>
            <a:r>
              <a:rPr lang="en-US" sz="2000" b="1">
                <a:solidFill>
                  <a:schemeClr val="bg2"/>
                </a:solidFill>
                <a:latin typeface="Poppins" pitchFamily="2" charset="77"/>
                <a:cs typeface="Poppins" pitchFamily="2" charset="77"/>
              </a:rPr>
              <a:t> REDIFP .</a:t>
            </a:r>
          </a:p>
          <a:p>
            <a:pPr>
              <a:defRPr/>
            </a:pPr>
            <a:r>
              <a:rPr lang="en-US" sz="2000" b="1">
                <a:solidFill>
                  <a:schemeClr val="bg2"/>
                </a:solidFill>
                <a:latin typeface="Poppins" pitchFamily="2" charset="77"/>
                <a:cs typeface="Poppins" pitchFamily="2" charset="77"/>
              </a:rPr>
              <a:t>- </a:t>
            </a:r>
            <a:r>
              <a:rPr lang="en-US" sz="2000" b="1" err="1">
                <a:solidFill>
                  <a:schemeClr val="bg2"/>
                </a:solidFill>
                <a:latin typeface="Poppins" pitchFamily="2" charset="77"/>
                <a:cs typeface="Poppins" pitchFamily="2" charset="77"/>
              </a:rPr>
              <a:t>Batería</a:t>
            </a:r>
            <a:r>
              <a:rPr lang="en-US" sz="2000" b="1">
                <a:solidFill>
                  <a:schemeClr val="bg2"/>
                </a:solidFill>
                <a:latin typeface="Poppins" pitchFamily="2" charset="77"/>
                <a:cs typeface="Poppins" pitchFamily="2" charset="77"/>
              </a:rPr>
              <a:t> de </a:t>
            </a:r>
            <a:r>
              <a:rPr lang="en-US" sz="2000" b="1" err="1">
                <a:solidFill>
                  <a:schemeClr val="bg2"/>
                </a:solidFill>
                <a:latin typeface="Poppins" pitchFamily="2" charset="77"/>
                <a:cs typeface="Poppins" pitchFamily="2" charset="77"/>
              </a:rPr>
              <a:t>Indicadores</a:t>
            </a:r>
            <a:r>
              <a:rPr lang="en-US" sz="2000" b="1">
                <a:solidFill>
                  <a:schemeClr val="bg2"/>
                </a:solidFill>
                <a:latin typeface="Poppins" pitchFamily="2" charset="77"/>
                <a:cs typeface="Poppins" pitchFamily="2" charset="77"/>
              </a:rPr>
              <a:t> de </a:t>
            </a:r>
            <a:r>
              <a:rPr lang="en-US" sz="2000" b="1" err="1">
                <a:solidFill>
                  <a:schemeClr val="bg2"/>
                </a:solidFill>
                <a:latin typeface="Poppins" pitchFamily="2" charset="77"/>
                <a:cs typeface="Poppins" pitchFamily="2" charset="77"/>
              </a:rPr>
              <a:t>Género</a:t>
            </a:r>
            <a:r>
              <a:rPr lang="en-US" sz="2000" b="1">
                <a:solidFill>
                  <a:schemeClr val="bg2"/>
                </a:solidFill>
                <a:latin typeface="Poppins" pitchFamily="2" charset="77"/>
                <a:cs typeface="Poppins" pitchFamily="2" charset="77"/>
              </a:rPr>
              <a:t> de la REDIFP.</a:t>
            </a:r>
          </a:p>
        </p:txBody>
      </p:sp>
      <p:sp>
        <p:nvSpPr>
          <p:cNvPr id="53" name="Freeform 77">
            <a:extLst>
              <a:ext uri="{FF2B5EF4-FFF2-40B4-BE49-F238E27FC236}">
                <a16:creationId xmlns:a16="http://schemas.microsoft.com/office/drawing/2014/main" id="{6C97EE2C-D58F-4B85-B9CC-9AB76FBAA8B7}"/>
              </a:ext>
            </a:extLst>
          </p:cNvPr>
          <p:cNvSpPr>
            <a:spLocks noEditPoints="1"/>
          </p:cNvSpPr>
          <p:nvPr/>
        </p:nvSpPr>
        <p:spPr bwMode="auto">
          <a:xfrm>
            <a:off x="9032570" y="10182115"/>
            <a:ext cx="705731" cy="720831"/>
          </a:xfrm>
          <a:custGeom>
            <a:avLst/>
            <a:gdLst>
              <a:gd name="T0" fmla="*/ 88 w 176"/>
              <a:gd name="T1" fmla="*/ 110 h 176"/>
              <a:gd name="T2" fmla="*/ 51 w 176"/>
              <a:gd name="T3" fmla="*/ 73 h 176"/>
              <a:gd name="T4" fmla="*/ 48 w 176"/>
              <a:gd name="T5" fmla="*/ 72 h 176"/>
              <a:gd name="T6" fmla="*/ 44 w 176"/>
              <a:gd name="T7" fmla="*/ 76 h 176"/>
              <a:gd name="T8" fmla="*/ 45 w 176"/>
              <a:gd name="T9" fmla="*/ 79 h 176"/>
              <a:gd name="T10" fmla="*/ 85 w 176"/>
              <a:gd name="T11" fmla="*/ 119 h 176"/>
              <a:gd name="T12" fmla="*/ 88 w 176"/>
              <a:gd name="T13" fmla="*/ 120 h 176"/>
              <a:gd name="T14" fmla="*/ 91 w 176"/>
              <a:gd name="T15" fmla="*/ 119 h 176"/>
              <a:gd name="T16" fmla="*/ 91 w 176"/>
              <a:gd name="T17" fmla="*/ 119 h 176"/>
              <a:gd name="T18" fmla="*/ 158 w 176"/>
              <a:gd name="T19" fmla="*/ 49 h 176"/>
              <a:gd name="T20" fmla="*/ 158 w 176"/>
              <a:gd name="T21" fmla="*/ 49 h 176"/>
              <a:gd name="T22" fmla="*/ 163 w 176"/>
              <a:gd name="T23" fmla="*/ 43 h 176"/>
              <a:gd name="T24" fmla="*/ 163 w 176"/>
              <a:gd name="T25" fmla="*/ 43 h 176"/>
              <a:gd name="T26" fmla="*/ 175 w 176"/>
              <a:gd name="T27" fmla="*/ 31 h 176"/>
              <a:gd name="T28" fmla="*/ 175 w 176"/>
              <a:gd name="T29" fmla="*/ 31 h 176"/>
              <a:gd name="T30" fmla="*/ 176 w 176"/>
              <a:gd name="T31" fmla="*/ 28 h 176"/>
              <a:gd name="T32" fmla="*/ 172 w 176"/>
              <a:gd name="T33" fmla="*/ 24 h 176"/>
              <a:gd name="T34" fmla="*/ 169 w 176"/>
              <a:gd name="T35" fmla="*/ 25 h 176"/>
              <a:gd name="T36" fmla="*/ 169 w 176"/>
              <a:gd name="T37" fmla="*/ 25 h 176"/>
              <a:gd name="T38" fmla="*/ 159 w 176"/>
              <a:gd name="T39" fmla="*/ 36 h 176"/>
              <a:gd name="T40" fmla="*/ 159 w 176"/>
              <a:gd name="T41" fmla="*/ 36 h 176"/>
              <a:gd name="T42" fmla="*/ 153 w 176"/>
              <a:gd name="T43" fmla="*/ 42 h 176"/>
              <a:gd name="T44" fmla="*/ 153 w 176"/>
              <a:gd name="T45" fmla="*/ 42 h 176"/>
              <a:gd name="T46" fmla="*/ 88 w 176"/>
              <a:gd name="T47" fmla="*/ 110 h 176"/>
              <a:gd name="T48" fmla="*/ 169 w 176"/>
              <a:gd name="T49" fmla="*/ 54 h 176"/>
              <a:gd name="T50" fmla="*/ 163 w 176"/>
              <a:gd name="T51" fmla="*/ 54 h 176"/>
              <a:gd name="T52" fmla="*/ 162 w 176"/>
              <a:gd name="T53" fmla="*/ 58 h 176"/>
              <a:gd name="T54" fmla="*/ 162 w 176"/>
              <a:gd name="T55" fmla="*/ 58 h 176"/>
              <a:gd name="T56" fmla="*/ 168 w 176"/>
              <a:gd name="T57" fmla="*/ 88 h 176"/>
              <a:gd name="T58" fmla="*/ 88 w 176"/>
              <a:gd name="T59" fmla="*/ 168 h 176"/>
              <a:gd name="T60" fmla="*/ 8 w 176"/>
              <a:gd name="T61" fmla="*/ 88 h 176"/>
              <a:gd name="T62" fmla="*/ 88 w 176"/>
              <a:gd name="T63" fmla="*/ 8 h 176"/>
              <a:gd name="T64" fmla="*/ 146 w 176"/>
              <a:gd name="T65" fmla="*/ 33 h 176"/>
              <a:gd name="T66" fmla="*/ 146 w 176"/>
              <a:gd name="T67" fmla="*/ 32 h 176"/>
              <a:gd name="T68" fmla="*/ 151 w 176"/>
              <a:gd name="T69" fmla="*/ 32 h 176"/>
              <a:gd name="T70" fmla="*/ 151 w 176"/>
              <a:gd name="T71" fmla="*/ 27 h 176"/>
              <a:gd name="T72" fmla="*/ 151 w 176"/>
              <a:gd name="T73" fmla="*/ 26 h 176"/>
              <a:gd name="T74" fmla="*/ 88 w 176"/>
              <a:gd name="T75" fmla="*/ 0 h 176"/>
              <a:gd name="T76" fmla="*/ 0 w 176"/>
              <a:gd name="T77" fmla="*/ 88 h 176"/>
              <a:gd name="T78" fmla="*/ 88 w 176"/>
              <a:gd name="T79" fmla="*/ 176 h 176"/>
              <a:gd name="T80" fmla="*/ 176 w 176"/>
              <a:gd name="T81" fmla="*/ 88 h 176"/>
              <a:gd name="T82" fmla="*/ 170 w 176"/>
              <a:gd name="T83" fmla="*/ 56 h 176"/>
              <a:gd name="T84" fmla="*/ 169 w 176"/>
              <a:gd name="T85" fmla="*/ 5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76" h="176">
                <a:moveTo>
                  <a:pt x="88" y="110"/>
                </a:moveTo>
                <a:cubicBezTo>
                  <a:pt x="51" y="73"/>
                  <a:pt x="51" y="73"/>
                  <a:pt x="51" y="73"/>
                </a:cubicBezTo>
                <a:cubicBezTo>
                  <a:pt x="50" y="72"/>
                  <a:pt x="49" y="72"/>
                  <a:pt x="48" y="72"/>
                </a:cubicBezTo>
                <a:cubicBezTo>
                  <a:pt x="46" y="72"/>
                  <a:pt x="44" y="74"/>
                  <a:pt x="44" y="76"/>
                </a:cubicBezTo>
                <a:cubicBezTo>
                  <a:pt x="44" y="77"/>
                  <a:pt x="44" y="78"/>
                  <a:pt x="45" y="79"/>
                </a:cubicBezTo>
                <a:cubicBezTo>
                  <a:pt x="85" y="119"/>
                  <a:pt x="85" y="119"/>
                  <a:pt x="85" y="119"/>
                </a:cubicBezTo>
                <a:cubicBezTo>
                  <a:pt x="86" y="120"/>
                  <a:pt x="87" y="120"/>
                  <a:pt x="88" y="120"/>
                </a:cubicBezTo>
                <a:cubicBezTo>
                  <a:pt x="89" y="120"/>
                  <a:pt x="90" y="120"/>
                  <a:pt x="91" y="119"/>
                </a:cubicBezTo>
                <a:cubicBezTo>
                  <a:pt x="91" y="119"/>
                  <a:pt x="91" y="119"/>
                  <a:pt x="91" y="11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58" y="49"/>
                  <a:pt x="158" y="49"/>
                  <a:pt x="158" y="49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63" y="43"/>
                  <a:pt x="163" y="43"/>
                  <a:pt x="163" y="43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5" y="31"/>
                  <a:pt x="175" y="31"/>
                  <a:pt x="175" y="31"/>
                </a:cubicBezTo>
                <a:cubicBezTo>
                  <a:pt x="176" y="30"/>
                  <a:pt x="176" y="29"/>
                  <a:pt x="176" y="28"/>
                </a:cubicBezTo>
                <a:cubicBezTo>
                  <a:pt x="176" y="26"/>
                  <a:pt x="174" y="24"/>
                  <a:pt x="172" y="24"/>
                </a:cubicBezTo>
                <a:cubicBezTo>
                  <a:pt x="171" y="24"/>
                  <a:pt x="170" y="24"/>
                  <a:pt x="169" y="25"/>
                </a:cubicBezTo>
                <a:cubicBezTo>
                  <a:pt x="169" y="25"/>
                  <a:pt x="169" y="25"/>
                  <a:pt x="169" y="25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9" y="36"/>
                  <a:pt x="159" y="36"/>
                  <a:pt x="159" y="36"/>
                </a:cubicBezTo>
                <a:cubicBezTo>
                  <a:pt x="153" y="42"/>
                  <a:pt x="153" y="42"/>
                  <a:pt x="153" y="42"/>
                </a:cubicBezTo>
                <a:cubicBezTo>
                  <a:pt x="153" y="42"/>
                  <a:pt x="153" y="42"/>
                  <a:pt x="153" y="42"/>
                </a:cubicBezTo>
                <a:lnTo>
                  <a:pt x="88" y="110"/>
                </a:lnTo>
                <a:close/>
                <a:moveTo>
                  <a:pt x="169" y="54"/>
                </a:moveTo>
                <a:cubicBezTo>
                  <a:pt x="167" y="53"/>
                  <a:pt x="165" y="53"/>
                  <a:pt x="163" y="54"/>
                </a:cubicBezTo>
                <a:cubicBezTo>
                  <a:pt x="162" y="55"/>
                  <a:pt x="162" y="57"/>
                  <a:pt x="162" y="58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6" y="68"/>
                  <a:pt x="168" y="78"/>
                  <a:pt x="168" y="88"/>
                </a:cubicBezTo>
                <a:cubicBezTo>
                  <a:pt x="168" y="132"/>
                  <a:pt x="132" y="168"/>
                  <a:pt x="88" y="168"/>
                </a:cubicBezTo>
                <a:cubicBezTo>
                  <a:pt x="44" y="168"/>
                  <a:pt x="8" y="132"/>
                  <a:pt x="8" y="88"/>
                </a:cubicBezTo>
                <a:cubicBezTo>
                  <a:pt x="8" y="44"/>
                  <a:pt x="44" y="8"/>
                  <a:pt x="88" y="8"/>
                </a:cubicBezTo>
                <a:cubicBezTo>
                  <a:pt x="111" y="8"/>
                  <a:pt x="131" y="17"/>
                  <a:pt x="146" y="33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7" y="34"/>
                  <a:pt x="150" y="34"/>
                  <a:pt x="151" y="32"/>
                </a:cubicBezTo>
                <a:cubicBezTo>
                  <a:pt x="153" y="31"/>
                  <a:pt x="153" y="28"/>
                  <a:pt x="151" y="27"/>
                </a:cubicBezTo>
                <a:cubicBezTo>
                  <a:pt x="151" y="27"/>
                  <a:pt x="151" y="26"/>
                  <a:pt x="151" y="26"/>
                </a:cubicBezTo>
                <a:cubicBezTo>
                  <a:pt x="135" y="10"/>
                  <a:pt x="113" y="0"/>
                  <a:pt x="88" y="0"/>
                </a:cubicBezTo>
                <a:cubicBezTo>
                  <a:pt x="39" y="0"/>
                  <a:pt x="0" y="39"/>
                  <a:pt x="0" y="88"/>
                </a:cubicBezTo>
                <a:cubicBezTo>
                  <a:pt x="0" y="137"/>
                  <a:pt x="39" y="176"/>
                  <a:pt x="88" y="176"/>
                </a:cubicBezTo>
                <a:cubicBezTo>
                  <a:pt x="137" y="176"/>
                  <a:pt x="176" y="137"/>
                  <a:pt x="176" y="88"/>
                </a:cubicBezTo>
                <a:cubicBezTo>
                  <a:pt x="176" y="77"/>
                  <a:pt x="174" y="66"/>
                  <a:pt x="170" y="56"/>
                </a:cubicBezTo>
                <a:cubicBezTo>
                  <a:pt x="170" y="55"/>
                  <a:pt x="169" y="55"/>
                  <a:pt x="169" y="54"/>
                </a:cubicBezTo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54" name="Rounded Rectangle 12">
            <a:extLst>
              <a:ext uri="{FF2B5EF4-FFF2-40B4-BE49-F238E27FC236}">
                <a16:creationId xmlns:a16="http://schemas.microsoft.com/office/drawing/2014/main" id="{9944B348-B37D-4256-9900-97149DDE28D4}"/>
              </a:ext>
            </a:extLst>
          </p:cNvPr>
          <p:cNvSpPr/>
          <p:nvPr/>
        </p:nvSpPr>
        <p:spPr>
          <a:xfrm>
            <a:off x="8705336" y="11331615"/>
            <a:ext cx="7264620" cy="1269575"/>
          </a:xfrm>
          <a:prstGeom prst="roundRect">
            <a:avLst>
              <a:gd name="adj" fmla="val 12821"/>
            </a:avLst>
          </a:prstGeom>
          <a:solidFill>
            <a:schemeClr val="tx2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733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  <a:sym typeface="Arial"/>
            </a:endParaRPr>
          </a:p>
        </p:txBody>
      </p:sp>
      <p:sp>
        <p:nvSpPr>
          <p:cNvPr id="55" name="TextBox 15">
            <a:extLst>
              <a:ext uri="{FF2B5EF4-FFF2-40B4-BE49-F238E27FC236}">
                <a16:creationId xmlns:a16="http://schemas.microsoft.com/office/drawing/2014/main" id="{EAD9F86E-823C-43B5-A8C7-810BA5EF6BC1}"/>
              </a:ext>
            </a:extLst>
          </p:cNvPr>
          <p:cNvSpPr txBox="1"/>
          <p:nvPr/>
        </p:nvSpPr>
        <p:spPr>
          <a:xfrm>
            <a:off x="9992229" y="11540526"/>
            <a:ext cx="5831928" cy="76944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- </a:t>
            </a: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Proyecto </a:t>
            </a:r>
            <a:r>
              <a:rPr kumimoji="0" lang="en-US" sz="2000" b="1" i="0" u="none" strike="noStrike" kern="0" cap="none" spc="0" normalizeH="0" baseline="0" noProof="0" err="1">
                <a:ln>
                  <a:noFill/>
                </a:ln>
                <a:solidFill>
                  <a:schemeClr val="bg2"/>
                </a:solidFill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Gestión</a:t>
            </a: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 de </a:t>
            </a:r>
            <a:r>
              <a:rPr lang="en-US" sz="2000" b="1">
                <a:solidFill>
                  <a:schemeClr val="bg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P</a:t>
            </a:r>
            <a:r>
              <a:rPr kumimoji="0" lang="en-US" sz="2000" b="1" i="0" u="none" strike="noStrike" kern="0" cap="none" spc="0" normalizeH="0" baseline="0" noProof="0" err="1">
                <a:ln>
                  <a:noFill/>
                </a:ln>
                <a:solidFill>
                  <a:schemeClr val="bg2"/>
                </a:solidFill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rocesos</a:t>
            </a: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 INSAFORP.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 b="1">
                <a:solidFill>
                  <a:schemeClr val="bg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- Proyecto Sistema </a:t>
            </a:r>
            <a:r>
              <a:rPr lang="en-US" sz="2000" b="1" err="1">
                <a:solidFill>
                  <a:schemeClr val="bg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Gestión</a:t>
            </a:r>
            <a:r>
              <a:rPr lang="en-US" sz="2000" b="1">
                <a:solidFill>
                  <a:schemeClr val="bg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 de </a:t>
            </a:r>
            <a:r>
              <a:rPr lang="en-US" sz="2000" b="1" err="1">
                <a:solidFill>
                  <a:schemeClr val="bg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Innovación</a:t>
            </a:r>
            <a:r>
              <a:rPr lang="en-US" sz="2000" b="1">
                <a:solidFill>
                  <a:schemeClr val="bg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.</a:t>
            </a:r>
            <a:endParaRPr kumimoji="0" lang="en-US" sz="2000" b="1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uLnTx/>
              <a:uFillTx/>
              <a:latin typeface="Poppins" pitchFamily="2" charset="77"/>
              <a:ea typeface="League Spartan" charset="0"/>
              <a:cs typeface="Poppins" pitchFamily="2" charset="77"/>
              <a:sym typeface="Arial"/>
            </a:endParaRPr>
          </a:p>
        </p:txBody>
      </p:sp>
      <p:grpSp>
        <p:nvGrpSpPr>
          <p:cNvPr id="56" name="Google Shape;11651;p80">
            <a:extLst>
              <a:ext uri="{FF2B5EF4-FFF2-40B4-BE49-F238E27FC236}">
                <a16:creationId xmlns:a16="http://schemas.microsoft.com/office/drawing/2014/main" id="{92D1B4B9-1384-4419-9567-76A12FCC6670}"/>
              </a:ext>
            </a:extLst>
          </p:cNvPr>
          <p:cNvGrpSpPr/>
          <p:nvPr/>
        </p:nvGrpSpPr>
        <p:grpSpPr>
          <a:xfrm>
            <a:off x="8949962" y="11555768"/>
            <a:ext cx="893485" cy="821268"/>
            <a:chOff x="4891198" y="2925108"/>
            <a:chExt cx="334634" cy="334634"/>
          </a:xfrm>
          <a:solidFill>
            <a:srgbClr val="1B1F42"/>
          </a:solidFill>
        </p:grpSpPr>
        <p:sp>
          <p:nvSpPr>
            <p:cNvPr id="57" name="Google Shape;11652;p80">
              <a:extLst>
                <a:ext uri="{FF2B5EF4-FFF2-40B4-BE49-F238E27FC236}">
                  <a16:creationId xmlns:a16="http://schemas.microsoft.com/office/drawing/2014/main" id="{36EDAFB8-E868-4F1E-958E-796EF2127756}"/>
                </a:ext>
              </a:extLst>
            </p:cNvPr>
            <p:cNvSpPr/>
            <p:nvPr/>
          </p:nvSpPr>
          <p:spPr>
            <a:xfrm>
              <a:off x="5001830" y="2925108"/>
              <a:ext cx="113338" cy="150831"/>
            </a:xfrm>
            <a:custGeom>
              <a:avLst/>
              <a:gdLst/>
              <a:ahLst/>
              <a:cxnLst/>
              <a:rect l="l" t="t" r="r" b="b"/>
              <a:pathLst>
                <a:path w="3561" h="4739" extrusionOk="0">
                  <a:moveTo>
                    <a:pt x="1822" y="333"/>
                  </a:moveTo>
                  <a:cubicBezTo>
                    <a:pt x="2251" y="333"/>
                    <a:pt x="2596" y="691"/>
                    <a:pt x="2596" y="1107"/>
                  </a:cubicBezTo>
                  <a:lnTo>
                    <a:pt x="2596" y="1214"/>
                  </a:lnTo>
                  <a:lnTo>
                    <a:pt x="2573" y="1214"/>
                  </a:lnTo>
                  <a:cubicBezTo>
                    <a:pt x="2358" y="1155"/>
                    <a:pt x="2275" y="857"/>
                    <a:pt x="2263" y="857"/>
                  </a:cubicBezTo>
                  <a:cubicBezTo>
                    <a:pt x="2251" y="798"/>
                    <a:pt x="2203" y="738"/>
                    <a:pt x="2132" y="738"/>
                  </a:cubicBezTo>
                  <a:cubicBezTo>
                    <a:pt x="2119" y="733"/>
                    <a:pt x="2105" y="731"/>
                    <a:pt x="2092" y="731"/>
                  </a:cubicBezTo>
                  <a:cubicBezTo>
                    <a:pt x="2043" y="731"/>
                    <a:pt x="1993" y="761"/>
                    <a:pt x="1965" y="798"/>
                  </a:cubicBezTo>
                  <a:cubicBezTo>
                    <a:pt x="1668" y="1214"/>
                    <a:pt x="1001" y="1214"/>
                    <a:pt x="1001" y="1214"/>
                  </a:cubicBezTo>
                  <a:lnTo>
                    <a:pt x="953" y="1214"/>
                  </a:lnTo>
                  <a:lnTo>
                    <a:pt x="965" y="1107"/>
                  </a:lnTo>
                  <a:cubicBezTo>
                    <a:pt x="965" y="679"/>
                    <a:pt x="1322" y="333"/>
                    <a:pt x="1739" y="333"/>
                  </a:cubicBezTo>
                  <a:close/>
                  <a:moveTo>
                    <a:pt x="2739" y="1655"/>
                  </a:moveTo>
                  <a:cubicBezTo>
                    <a:pt x="2775" y="1691"/>
                    <a:pt x="2775" y="1715"/>
                    <a:pt x="2775" y="1750"/>
                  </a:cubicBezTo>
                  <a:cubicBezTo>
                    <a:pt x="2775" y="1786"/>
                    <a:pt x="2751" y="1834"/>
                    <a:pt x="2703" y="1845"/>
                  </a:cubicBezTo>
                  <a:lnTo>
                    <a:pt x="2703" y="1655"/>
                  </a:lnTo>
                  <a:close/>
                  <a:moveTo>
                    <a:pt x="846" y="1667"/>
                  </a:moveTo>
                  <a:lnTo>
                    <a:pt x="846" y="1881"/>
                  </a:lnTo>
                  <a:cubicBezTo>
                    <a:pt x="822" y="1845"/>
                    <a:pt x="787" y="1822"/>
                    <a:pt x="787" y="1762"/>
                  </a:cubicBezTo>
                  <a:cubicBezTo>
                    <a:pt x="787" y="1715"/>
                    <a:pt x="810" y="1691"/>
                    <a:pt x="822" y="1667"/>
                  </a:cubicBezTo>
                  <a:close/>
                  <a:moveTo>
                    <a:pt x="2084" y="1179"/>
                  </a:moveTo>
                  <a:cubicBezTo>
                    <a:pt x="2144" y="1298"/>
                    <a:pt x="2251" y="1417"/>
                    <a:pt x="2394" y="1476"/>
                  </a:cubicBezTo>
                  <a:lnTo>
                    <a:pt x="2382" y="1953"/>
                  </a:lnTo>
                  <a:cubicBezTo>
                    <a:pt x="2382" y="2250"/>
                    <a:pt x="2144" y="2477"/>
                    <a:pt x="1858" y="2477"/>
                  </a:cubicBezTo>
                  <a:lnTo>
                    <a:pt x="1715" y="2477"/>
                  </a:lnTo>
                  <a:cubicBezTo>
                    <a:pt x="1418" y="2477"/>
                    <a:pt x="1191" y="2238"/>
                    <a:pt x="1191" y="1953"/>
                  </a:cubicBezTo>
                  <a:lnTo>
                    <a:pt x="1191" y="1524"/>
                  </a:lnTo>
                  <a:cubicBezTo>
                    <a:pt x="1406" y="1488"/>
                    <a:pt x="1787" y="1417"/>
                    <a:pt x="2084" y="1179"/>
                  </a:cubicBezTo>
                  <a:close/>
                  <a:moveTo>
                    <a:pt x="1965" y="2798"/>
                  </a:moveTo>
                  <a:lnTo>
                    <a:pt x="1965" y="2893"/>
                  </a:lnTo>
                  <a:lnTo>
                    <a:pt x="1787" y="3084"/>
                  </a:lnTo>
                  <a:lnTo>
                    <a:pt x="1608" y="2917"/>
                  </a:lnTo>
                  <a:lnTo>
                    <a:pt x="1608" y="2798"/>
                  </a:lnTo>
                  <a:close/>
                  <a:moveTo>
                    <a:pt x="1751" y="0"/>
                  </a:moveTo>
                  <a:cubicBezTo>
                    <a:pt x="1144" y="0"/>
                    <a:pt x="644" y="512"/>
                    <a:pt x="644" y="1119"/>
                  </a:cubicBezTo>
                  <a:lnTo>
                    <a:pt x="644" y="1417"/>
                  </a:lnTo>
                  <a:cubicBezTo>
                    <a:pt x="537" y="1512"/>
                    <a:pt x="465" y="1643"/>
                    <a:pt x="465" y="1774"/>
                  </a:cubicBezTo>
                  <a:cubicBezTo>
                    <a:pt x="465" y="2000"/>
                    <a:pt x="656" y="2203"/>
                    <a:pt x="894" y="2226"/>
                  </a:cubicBezTo>
                  <a:cubicBezTo>
                    <a:pt x="953" y="2429"/>
                    <a:pt x="1108" y="2596"/>
                    <a:pt x="1287" y="2703"/>
                  </a:cubicBezTo>
                  <a:lnTo>
                    <a:pt x="1287" y="2786"/>
                  </a:lnTo>
                  <a:lnTo>
                    <a:pt x="596" y="3060"/>
                  </a:lnTo>
                  <a:cubicBezTo>
                    <a:pt x="537" y="3084"/>
                    <a:pt x="1" y="3298"/>
                    <a:pt x="1" y="3965"/>
                  </a:cubicBezTo>
                  <a:lnTo>
                    <a:pt x="1" y="4560"/>
                  </a:lnTo>
                  <a:cubicBezTo>
                    <a:pt x="1" y="4643"/>
                    <a:pt x="72" y="4727"/>
                    <a:pt x="167" y="4727"/>
                  </a:cubicBezTo>
                  <a:lnTo>
                    <a:pt x="584" y="4727"/>
                  </a:lnTo>
                  <a:cubicBezTo>
                    <a:pt x="668" y="4727"/>
                    <a:pt x="739" y="4643"/>
                    <a:pt x="739" y="4560"/>
                  </a:cubicBezTo>
                  <a:cubicBezTo>
                    <a:pt x="739" y="4465"/>
                    <a:pt x="668" y="4393"/>
                    <a:pt x="584" y="4393"/>
                  </a:cubicBezTo>
                  <a:lnTo>
                    <a:pt x="322" y="4393"/>
                  </a:lnTo>
                  <a:lnTo>
                    <a:pt x="322" y="3965"/>
                  </a:lnTo>
                  <a:cubicBezTo>
                    <a:pt x="322" y="3500"/>
                    <a:pt x="691" y="3369"/>
                    <a:pt x="703" y="3369"/>
                  </a:cubicBezTo>
                  <a:lnTo>
                    <a:pt x="715" y="3369"/>
                  </a:lnTo>
                  <a:lnTo>
                    <a:pt x="1334" y="3131"/>
                  </a:lnTo>
                  <a:lnTo>
                    <a:pt x="1668" y="3453"/>
                  </a:lnTo>
                  <a:cubicBezTo>
                    <a:pt x="1703" y="3489"/>
                    <a:pt x="1739" y="3500"/>
                    <a:pt x="1787" y="3500"/>
                  </a:cubicBezTo>
                  <a:cubicBezTo>
                    <a:pt x="1834" y="3500"/>
                    <a:pt x="1870" y="3489"/>
                    <a:pt x="1906" y="3453"/>
                  </a:cubicBezTo>
                  <a:lnTo>
                    <a:pt x="2215" y="3131"/>
                  </a:lnTo>
                  <a:lnTo>
                    <a:pt x="2846" y="3381"/>
                  </a:lnTo>
                  <a:lnTo>
                    <a:pt x="2858" y="3381"/>
                  </a:lnTo>
                  <a:cubicBezTo>
                    <a:pt x="2858" y="3381"/>
                    <a:pt x="3227" y="3512"/>
                    <a:pt x="3227" y="3977"/>
                  </a:cubicBezTo>
                  <a:lnTo>
                    <a:pt x="3227" y="4405"/>
                  </a:lnTo>
                  <a:lnTo>
                    <a:pt x="1120" y="4405"/>
                  </a:lnTo>
                  <a:cubicBezTo>
                    <a:pt x="1025" y="4405"/>
                    <a:pt x="953" y="4489"/>
                    <a:pt x="953" y="4572"/>
                  </a:cubicBezTo>
                  <a:cubicBezTo>
                    <a:pt x="953" y="4667"/>
                    <a:pt x="1025" y="4739"/>
                    <a:pt x="1120" y="4739"/>
                  </a:cubicBezTo>
                  <a:lnTo>
                    <a:pt x="3394" y="4739"/>
                  </a:lnTo>
                  <a:cubicBezTo>
                    <a:pt x="3477" y="4739"/>
                    <a:pt x="3561" y="4667"/>
                    <a:pt x="3561" y="4572"/>
                  </a:cubicBezTo>
                  <a:lnTo>
                    <a:pt x="3561" y="3977"/>
                  </a:lnTo>
                  <a:cubicBezTo>
                    <a:pt x="3561" y="3310"/>
                    <a:pt x="3037" y="3084"/>
                    <a:pt x="2965" y="3072"/>
                  </a:cubicBezTo>
                  <a:lnTo>
                    <a:pt x="2311" y="2798"/>
                  </a:lnTo>
                  <a:lnTo>
                    <a:pt x="2311" y="2715"/>
                  </a:lnTo>
                  <a:cubicBezTo>
                    <a:pt x="2489" y="2607"/>
                    <a:pt x="2620" y="2441"/>
                    <a:pt x="2692" y="2238"/>
                  </a:cubicBezTo>
                  <a:cubicBezTo>
                    <a:pt x="2930" y="2226"/>
                    <a:pt x="3120" y="2012"/>
                    <a:pt x="3120" y="1774"/>
                  </a:cubicBezTo>
                  <a:cubicBezTo>
                    <a:pt x="3120" y="1631"/>
                    <a:pt x="3049" y="1488"/>
                    <a:pt x="2942" y="1417"/>
                  </a:cubicBezTo>
                  <a:lnTo>
                    <a:pt x="2942" y="1119"/>
                  </a:lnTo>
                  <a:cubicBezTo>
                    <a:pt x="2942" y="512"/>
                    <a:pt x="2442" y="0"/>
                    <a:pt x="183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8" name="Google Shape;11653;p80">
              <a:extLst>
                <a:ext uri="{FF2B5EF4-FFF2-40B4-BE49-F238E27FC236}">
                  <a16:creationId xmlns:a16="http://schemas.microsoft.com/office/drawing/2014/main" id="{4FEF4629-A521-4201-83F7-5E4677D12AE0}"/>
                </a:ext>
              </a:extLst>
            </p:cNvPr>
            <p:cNvSpPr/>
            <p:nvPr/>
          </p:nvSpPr>
          <p:spPr>
            <a:xfrm>
              <a:off x="5102628" y="2933033"/>
              <a:ext cx="98188" cy="76991"/>
            </a:xfrm>
            <a:custGeom>
              <a:avLst/>
              <a:gdLst/>
              <a:ahLst/>
              <a:cxnLst/>
              <a:rect l="l" t="t" r="r" b="b"/>
              <a:pathLst>
                <a:path w="3085" h="2419" extrusionOk="0">
                  <a:moveTo>
                    <a:pt x="181" y="1"/>
                  </a:moveTo>
                  <a:cubicBezTo>
                    <a:pt x="116" y="1"/>
                    <a:pt x="55" y="44"/>
                    <a:pt x="37" y="108"/>
                  </a:cubicBezTo>
                  <a:cubicBezTo>
                    <a:pt x="1" y="192"/>
                    <a:pt x="48" y="287"/>
                    <a:pt x="132" y="323"/>
                  </a:cubicBezTo>
                  <a:cubicBezTo>
                    <a:pt x="1215" y="680"/>
                    <a:pt x="2132" y="1394"/>
                    <a:pt x="2751" y="2347"/>
                  </a:cubicBezTo>
                  <a:cubicBezTo>
                    <a:pt x="2787" y="2394"/>
                    <a:pt x="2846" y="2418"/>
                    <a:pt x="2894" y="2418"/>
                  </a:cubicBezTo>
                  <a:cubicBezTo>
                    <a:pt x="2918" y="2418"/>
                    <a:pt x="2954" y="2406"/>
                    <a:pt x="2977" y="2394"/>
                  </a:cubicBezTo>
                  <a:cubicBezTo>
                    <a:pt x="3049" y="2347"/>
                    <a:pt x="3085" y="2239"/>
                    <a:pt x="3025" y="2168"/>
                  </a:cubicBezTo>
                  <a:cubicBezTo>
                    <a:pt x="2370" y="1156"/>
                    <a:pt x="1382" y="382"/>
                    <a:pt x="239" y="13"/>
                  </a:cubicBezTo>
                  <a:cubicBezTo>
                    <a:pt x="220" y="5"/>
                    <a:pt x="200" y="1"/>
                    <a:pt x="18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59" name="Google Shape;11654;p80">
              <a:extLst>
                <a:ext uri="{FF2B5EF4-FFF2-40B4-BE49-F238E27FC236}">
                  <a16:creationId xmlns:a16="http://schemas.microsoft.com/office/drawing/2014/main" id="{56CE8119-8F71-4F1C-9268-D45209B59962}"/>
                </a:ext>
              </a:extLst>
            </p:cNvPr>
            <p:cNvSpPr/>
            <p:nvPr/>
          </p:nvSpPr>
          <p:spPr>
            <a:xfrm>
              <a:off x="4915832" y="2932492"/>
              <a:ext cx="98920" cy="77532"/>
            </a:xfrm>
            <a:custGeom>
              <a:avLst/>
              <a:gdLst/>
              <a:ahLst/>
              <a:cxnLst/>
              <a:rect l="l" t="t" r="r" b="b"/>
              <a:pathLst>
                <a:path w="3108" h="2436" extrusionOk="0">
                  <a:moveTo>
                    <a:pt x="2914" y="0"/>
                  </a:moveTo>
                  <a:cubicBezTo>
                    <a:pt x="2899" y="0"/>
                    <a:pt x="2884" y="2"/>
                    <a:pt x="2869" y="6"/>
                  </a:cubicBezTo>
                  <a:cubicBezTo>
                    <a:pt x="1703" y="375"/>
                    <a:pt x="714" y="1161"/>
                    <a:pt x="36" y="2185"/>
                  </a:cubicBezTo>
                  <a:cubicBezTo>
                    <a:pt x="0" y="2256"/>
                    <a:pt x="24" y="2364"/>
                    <a:pt x="95" y="2411"/>
                  </a:cubicBezTo>
                  <a:cubicBezTo>
                    <a:pt x="131" y="2423"/>
                    <a:pt x="155" y="2435"/>
                    <a:pt x="191" y="2435"/>
                  </a:cubicBezTo>
                  <a:cubicBezTo>
                    <a:pt x="250" y="2435"/>
                    <a:pt x="298" y="2411"/>
                    <a:pt x="322" y="2364"/>
                  </a:cubicBezTo>
                  <a:cubicBezTo>
                    <a:pt x="953" y="1399"/>
                    <a:pt x="1881" y="685"/>
                    <a:pt x="2977" y="328"/>
                  </a:cubicBezTo>
                  <a:cubicBezTo>
                    <a:pt x="3060" y="292"/>
                    <a:pt x="3108" y="209"/>
                    <a:pt x="3072" y="113"/>
                  </a:cubicBezTo>
                  <a:cubicBezTo>
                    <a:pt x="3052" y="44"/>
                    <a:pt x="2984" y="0"/>
                    <a:pt x="291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0" name="Google Shape;11655;p80">
              <a:extLst>
                <a:ext uri="{FF2B5EF4-FFF2-40B4-BE49-F238E27FC236}">
                  <a16:creationId xmlns:a16="http://schemas.microsoft.com/office/drawing/2014/main" id="{80F2B42E-2F2B-4F67-B234-9D36805D5A5C}"/>
                </a:ext>
              </a:extLst>
            </p:cNvPr>
            <p:cNvSpPr/>
            <p:nvPr/>
          </p:nvSpPr>
          <p:spPr>
            <a:xfrm>
              <a:off x="4915832" y="3174254"/>
              <a:ext cx="80746" cy="70689"/>
            </a:xfrm>
            <a:custGeom>
              <a:avLst/>
              <a:gdLst/>
              <a:ahLst/>
              <a:cxnLst/>
              <a:rect l="l" t="t" r="r" b="b"/>
              <a:pathLst>
                <a:path w="2537" h="2221" extrusionOk="0">
                  <a:moveTo>
                    <a:pt x="185" y="0"/>
                  </a:moveTo>
                  <a:cubicBezTo>
                    <a:pt x="155" y="0"/>
                    <a:pt x="125" y="9"/>
                    <a:pt x="95" y="30"/>
                  </a:cubicBezTo>
                  <a:cubicBezTo>
                    <a:pt x="24" y="78"/>
                    <a:pt x="0" y="185"/>
                    <a:pt x="60" y="256"/>
                  </a:cubicBezTo>
                  <a:cubicBezTo>
                    <a:pt x="607" y="1102"/>
                    <a:pt x="1381" y="1780"/>
                    <a:pt x="2286" y="2209"/>
                  </a:cubicBezTo>
                  <a:cubicBezTo>
                    <a:pt x="2322" y="2221"/>
                    <a:pt x="2334" y="2221"/>
                    <a:pt x="2357" y="2221"/>
                  </a:cubicBezTo>
                  <a:cubicBezTo>
                    <a:pt x="2417" y="2221"/>
                    <a:pt x="2477" y="2197"/>
                    <a:pt x="2512" y="2138"/>
                  </a:cubicBezTo>
                  <a:cubicBezTo>
                    <a:pt x="2536" y="2030"/>
                    <a:pt x="2512" y="1923"/>
                    <a:pt x="2417" y="1899"/>
                  </a:cubicBezTo>
                  <a:cubicBezTo>
                    <a:pt x="1560" y="1495"/>
                    <a:pt x="845" y="864"/>
                    <a:pt x="322" y="78"/>
                  </a:cubicBezTo>
                  <a:cubicBezTo>
                    <a:pt x="291" y="31"/>
                    <a:pt x="240" y="0"/>
                    <a:pt x="18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1" name="Google Shape;11656;p80">
              <a:extLst>
                <a:ext uri="{FF2B5EF4-FFF2-40B4-BE49-F238E27FC236}">
                  <a16:creationId xmlns:a16="http://schemas.microsoft.com/office/drawing/2014/main" id="{32873265-463A-4E7E-8BE6-55AEB804C772}"/>
                </a:ext>
              </a:extLst>
            </p:cNvPr>
            <p:cNvSpPr/>
            <p:nvPr/>
          </p:nvSpPr>
          <p:spPr>
            <a:xfrm>
              <a:off x="5121215" y="3173936"/>
              <a:ext cx="79601" cy="69511"/>
            </a:xfrm>
            <a:custGeom>
              <a:avLst/>
              <a:gdLst/>
              <a:ahLst/>
              <a:cxnLst/>
              <a:rect l="l" t="t" r="r" b="b"/>
              <a:pathLst>
                <a:path w="2501" h="2184" extrusionOk="0">
                  <a:moveTo>
                    <a:pt x="2301" y="0"/>
                  </a:moveTo>
                  <a:cubicBezTo>
                    <a:pt x="2250" y="0"/>
                    <a:pt x="2201" y="25"/>
                    <a:pt x="2179" y="76"/>
                  </a:cubicBezTo>
                  <a:cubicBezTo>
                    <a:pt x="1667" y="862"/>
                    <a:pt x="953" y="1481"/>
                    <a:pt x="119" y="1874"/>
                  </a:cubicBezTo>
                  <a:cubicBezTo>
                    <a:pt x="36" y="1921"/>
                    <a:pt x="0" y="2005"/>
                    <a:pt x="48" y="2100"/>
                  </a:cubicBezTo>
                  <a:cubicBezTo>
                    <a:pt x="72" y="2159"/>
                    <a:pt x="131" y="2183"/>
                    <a:pt x="191" y="2183"/>
                  </a:cubicBezTo>
                  <a:cubicBezTo>
                    <a:pt x="226" y="2183"/>
                    <a:pt x="238" y="2183"/>
                    <a:pt x="274" y="2171"/>
                  </a:cubicBezTo>
                  <a:cubicBezTo>
                    <a:pt x="1167" y="1755"/>
                    <a:pt x="1941" y="1088"/>
                    <a:pt x="2477" y="231"/>
                  </a:cubicBezTo>
                  <a:cubicBezTo>
                    <a:pt x="2501" y="183"/>
                    <a:pt x="2489" y="76"/>
                    <a:pt x="2393" y="28"/>
                  </a:cubicBezTo>
                  <a:cubicBezTo>
                    <a:pt x="2366" y="10"/>
                    <a:pt x="2333" y="0"/>
                    <a:pt x="230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2" name="Google Shape;11657;p80">
              <a:extLst>
                <a:ext uri="{FF2B5EF4-FFF2-40B4-BE49-F238E27FC236}">
                  <a16:creationId xmlns:a16="http://schemas.microsoft.com/office/drawing/2014/main" id="{11658DD7-8103-45EE-97A9-C7A880DD0641}"/>
                </a:ext>
              </a:extLst>
            </p:cNvPr>
            <p:cNvSpPr/>
            <p:nvPr/>
          </p:nvSpPr>
          <p:spPr>
            <a:xfrm>
              <a:off x="4891198" y="3016803"/>
              <a:ext cx="112956" cy="150831"/>
            </a:xfrm>
            <a:custGeom>
              <a:avLst/>
              <a:gdLst/>
              <a:ahLst/>
              <a:cxnLst/>
              <a:rect l="l" t="t" r="r" b="b"/>
              <a:pathLst>
                <a:path w="3549" h="4739" extrusionOk="0">
                  <a:moveTo>
                    <a:pt x="1822" y="322"/>
                  </a:moveTo>
                  <a:cubicBezTo>
                    <a:pt x="2262" y="322"/>
                    <a:pt x="2596" y="679"/>
                    <a:pt x="2596" y="1096"/>
                  </a:cubicBezTo>
                  <a:lnTo>
                    <a:pt x="2596" y="1203"/>
                  </a:lnTo>
                  <a:lnTo>
                    <a:pt x="2584" y="1203"/>
                  </a:lnTo>
                  <a:cubicBezTo>
                    <a:pt x="2358" y="1143"/>
                    <a:pt x="2286" y="846"/>
                    <a:pt x="2274" y="846"/>
                  </a:cubicBezTo>
                  <a:cubicBezTo>
                    <a:pt x="2262" y="786"/>
                    <a:pt x="2215" y="727"/>
                    <a:pt x="2143" y="727"/>
                  </a:cubicBezTo>
                  <a:cubicBezTo>
                    <a:pt x="2133" y="725"/>
                    <a:pt x="2122" y="724"/>
                    <a:pt x="2111" y="724"/>
                  </a:cubicBezTo>
                  <a:cubicBezTo>
                    <a:pt x="2057" y="724"/>
                    <a:pt x="1996" y="747"/>
                    <a:pt x="1977" y="786"/>
                  </a:cubicBezTo>
                  <a:cubicBezTo>
                    <a:pt x="1691" y="1203"/>
                    <a:pt x="1024" y="1203"/>
                    <a:pt x="1024" y="1203"/>
                  </a:cubicBezTo>
                  <a:lnTo>
                    <a:pt x="976" y="1203"/>
                  </a:lnTo>
                  <a:lnTo>
                    <a:pt x="976" y="1096"/>
                  </a:lnTo>
                  <a:cubicBezTo>
                    <a:pt x="976" y="667"/>
                    <a:pt x="1334" y="322"/>
                    <a:pt x="1750" y="322"/>
                  </a:cubicBezTo>
                  <a:close/>
                  <a:moveTo>
                    <a:pt x="2727" y="1667"/>
                  </a:moveTo>
                  <a:cubicBezTo>
                    <a:pt x="2762" y="1691"/>
                    <a:pt x="2762" y="1727"/>
                    <a:pt x="2762" y="1751"/>
                  </a:cubicBezTo>
                  <a:cubicBezTo>
                    <a:pt x="2762" y="1798"/>
                    <a:pt x="2750" y="1846"/>
                    <a:pt x="2703" y="1858"/>
                  </a:cubicBezTo>
                  <a:lnTo>
                    <a:pt x="2703" y="1667"/>
                  </a:lnTo>
                  <a:close/>
                  <a:moveTo>
                    <a:pt x="845" y="1667"/>
                  </a:moveTo>
                  <a:lnTo>
                    <a:pt x="845" y="1870"/>
                  </a:lnTo>
                  <a:cubicBezTo>
                    <a:pt x="810" y="1846"/>
                    <a:pt x="786" y="1810"/>
                    <a:pt x="786" y="1751"/>
                  </a:cubicBezTo>
                  <a:cubicBezTo>
                    <a:pt x="786" y="1727"/>
                    <a:pt x="798" y="1691"/>
                    <a:pt x="810" y="1667"/>
                  </a:cubicBezTo>
                  <a:close/>
                  <a:moveTo>
                    <a:pt x="2084" y="1203"/>
                  </a:moveTo>
                  <a:cubicBezTo>
                    <a:pt x="2143" y="1322"/>
                    <a:pt x="2239" y="1441"/>
                    <a:pt x="2393" y="1501"/>
                  </a:cubicBezTo>
                  <a:lnTo>
                    <a:pt x="2393" y="1977"/>
                  </a:lnTo>
                  <a:cubicBezTo>
                    <a:pt x="2393" y="2263"/>
                    <a:pt x="2155" y="2489"/>
                    <a:pt x="1858" y="2489"/>
                  </a:cubicBezTo>
                  <a:lnTo>
                    <a:pt x="1703" y="2489"/>
                  </a:lnTo>
                  <a:cubicBezTo>
                    <a:pt x="1405" y="2489"/>
                    <a:pt x="1191" y="2251"/>
                    <a:pt x="1191" y="1977"/>
                  </a:cubicBezTo>
                  <a:lnTo>
                    <a:pt x="1191" y="1548"/>
                  </a:lnTo>
                  <a:cubicBezTo>
                    <a:pt x="1393" y="1512"/>
                    <a:pt x="1786" y="1441"/>
                    <a:pt x="2084" y="1203"/>
                  </a:cubicBezTo>
                  <a:close/>
                  <a:moveTo>
                    <a:pt x="1965" y="2822"/>
                  </a:moveTo>
                  <a:lnTo>
                    <a:pt x="1965" y="2917"/>
                  </a:lnTo>
                  <a:lnTo>
                    <a:pt x="1786" y="3108"/>
                  </a:lnTo>
                  <a:lnTo>
                    <a:pt x="1607" y="2941"/>
                  </a:lnTo>
                  <a:lnTo>
                    <a:pt x="1607" y="2822"/>
                  </a:lnTo>
                  <a:close/>
                  <a:moveTo>
                    <a:pt x="1750" y="0"/>
                  </a:moveTo>
                  <a:cubicBezTo>
                    <a:pt x="1143" y="0"/>
                    <a:pt x="631" y="500"/>
                    <a:pt x="631" y="1108"/>
                  </a:cubicBezTo>
                  <a:lnTo>
                    <a:pt x="631" y="1405"/>
                  </a:lnTo>
                  <a:cubicBezTo>
                    <a:pt x="524" y="1501"/>
                    <a:pt x="453" y="1631"/>
                    <a:pt x="453" y="1762"/>
                  </a:cubicBezTo>
                  <a:cubicBezTo>
                    <a:pt x="453" y="2024"/>
                    <a:pt x="643" y="2215"/>
                    <a:pt x="893" y="2227"/>
                  </a:cubicBezTo>
                  <a:cubicBezTo>
                    <a:pt x="953" y="2441"/>
                    <a:pt x="1096" y="2596"/>
                    <a:pt x="1274" y="2703"/>
                  </a:cubicBezTo>
                  <a:lnTo>
                    <a:pt x="1274" y="2798"/>
                  </a:lnTo>
                  <a:lnTo>
                    <a:pt x="595" y="3060"/>
                  </a:lnTo>
                  <a:cubicBezTo>
                    <a:pt x="524" y="3096"/>
                    <a:pt x="0" y="3298"/>
                    <a:pt x="0" y="3965"/>
                  </a:cubicBezTo>
                  <a:lnTo>
                    <a:pt x="0" y="4560"/>
                  </a:lnTo>
                  <a:cubicBezTo>
                    <a:pt x="0" y="4656"/>
                    <a:pt x="72" y="4727"/>
                    <a:pt x="155" y="4727"/>
                  </a:cubicBezTo>
                  <a:lnTo>
                    <a:pt x="572" y="4727"/>
                  </a:lnTo>
                  <a:cubicBezTo>
                    <a:pt x="667" y="4727"/>
                    <a:pt x="738" y="4656"/>
                    <a:pt x="738" y="4560"/>
                  </a:cubicBezTo>
                  <a:cubicBezTo>
                    <a:pt x="738" y="4477"/>
                    <a:pt x="667" y="4406"/>
                    <a:pt x="572" y="4406"/>
                  </a:cubicBezTo>
                  <a:lnTo>
                    <a:pt x="322" y="4406"/>
                  </a:lnTo>
                  <a:lnTo>
                    <a:pt x="322" y="3965"/>
                  </a:lnTo>
                  <a:cubicBezTo>
                    <a:pt x="322" y="3513"/>
                    <a:pt x="679" y="3370"/>
                    <a:pt x="691" y="3370"/>
                  </a:cubicBezTo>
                  <a:lnTo>
                    <a:pt x="703" y="3370"/>
                  </a:lnTo>
                  <a:lnTo>
                    <a:pt x="1334" y="3132"/>
                  </a:lnTo>
                  <a:lnTo>
                    <a:pt x="1655" y="3465"/>
                  </a:lnTo>
                  <a:cubicBezTo>
                    <a:pt x="1691" y="3489"/>
                    <a:pt x="1738" y="3513"/>
                    <a:pt x="1774" y="3513"/>
                  </a:cubicBezTo>
                  <a:cubicBezTo>
                    <a:pt x="1822" y="3513"/>
                    <a:pt x="1869" y="3489"/>
                    <a:pt x="1893" y="3465"/>
                  </a:cubicBezTo>
                  <a:lnTo>
                    <a:pt x="2215" y="3132"/>
                  </a:lnTo>
                  <a:lnTo>
                    <a:pt x="2834" y="3394"/>
                  </a:lnTo>
                  <a:lnTo>
                    <a:pt x="2846" y="3394"/>
                  </a:lnTo>
                  <a:cubicBezTo>
                    <a:pt x="2870" y="3394"/>
                    <a:pt x="3227" y="3525"/>
                    <a:pt x="3227" y="3989"/>
                  </a:cubicBezTo>
                  <a:lnTo>
                    <a:pt x="3227" y="4418"/>
                  </a:lnTo>
                  <a:lnTo>
                    <a:pt x="1107" y="4418"/>
                  </a:lnTo>
                  <a:cubicBezTo>
                    <a:pt x="1024" y="4418"/>
                    <a:pt x="941" y="4489"/>
                    <a:pt x="941" y="4584"/>
                  </a:cubicBezTo>
                  <a:cubicBezTo>
                    <a:pt x="941" y="4668"/>
                    <a:pt x="1024" y="4739"/>
                    <a:pt x="1107" y="4739"/>
                  </a:cubicBezTo>
                  <a:lnTo>
                    <a:pt x="3382" y="4739"/>
                  </a:lnTo>
                  <a:cubicBezTo>
                    <a:pt x="3477" y="4727"/>
                    <a:pt x="3548" y="4656"/>
                    <a:pt x="3548" y="4560"/>
                  </a:cubicBezTo>
                  <a:lnTo>
                    <a:pt x="3548" y="3965"/>
                  </a:lnTo>
                  <a:cubicBezTo>
                    <a:pt x="3548" y="3298"/>
                    <a:pt x="3036" y="3072"/>
                    <a:pt x="2953" y="3060"/>
                  </a:cubicBezTo>
                  <a:lnTo>
                    <a:pt x="2298" y="2798"/>
                  </a:lnTo>
                  <a:lnTo>
                    <a:pt x="2298" y="2703"/>
                  </a:lnTo>
                  <a:cubicBezTo>
                    <a:pt x="2477" y="2596"/>
                    <a:pt x="2608" y="2441"/>
                    <a:pt x="2691" y="2227"/>
                  </a:cubicBezTo>
                  <a:cubicBezTo>
                    <a:pt x="2929" y="2215"/>
                    <a:pt x="3120" y="2001"/>
                    <a:pt x="3120" y="1762"/>
                  </a:cubicBezTo>
                  <a:cubicBezTo>
                    <a:pt x="3120" y="1620"/>
                    <a:pt x="3048" y="1489"/>
                    <a:pt x="2941" y="1405"/>
                  </a:cubicBezTo>
                  <a:lnTo>
                    <a:pt x="2941" y="1108"/>
                  </a:lnTo>
                  <a:cubicBezTo>
                    <a:pt x="2941" y="500"/>
                    <a:pt x="2429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3" name="Google Shape;11658;p80">
              <a:extLst>
                <a:ext uri="{FF2B5EF4-FFF2-40B4-BE49-F238E27FC236}">
                  <a16:creationId xmlns:a16="http://schemas.microsoft.com/office/drawing/2014/main" id="{90A06801-CA36-491D-811B-9D79D67A5472}"/>
                </a:ext>
              </a:extLst>
            </p:cNvPr>
            <p:cNvSpPr/>
            <p:nvPr/>
          </p:nvSpPr>
          <p:spPr>
            <a:xfrm>
              <a:off x="5112876" y="3016803"/>
              <a:ext cx="112956" cy="150831"/>
            </a:xfrm>
            <a:custGeom>
              <a:avLst/>
              <a:gdLst/>
              <a:ahLst/>
              <a:cxnLst/>
              <a:rect l="l" t="t" r="r" b="b"/>
              <a:pathLst>
                <a:path w="3549" h="4739" extrusionOk="0">
                  <a:moveTo>
                    <a:pt x="1822" y="322"/>
                  </a:moveTo>
                  <a:cubicBezTo>
                    <a:pt x="2262" y="322"/>
                    <a:pt x="2596" y="679"/>
                    <a:pt x="2596" y="1096"/>
                  </a:cubicBezTo>
                  <a:lnTo>
                    <a:pt x="2596" y="1203"/>
                  </a:lnTo>
                  <a:lnTo>
                    <a:pt x="2584" y="1203"/>
                  </a:lnTo>
                  <a:cubicBezTo>
                    <a:pt x="2358" y="1143"/>
                    <a:pt x="2286" y="846"/>
                    <a:pt x="2274" y="846"/>
                  </a:cubicBezTo>
                  <a:cubicBezTo>
                    <a:pt x="2262" y="786"/>
                    <a:pt x="2215" y="727"/>
                    <a:pt x="2143" y="727"/>
                  </a:cubicBezTo>
                  <a:cubicBezTo>
                    <a:pt x="2133" y="725"/>
                    <a:pt x="2122" y="724"/>
                    <a:pt x="2111" y="724"/>
                  </a:cubicBezTo>
                  <a:cubicBezTo>
                    <a:pt x="2057" y="724"/>
                    <a:pt x="1996" y="747"/>
                    <a:pt x="1977" y="786"/>
                  </a:cubicBezTo>
                  <a:cubicBezTo>
                    <a:pt x="1691" y="1203"/>
                    <a:pt x="1024" y="1203"/>
                    <a:pt x="1024" y="1203"/>
                  </a:cubicBezTo>
                  <a:lnTo>
                    <a:pt x="977" y="1203"/>
                  </a:lnTo>
                  <a:lnTo>
                    <a:pt x="977" y="1096"/>
                  </a:lnTo>
                  <a:cubicBezTo>
                    <a:pt x="977" y="667"/>
                    <a:pt x="1334" y="322"/>
                    <a:pt x="1751" y="322"/>
                  </a:cubicBezTo>
                  <a:close/>
                  <a:moveTo>
                    <a:pt x="2727" y="1667"/>
                  </a:moveTo>
                  <a:cubicBezTo>
                    <a:pt x="2763" y="1691"/>
                    <a:pt x="2763" y="1727"/>
                    <a:pt x="2763" y="1751"/>
                  </a:cubicBezTo>
                  <a:cubicBezTo>
                    <a:pt x="2763" y="1798"/>
                    <a:pt x="2751" y="1846"/>
                    <a:pt x="2703" y="1858"/>
                  </a:cubicBezTo>
                  <a:lnTo>
                    <a:pt x="2703" y="1667"/>
                  </a:lnTo>
                  <a:close/>
                  <a:moveTo>
                    <a:pt x="858" y="1667"/>
                  </a:moveTo>
                  <a:lnTo>
                    <a:pt x="858" y="1870"/>
                  </a:lnTo>
                  <a:cubicBezTo>
                    <a:pt x="822" y="1846"/>
                    <a:pt x="798" y="1810"/>
                    <a:pt x="798" y="1751"/>
                  </a:cubicBezTo>
                  <a:cubicBezTo>
                    <a:pt x="798" y="1727"/>
                    <a:pt x="810" y="1691"/>
                    <a:pt x="822" y="1667"/>
                  </a:cubicBezTo>
                  <a:close/>
                  <a:moveTo>
                    <a:pt x="2084" y="1203"/>
                  </a:moveTo>
                  <a:cubicBezTo>
                    <a:pt x="2143" y="1322"/>
                    <a:pt x="2239" y="1441"/>
                    <a:pt x="2393" y="1501"/>
                  </a:cubicBezTo>
                  <a:lnTo>
                    <a:pt x="2393" y="1977"/>
                  </a:lnTo>
                  <a:cubicBezTo>
                    <a:pt x="2393" y="2263"/>
                    <a:pt x="2155" y="2489"/>
                    <a:pt x="1858" y="2489"/>
                  </a:cubicBezTo>
                  <a:lnTo>
                    <a:pt x="1703" y="2489"/>
                  </a:lnTo>
                  <a:cubicBezTo>
                    <a:pt x="1405" y="2489"/>
                    <a:pt x="1191" y="2251"/>
                    <a:pt x="1191" y="1977"/>
                  </a:cubicBezTo>
                  <a:lnTo>
                    <a:pt x="1191" y="1548"/>
                  </a:lnTo>
                  <a:cubicBezTo>
                    <a:pt x="1393" y="1512"/>
                    <a:pt x="1786" y="1441"/>
                    <a:pt x="2084" y="1203"/>
                  </a:cubicBezTo>
                  <a:close/>
                  <a:moveTo>
                    <a:pt x="1965" y="2822"/>
                  </a:moveTo>
                  <a:lnTo>
                    <a:pt x="1965" y="2917"/>
                  </a:lnTo>
                  <a:lnTo>
                    <a:pt x="1786" y="3108"/>
                  </a:lnTo>
                  <a:lnTo>
                    <a:pt x="1596" y="2941"/>
                  </a:lnTo>
                  <a:lnTo>
                    <a:pt x="1596" y="2822"/>
                  </a:lnTo>
                  <a:close/>
                  <a:moveTo>
                    <a:pt x="1751" y="0"/>
                  </a:moveTo>
                  <a:cubicBezTo>
                    <a:pt x="1143" y="0"/>
                    <a:pt x="631" y="500"/>
                    <a:pt x="631" y="1108"/>
                  </a:cubicBezTo>
                  <a:lnTo>
                    <a:pt x="631" y="1405"/>
                  </a:lnTo>
                  <a:cubicBezTo>
                    <a:pt x="524" y="1501"/>
                    <a:pt x="453" y="1631"/>
                    <a:pt x="453" y="1762"/>
                  </a:cubicBezTo>
                  <a:cubicBezTo>
                    <a:pt x="453" y="2024"/>
                    <a:pt x="643" y="2215"/>
                    <a:pt x="893" y="2227"/>
                  </a:cubicBezTo>
                  <a:cubicBezTo>
                    <a:pt x="953" y="2441"/>
                    <a:pt x="1096" y="2596"/>
                    <a:pt x="1274" y="2703"/>
                  </a:cubicBezTo>
                  <a:lnTo>
                    <a:pt x="1274" y="2798"/>
                  </a:lnTo>
                  <a:lnTo>
                    <a:pt x="596" y="3060"/>
                  </a:lnTo>
                  <a:cubicBezTo>
                    <a:pt x="524" y="3096"/>
                    <a:pt x="0" y="3298"/>
                    <a:pt x="0" y="3965"/>
                  </a:cubicBezTo>
                  <a:lnTo>
                    <a:pt x="0" y="4560"/>
                  </a:lnTo>
                  <a:cubicBezTo>
                    <a:pt x="0" y="4656"/>
                    <a:pt x="72" y="4727"/>
                    <a:pt x="155" y="4727"/>
                  </a:cubicBezTo>
                  <a:lnTo>
                    <a:pt x="572" y="4727"/>
                  </a:lnTo>
                  <a:cubicBezTo>
                    <a:pt x="667" y="4727"/>
                    <a:pt x="738" y="4656"/>
                    <a:pt x="738" y="4560"/>
                  </a:cubicBezTo>
                  <a:cubicBezTo>
                    <a:pt x="738" y="4477"/>
                    <a:pt x="667" y="4406"/>
                    <a:pt x="572" y="4406"/>
                  </a:cubicBezTo>
                  <a:lnTo>
                    <a:pt x="322" y="4406"/>
                  </a:lnTo>
                  <a:lnTo>
                    <a:pt x="322" y="3965"/>
                  </a:lnTo>
                  <a:cubicBezTo>
                    <a:pt x="322" y="3513"/>
                    <a:pt x="679" y="3370"/>
                    <a:pt x="691" y="3370"/>
                  </a:cubicBezTo>
                  <a:lnTo>
                    <a:pt x="703" y="3370"/>
                  </a:lnTo>
                  <a:lnTo>
                    <a:pt x="1334" y="3132"/>
                  </a:lnTo>
                  <a:lnTo>
                    <a:pt x="1655" y="3465"/>
                  </a:lnTo>
                  <a:cubicBezTo>
                    <a:pt x="1691" y="3489"/>
                    <a:pt x="1739" y="3513"/>
                    <a:pt x="1774" y="3513"/>
                  </a:cubicBezTo>
                  <a:cubicBezTo>
                    <a:pt x="1822" y="3513"/>
                    <a:pt x="1870" y="3489"/>
                    <a:pt x="1893" y="3465"/>
                  </a:cubicBezTo>
                  <a:lnTo>
                    <a:pt x="2215" y="3132"/>
                  </a:lnTo>
                  <a:lnTo>
                    <a:pt x="2834" y="3394"/>
                  </a:lnTo>
                  <a:lnTo>
                    <a:pt x="2846" y="3394"/>
                  </a:lnTo>
                  <a:cubicBezTo>
                    <a:pt x="2870" y="3394"/>
                    <a:pt x="3227" y="3525"/>
                    <a:pt x="3227" y="3989"/>
                  </a:cubicBezTo>
                  <a:lnTo>
                    <a:pt x="3227" y="4418"/>
                  </a:lnTo>
                  <a:lnTo>
                    <a:pt x="1108" y="4418"/>
                  </a:lnTo>
                  <a:cubicBezTo>
                    <a:pt x="1024" y="4418"/>
                    <a:pt x="941" y="4489"/>
                    <a:pt x="941" y="4584"/>
                  </a:cubicBezTo>
                  <a:cubicBezTo>
                    <a:pt x="941" y="4668"/>
                    <a:pt x="1024" y="4739"/>
                    <a:pt x="1108" y="4739"/>
                  </a:cubicBezTo>
                  <a:lnTo>
                    <a:pt x="3382" y="4739"/>
                  </a:lnTo>
                  <a:cubicBezTo>
                    <a:pt x="3477" y="4739"/>
                    <a:pt x="3548" y="4668"/>
                    <a:pt x="3548" y="4584"/>
                  </a:cubicBezTo>
                  <a:lnTo>
                    <a:pt x="3548" y="3989"/>
                  </a:lnTo>
                  <a:cubicBezTo>
                    <a:pt x="3548" y="3298"/>
                    <a:pt x="3013" y="3084"/>
                    <a:pt x="2953" y="3060"/>
                  </a:cubicBezTo>
                  <a:lnTo>
                    <a:pt x="2298" y="2798"/>
                  </a:lnTo>
                  <a:lnTo>
                    <a:pt x="2298" y="2703"/>
                  </a:lnTo>
                  <a:cubicBezTo>
                    <a:pt x="2477" y="2596"/>
                    <a:pt x="2608" y="2441"/>
                    <a:pt x="2691" y="2227"/>
                  </a:cubicBezTo>
                  <a:cubicBezTo>
                    <a:pt x="2929" y="2215"/>
                    <a:pt x="3120" y="2001"/>
                    <a:pt x="3120" y="1762"/>
                  </a:cubicBezTo>
                  <a:cubicBezTo>
                    <a:pt x="3120" y="1620"/>
                    <a:pt x="3048" y="1489"/>
                    <a:pt x="2941" y="1405"/>
                  </a:cubicBezTo>
                  <a:lnTo>
                    <a:pt x="2941" y="1108"/>
                  </a:lnTo>
                  <a:cubicBezTo>
                    <a:pt x="2941" y="500"/>
                    <a:pt x="2429" y="0"/>
                    <a:pt x="18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  <p:sp>
          <p:nvSpPr>
            <p:cNvPr id="64" name="Google Shape;11659;p80">
              <a:extLst>
                <a:ext uri="{FF2B5EF4-FFF2-40B4-BE49-F238E27FC236}">
                  <a16:creationId xmlns:a16="http://schemas.microsoft.com/office/drawing/2014/main" id="{EBDA4D32-0E18-49B5-88CB-9DD2EFF8AB50}"/>
                </a:ext>
              </a:extLst>
            </p:cNvPr>
            <p:cNvSpPr/>
            <p:nvPr/>
          </p:nvSpPr>
          <p:spPr>
            <a:xfrm>
              <a:off x="5001448" y="3108498"/>
              <a:ext cx="113338" cy="151244"/>
            </a:xfrm>
            <a:custGeom>
              <a:avLst/>
              <a:gdLst/>
              <a:ahLst/>
              <a:cxnLst/>
              <a:rect l="l" t="t" r="r" b="b"/>
              <a:pathLst>
                <a:path w="3561" h="4752" extrusionOk="0">
                  <a:moveTo>
                    <a:pt x="1811" y="322"/>
                  </a:moveTo>
                  <a:cubicBezTo>
                    <a:pt x="2251" y="322"/>
                    <a:pt x="2585" y="679"/>
                    <a:pt x="2585" y="1096"/>
                  </a:cubicBezTo>
                  <a:lnTo>
                    <a:pt x="2585" y="1203"/>
                  </a:lnTo>
                  <a:lnTo>
                    <a:pt x="2573" y="1203"/>
                  </a:lnTo>
                  <a:cubicBezTo>
                    <a:pt x="2346" y="1144"/>
                    <a:pt x="2275" y="846"/>
                    <a:pt x="2263" y="846"/>
                  </a:cubicBezTo>
                  <a:cubicBezTo>
                    <a:pt x="2251" y="786"/>
                    <a:pt x="2204" y="727"/>
                    <a:pt x="2132" y="727"/>
                  </a:cubicBezTo>
                  <a:cubicBezTo>
                    <a:pt x="2124" y="725"/>
                    <a:pt x="2116" y="725"/>
                    <a:pt x="2107" y="725"/>
                  </a:cubicBezTo>
                  <a:cubicBezTo>
                    <a:pt x="2051" y="725"/>
                    <a:pt x="1986" y="756"/>
                    <a:pt x="1965" y="786"/>
                  </a:cubicBezTo>
                  <a:cubicBezTo>
                    <a:pt x="1692" y="1203"/>
                    <a:pt x="1037" y="1203"/>
                    <a:pt x="1025" y="1203"/>
                  </a:cubicBezTo>
                  <a:lnTo>
                    <a:pt x="965" y="1203"/>
                  </a:lnTo>
                  <a:lnTo>
                    <a:pt x="965" y="1096"/>
                  </a:lnTo>
                  <a:cubicBezTo>
                    <a:pt x="965" y="667"/>
                    <a:pt x="1322" y="322"/>
                    <a:pt x="1739" y="322"/>
                  </a:cubicBezTo>
                  <a:close/>
                  <a:moveTo>
                    <a:pt x="2751" y="1668"/>
                  </a:moveTo>
                  <a:cubicBezTo>
                    <a:pt x="2787" y="1703"/>
                    <a:pt x="2787" y="1727"/>
                    <a:pt x="2787" y="1763"/>
                  </a:cubicBezTo>
                  <a:cubicBezTo>
                    <a:pt x="2787" y="1798"/>
                    <a:pt x="2763" y="1846"/>
                    <a:pt x="2715" y="1858"/>
                  </a:cubicBezTo>
                  <a:lnTo>
                    <a:pt x="2715" y="1668"/>
                  </a:lnTo>
                  <a:close/>
                  <a:moveTo>
                    <a:pt x="858" y="1679"/>
                  </a:moveTo>
                  <a:lnTo>
                    <a:pt x="858" y="1894"/>
                  </a:lnTo>
                  <a:cubicBezTo>
                    <a:pt x="834" y="1858"/>
                    <a:pt x="799" y="1834"/>
                    <a:pt x="799" y="1775"/>
                  </a:cubicBezTo>
                  <a:cubicBezTo>
                    <a:pt x="799" y="1739"/>
                    <a:pt x="810" y="1715"/>
                    <a:pt x="834" y="1679"/>
                  </a:cubicBezTo>
                  <a:close/>
                  <a:moveTo>
                    <a:pt x="2096" y="1203"/>
                  </a:moveTo>
                  <a:cubicBezTo>
                    <a:pt x="2156" y="1322"/>
                    <a:pt x="2263" y="1441"/>
                    <a:pt x="2406" y="1501"/>
                  </a:cubicBezTo>
                  <a:lnTo>
                    <a:pt x="2406" y="1977"/>
                  </a:lnTo>
                  <a:cubicBezTo>
                    <a:pt x="2394" y="2263"/>
                    <a:pt x="2156" y="2501"/>
                    <a:pt x="1870" y="2501"/>
                  </a:cubicBezTo>
                  <a:lnTo>
                    <a:pt x="1727" y="2501"/>
                  </a:lnTo>
                  <a:cubicBezTo>
                    <a:pt x="1430" y="2501"/>
                    <a:pt x="1203" y="2263"/>
                    <a:pt x="1203" y="1977"/>
                  </a:cubicBezTo>
                  <a:lnTo>
                    <a:pt x="1203" y="1548"/>
                  </a:lnTo>
                  <a:cubicBezTo>
                    <a:pt x="1418" y="1525"/>
                    <a:pt x="1799" y="1441"/>
                    <a:pt x="2096" y="1203"/>
                  </a:cubicBezTo>
                  <a:close/>
                  <a:moveTo>
                    <a:pt x="1977" y="2834"/>
                  </a:moveTo>
                  <a:lnTo>
                    <a:pt x="1977" y="2918"/>
                  </a:lnTo>
                  <a:lnTo>
                    <a:pt x="1799" y="3108"/>
                  </a:lnTo>
                  <a:lnTo>
                    <a:pt x="1620" y="2941"/>
                  </a:lnTo>
                  <a:lnTo>
                    <a:pt x="1620" y="2834"/>
                  </a:lnTo>
                  <a:close/>
                  <a:moveTo>
                    <a:pt x="1751" y="1"/>
                  </a:moveTo>
                  <a:cubicBezTo>
                    <a:pt x="1144" y="1"/>
                    <a:pt x="632" y="501"/>
                    <a:pt x="632" y="1120"/>
                  </a:cubicBezTo>
                  <a:lnTo>
                    <a:pt x="632" y="1417"/>
                  </a:lnTo>
                  <a:cubicBezTo>
                    <a:pt x="537" y="1501"/>
                    <a:pt x="453" y="1644"/>
                    <a:pt x="453" y="1775"/>
                  </a:cubicBezTo>
                  <a:cubicBezTo>
                    <a:pt x="453" y="2025"/>
                    <a:pt x="656" y="2215"/>
                    <a:pt x="894" y="2239"/>
                  </a:cubicBezTo>
                  <a:cubicBezTo>
                    <a:pt x="953" y="2441"/>
                    <a:pt x="1096" y="2608"/>
                    <a:pt x="1275" y="2715"/>
                  </a:cubicBezTo>
                  <a:lnTo>
                    <a:pt x="1275" y="2799"/>
                  </a:lnTo>
                  <a:lnTo>
                    <a:pt x="596" y="3072"/>
                  </a:lnTo>
                  <a:cubicBezTo>
                    <a:pt x="537" y="3096"/>
                    <a:pt x="1" y="3311"/>
                    <a:pt x="1" y="3977"/>
                  </a:cubicBezTo>
                  <a:lnTo>
                    <a:pt x="1" y="4573"/>
                  </a:lnTo>
                  <a:cubicBezTo>
                    <a:pt x="1" y="4656"/>
                    <a:pt x="72" y="4739"/>
                    <a:pt x="156" y="4739"/>
                  </a:cubicBezTo>
                  <a:lnTo>
                    <a:pt x="572" y="4739"/>
                  </a:lnTo>
                  <a:cubicBezTo>
                    <a:pt x="668" y="4739"/>
                    <a:pt x="739" y="4656"/>
                    <a:pt x="739" y="4573"/>
                  </a:cubicBezTo>
                  <a:cubicBezTo>
                    <a:pt x="739" y="4477"/>
                    <a:pt x="668" y="4406"/>
                    <a:pt x="572" y="4406"/>
                  </a:cubicBezTo>
                  <a:lnTo>
                    <a:pt x="322" y="4406"/>
                  </a:lnTo>
                  <a:lnTo>
                    <a:pt x="322" y="3977"/>
                  </a:lnTo>
                  <a:cubicBezTo>
                    <a:pt x="322" y="3513"/>
                    <a:pt x="680" y="3382"/>
                    <a:pt x="691" y="3382"/>
                  </a:cubicBezTo>
                  <a:lnTo>
                    <a:pt x="715" y="3382"/>
                  </a:lnTo>
                  <a:lnTo>
                    <a:pt x="1334" y="3144"/>
                  </a:lnTo>
                  <a:lnTo>
                    <a:pt x="1668" y="3465"/>
                  </a:lnTo>
                  <a:cubicBezTo>
                    <a:pt x="1692" y="3501"/>
                    <a:pt x="1739" y="3513"/>
                    <a:pt x="1787" y="3513"/>
                  </a:cubicBezTo>
                  <a:cubicBezTo>
                    <a:pt x="1823" y="3513"/>
                    <a:pt x="1870" y="3501"/>
                    <a:pt x="1906" y="3465"/>
                  </a:cubicBezTo>
                  <a:lnTo>
                    <a:pt x="2215" y="3144"/>
                  </a:lnTo>
                  <a:lnTo>
                    <a:pt x="2835" y="3394"/>
                  </a:lnTo>
                  <a:lnTo>
                    <a:pt x="2858" y="3394"/>
                  </a:lnTo>
                  <a:cubicBezTo>
                    <a:pt x="2870" y="3394"/>
                    <a:pt x="3227" y="3525"/>
                    <a:pt x="3227" y="3989"/>
                  </a:cubicBezTo>
                  <a:lnTo>
                    <a:pt x="3227" y="4418"/>
                  </a:lnTo>
                  <a:lnTo>
                    <a:pt x="1108" y="4418"/>
                  </a:lnTo>
                  <a:cubicBezTo>
                    <a:pt x="1025" y="4418"/>
                    <a:pt x="953" y="4501"/>
                    <a:pt x="953" y="4585"/>
                  </a:cubicBezTo>
                  <a:cubicBezTo>
                    <a:pt x="953" y="4680"/>
                    <a:pt x="1025" y="4751"/>
                    <a:pt x="1108" y="4751"/>
                  </a:cubicBezTo>
                  <a:lnTo>
                    <a:pt x="3394" y="4751"/>
                  </a:lnTo>
                  <a:cubicBezTo>
                    <a:pt x="3477" y="4751"/>
                    <a:pt x="3549" y="4680"/>
                    <a:pt x="3549" y="4585"/>
                  </a:cubicBezTo>
                  <a:lnTo>
                    <a:pt x="3549" y="3989"/>
                  </a:lnTo>
                  <a:cubicBezTo>
                    <a:pt x="3561" y="3311"/>
                    <a:pt x="3037" y="3096"/>
                    <a:pt x="2966" y="3072"/>
                  </a:cubicBezTo>
                  <a:lnTo>
                    <a:pt x="2311" y="2799"/>
                  </a:lnTo>
                  <a:lnTo>
                    <a:pt x="2311" y="2715"/>
                  </a:lnTo>
                  <a:cubicBezTo>
                    <a:pt x="2489" y="2608"/>
                    <a:pt x="2620" y="2441"/>
                    <a:pt x="2692" y="2239"/>
                  </a:cubicBezTo>
                  <a:cubicBezTo>
                    <a:pt x="2930" y="2215"/>
                    <a:pt x="3120" y="2013"/>
                    <a:pt x="3120" y="1775"/>
                  </a:cubicBezTo>
                  <a:cubicBezTo>
                    <a:pt x="3120" y="1620"/>
                    <a:pt x="3049" y="1489"/>
                    <a:pt x="2942" y="1417"/>
                  </a:cubicBezTo>
                  <a:lnTo>
                    <a:pt x="2942" y="1120"/>
                  </a:lnTo>
                  <a:cubicBezTo>
                    <a:pt x="2942" y="501"/>
                    <a:pt x="2442" y="1"/>
                    <a:pt x="182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9952"/>
            </a:p>
          </p:txBody>
        </p:sp>
      </p:grpSp>
      <p:grpSp>
        <p:nvGrpSpPr>
          <p:cNvPr id="65" name="Grupo 8">
            <a:extLst>
              <a:ext uri="{FF2B5EF4-FFF2-40B4-BE49-F238E27FC236}">
                <a16:creationId xmlns:a16="http://schemas.microsoft.com/office/drawing/2014/main" id="{6C5D2BD2-FB0E-4A3A-AA33-9F89FEAB2002}"/>
              </a:ext>
            </a:extLst>
          </p:cNvPr>
          <p:cNvGrpSpPr/>
          <p:nvPr/>
        </p:nvGrpSpPr>
        <p:grpSpPr>
          <a:xfrm>
            <a:off x="21417617" y="8845117"/>
            <a:ext cx="2436121" cy="771403"/>
            <a:chOff x="21616952" y="8675401"/>
            <a:chExt cx="2436121" cy="771403"/>
          </a:xfrm>
        </p:grpSpPr>
        <p:sp>
          <p:nvSpPr>
            <p:cNvPr id="66" name="TextBox 18">
              <a:extLst>
                <a:ext uri="{FF2B5EF4-FFF2-40B4-BE49-F238E27FC236}">
                  <a16:creationId xmlns:a16="http://schemas.microsoft.com/office/drawing/2014/main" id="{A001A8DB-44A6-424F-9AD2-DA1A32774202}"/>
                </a:ext>
              </a:extLst>
            </p:cNvPr>
            <p:cNvSpPr txBox="1"/>
            <p:nvPr/>
          </p:nvSpPr>
          <p:spPr>
            <a:xfrm>
              <a:off x="22483795" y="8675401"/>
              <a:ext cx="817853" cy="461665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marL="0" marR="0" lvl="0" indent="0" algn="l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accent5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57%</a:t>
              </a:r>
            </a:p>
          </p:txBody>
        </p:sp>
        <p:sp>
          <p:nvSpPr>
            <p:cNvPr id="67" name="TextBox 15">
              <a:extLst>
                <a:ext uri="{FF2B5EF4-FFF2-40B4-BE49-F238E27FC236}">
                  <a16:creationId xmlns:a16="http://schemas.microsoft.com/office/drawing/2014/main" id="{8E959E2A-EC30-4FF2-A0A4-CCA882201A1F}"/>
                </a:ext>
              </a:extLst>
            </p:cNvPr>
            <p:cNvSpPr txBox="1"/>
            <p:nvPr/>
          </p:nvSpPr>
          <p:spPr>
            <a:xfrm>
              <a:off x="21616952" y="9046694"/>
              <a:ext cx="2436121" cy="400110"/>
            </a:xfrm>
            <a:prstGeom prst="rect">
              <a:avLst/>
            </a:prstGeom>
            <a:noFill/>
          </p:spPr>
          <p:txBody>
            <a:bodyPr wrap="square" rtlCol="0" anchor="ctr" anchorCtr="0">
              <a:spAutoFit/>
            </a:bodyPr>
            <a:lstStyle/>
            <a:p>
              <a:pPr marL="0" marR="0" lvl="0" indent="0" algn="ct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Poppins" pitchFamily="2" charset="77"/>
                  <a:ea typeface="League Spartan" charset="0"/>
                  <a:cs typeface="Poppins" pitchFamily="2" charset="77"/>
                  <a:sym typeface="Arial"/>
                </a:rPr>
                <a:t>EJECUCIÓN</a:t>
              </a:r>
            </a:p>
          </p:txBody>
        </p:sp>
      </p:grpSp>
      <p:sp>
        <p:nvSpPr>
          <p:cNvPr id="68" name="TextBox 15">
            <a:extLst>
              <a:ext uri="{FF2B5EF4-FFF2-40B4-BE49-F238E27FC236}">
                <a16:creationId xmlns:a16="http://schemas.microsoft.com/office/drawing/2014/main" id="{CE0FC2D7-4C50-40F3-958C-46F1BA5A14EF}"/>
              </a:ext>
            </a:extLst>
          </p:cNvPr>
          <p:cNvSpPr txBox="1"/>
          <p:nvPr/>
        </p:nvSpPr>
        <p:spPr>
          <a:xfrm>
            <a:off x="3296452" y="11589136"/>
            <a:ext cx="4801136" cy="707886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kumimoji="0" lang="en-US" sz="2000" b="1" i="0" u="none" strike="noStrike" kern="0" cap="none" spc="0" normalizeH="0" baseline="0" noProof="0" err="1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Apoyo</a:t>
            </a: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 a la </a:t>
            </a:r>
            <a:r>
              <a:rPr kumimoji="0" lang="en-US" sz="2000" b="1" i="0" u="none" strike="noStrike" kern="0" cap="none" spc="0" normalizeH="0" baseline="0" noProof="0" err="1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gestión</a:t>
            </a: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 REDIFP</a:t>
            </a:r>
            <a:r>
              <a:rPr lang="en-US" sz="20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 / </a:t>
            </a:r>
            <a:r>
              <a:rPr lang="en-US" sz="2000" b="1" err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Equipos</a:t>
            </a:r>
            <a:r>
              <a:rPr lang="en-US" sz="20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 </a:t>
            </a:r>
            <a:r>
              <a:rPr lang="en-US" sz="2000" b="1" err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técnicos</a:t>
            </a:r>
            <a:r>
              <a:rPr lang="en-US" sz="20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.</a:t>
            </a:r>
            <a:endParaRPr kumimoji="0" lang="en-US" sz="2000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oppins" pitchFamily="2" charset="77"/>
              <a:ea typeface="League Spartan" charset="0"/>
              <a:cs typeface="Poppins" pitchFamily="2" charset="77"/>
              <a:sym typeface="Arial"/>
            </a:endParaRPr>
          </a:p>
        </p:txBody>
      </p:sp>
      <p:sp>
        <p:nvSpPr>
          <p:cNvPr id="69" name="TextBox 15">
            <a:extLst>
              <a:ext uri="{FF2B5EF4-FFF2-40B4-BE49-F238E27FC236}">
                <a16:creationId xmlns:a16="http://schemas.microsoft.com/office/drawing/2014/main" id="{C9A8D42E-3F6B-4E33-A8A1-2EB4EEC78206}"/>
              </a:ext>
            </a:extLst>
          </p:cNvPr>
          <p:cNvSpPr txBox="1"/>
          <p:nvPr/>
        </p:nvSpPr>
        <p:spPr>
          <a:xfrm>
            <a:off x="3296452" y="10025412"/>
            <a:ext cx="4801136" cy="1015663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kumimoji="0" lang="en-US" sz="2000" b="1" i="0" u="none" strike="noStrike" kern="0" cap="none" spc="0" normalizeH="0" baseline="0" noProof="0" err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Requerimientos</a:t>
            </a: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 de </a:t>
            </a:r>
            <a:r>
              <a:rPr kumimoji="0" lang="en-US" sz="2000" b="1" i="0" u="none" strike="noStrike" kern="0" cap="none" spc="0" normalizeH="0" baseline="0" noProof="0" err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Información</a:t>
            </a: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: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- </a:t>
            </a:r>
            <a:r>
              <a:rPr lang="en-US" sz="2000" b="1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Interno</a:t>
            </a:r>
            <a:r>
              <a:rPr lang="en-US"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itchFamily="2" charset="77"/>
                <a:ea typeface="League Spartan" charset="0"/>
                <a:cs typeface="Poppins" pitchFamily="2" charset="77"/>
              </a:rPr>
              <a:t>: 11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- </a:t>
            </a:r>
            <a:r>
              <a:rPr kumimoji="0" lang="en-US" sz="2000" b="1" i="0" u="none" strike="noStrike" kern="0" cap="none" spc="0" normalizeH="0" baseline="0" noProof="0" err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Externo</a:t>
            </a: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  <a:sym typeface="Arial"/>
              </a:rPr>
              <a:t>: 13</a:t>
            </a:r>
          </a:p>
        </p:txBody>
      </p:sp>
    </p:spTree>
    <p:extLst>
      <p:ext uri="{BB962C8B-B14F-4D97-AF65-F5344CB8AC3E}">
        <p14:creationId xmlns:p14="http://schemas.microsoft.com/office/powerpoint/2010/main" val="366786833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CuadroTexto 150">
            <a:extLst>
              <a:ext uri="{FF2B5EF4-FFF2-40B4-BE49-F238E27FC236}">
                <a16:creationId xmlns:a16="http://schemas.microsoft.com/office/drawing/2014/main" id="{6869DB21-CC61-4B4D-A740-A63940CF699F}"/>
              </a:ext>
            </a:extLst>
          </p:cNvPr>
          <p:cNvSpPr txBox="1"/>
          <p:nvPr/>
        </p:nvSpPr>
        <p:spPr>
          <a:xfrm>
            <a:off x="886634" y="13193748"/>
            <a:ext cx="1232033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MX" sz="2000" b="1" i="0" u="none" strike="noStrike" kern="0" cap="none" spc="0" normalizeH="0" baseline="0" noProof="0">
                <a:ln>
                  <a:noFill/>
                </a:ln>
                <a:solidFill>
                  <a:srgbClr val="00003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/>
                <a:sym typeface="Arial"/>
              </a:rPr>
              <a:t>*Accesos a carpetas / Impresoras / Administración de usuario / Email / Solicitud de información / impresoras</a:t>
            </a:r>
            <a:endParaRPr kumimoji="0" lang="es-SV" sz="2000" b="1" i="0" u="none" strike="noStrike" kern="0" cap="none" spc="0" normalizeH="0" baseline="0" noProof="0">
              <a:ln>
                <a:noFill/>
              </a:ln>
              <a:solidFill>
                <a:srgbClr val="00003E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Arial"/>
              <a:sym typeface="Arial"/>
            </a:endParaRPr>
          </a:p>
        </p:txBody>
      </p:sp>
      <p:sp>
        <p:nvSpPr>
          <p:cNvPr id="71" name="CuadroTexto 70">
            <a:extLst>
              <a:ext uri="{FF2B5EF4-FFF2-40B4-BE49-F238E27FC236}">
                <a16:creationId xmlns:a16="http://schemas.microsoft.com/office/drawing/2014/main" id="{1B0E583E-A621-4EEB-AC08-DC3E2C16B5C9}"/>
              </a:ext>
            </a:extLst>
          </p:cNvPr>
          <p:cNvSpPr txBox="1"/>
          <p:nvPr/>
        </p:nvSpPr>
        <p:spPr>
          <a:xfrm>
            <a:off x="1669790" y="2327681"/>
            <a:ext cx="16038664" cy="6832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s-SV" sz="4800"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Arvo"/>
              </a:rPr>
              <a:t>Igualdad de Equidad de Género 2018 - 2020</a:t>
            </a:r>
          </a:p>
        </p:txBody>
      </p:sp>
      <p:sp>
        <p:nvSpPr>
          <p:cNvPr id="72" name="Google Shape;611;p25">
            <a:extLst>
              <a:ext uri="{FF2B5EF4-FFF2-40B4-BE49-F238E27FC236}">
                <a16:creationId xmlns:a16="http://schemas.microsoft.com/office/drawing/2014/main" id="{5594E398-F075-4F57-A335-305D896F2FE2}"/>
              </a:ext>
            </a:extLst>
          </p:cNvPr>
          <p:cNvSpPr txBox="1"/>
          <p:nvPr/>
        </p:nvSpPr>
        <p:spPr>
          <a:xfrm>
            <a:off x="3288508" y="5063975"/>
            <a:ext cx="6052815" cy="20122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just" defTabSz="2437730"/>
            <a:r>
              <a:rPr lang="es-MX" sz="2799">
                <a:solidFill>
                  <a:prstClr val="white"/>
                </a:solidFill>
                <a:latin typeface="Bahnschrift" panose="020B0502040204020203" pitchFamily="34" charset="0"/>
                <a:sym typeface="Roboto"/>
              </a:rPr>
              <a:t>Consolidar una cultura institucional con perspectiva de género y respeto a los derechos humanos de mujeres y hombres.</a:t>
            </a:r>
          </a:p>
        </p:txBody>
      </p:sp>
      <p:sp>
        <p:nvSpPr>
          <p:cNvPr id="73" name="Google Shape;611;p25">
            <a:extLst>
              <a:ext uri="{FF2B5EF4-FFF2-40B4-BE49-F238E27FC236}">
                <a16:creationId xmlns:a16="http://schemas.microsoft.com/office/drawing/2014/main" id="{BACB7AE5-ECBB-4C86-BEB1-603BB5DACC20}"/>
              </a:ext>
            </a:extLst>
          </p:cNvPr>
          <p:cNvSpPr txBox="1"/>
          <p:nvPr/>
        </p:nvSpPr>
        <p:spPr>
          <a:xfrm>
            <a:off x="15081182" y="5382686"/>
            <a:ext cx="6137581" cy="20122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just" defTabSz="2437730"/>
            <a:r>
              <a:rPr lang="es-MX" sz="2799">
                <a:solidFill>
                  <a:prstClr val="white"/>
                </a:solidFill>
                <a:latin typeface="Bahnschrift" panose="020B0502040204020203" pitchFamily="34" charset="0"/>
                <a:sym typeface="Roboto"/>
              </a:rPr>
              <a:t>Construir y gestionar condiciones que permitan la participación de las mujeres en todos los programas de formación profesional en igualdad de oportunidades.</a:t>
            </a:r>
          </a:p>
        </p:txBody>
      </p:sp>
      <p:sp>
        <p:nvSpPr>
          <p:cNvPr id="74" name="Google Shape;611;p25">
            <a:extLst>
              <a:ext uri="{FF2B5EF4-FFF2-40B4-BE49-F238E27FC236}">
                <a16:creationId xmlns:a16="http://schemas.microsoft.com/office/drawing/2014/main" id="{F10ADA48-534D-48AE-AC43-2189BB645BBD}"/>
              </a:ext>
            </a:extLst>
          </p:cNvPr>
          <p:cNvSpPr txBox="1"/>
          <p:nvPr/>
        </p:nvSpPr>
        <p:spPr>
          <a:xfrm>
            <a:off x="3288508" y="9699484"/>
            <a:ext cx="8467634" cy="20122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just" defTabSz="2437730"/>
            <a:r>
              <a:rPr lang="es-MX" sz="2799">
                <a:solidFill>
                  <a:prstClr val="white"/>
                </a:solidFill>
                <a:latin typeface="Bahnschrift" panose="020B0502040204020203" pitchFamily="34" charset="0"/>
                <a:sym typeface="Roboto"/>
              </a:rPr>
              <a:t>Generar evidencia sobre la situación de las mujeres en la formación profesional, para la toma de decisiones de la Institución y la orientación de las políticas públicas.</a:t>
            </a:r>
          </a:p>
        </p:txBody>
      </p:sp>
      <p:sp>
        <p:nvSpPr>
          <p:cNvPr id="75" name="Google Shape;611;p25">
            <a:extLst>
              <a:ext uri="{FF2B5EF4-FFF2-40B4-BE49-F238E27FC236}">
                <a16:creationId xmlns:a16="http://schemas.microsoft.com/office/drawing/2014/main" id="{3FA7FB1A-F2D3-4316-B9CF-FE5FFC4DF5E2}"/>
              </a:ext>
            </a:extLst>
          </p:cNvPr>
          <p:cNvSpPr txBox="1"/>
          <p:nvPr/>
        </p:nvSpPr>
        <p:spPr>
          <a:xfrm>
            <a:off x="13010589" y="9699484"/>
            <a:ext cx="8208174" cy="20122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just" defTabSz="2437730"/>
            <a:r>
              <a:rPr lang="es-MX" sz="2799">
                <a:solidFill>
                  <a:prstClr val="white"/>
                </a:solidFill>
                <a:latin typeface="Bahnschrift" panose="020B0502040204020203" pitchFamily="34" charset="0"/>
                <a:sym typeface="Roboto"/>
              </a:rPr>
              <a:t>Contribuir a la </a:t>
            </a:r>
            <a:r>
              <a:rPr lang="es-MX" sz="2799" err="1">
                <a:solidFill>
                  <a:prstClr val="white"/>
                </a:solidFill>
                <a:latin typeface="Bahnschrift" panose="020B0502040204020203" pitchFamily="34" charset="0"/>
                <a:sym typeface="Roboto"/>
              </a:rPr>
              <a:t>de-construcción</a:t>
            </a:r>
            <a:r>
              <a:rPr lang="es-MX" sz="2799">
                <a:solidFill>
                  <a:prstClr val="white"/>
                </a:solidFill>
                <a:latin typeface="Bahnschrift" panose="020B0502040204020203" pitchFamily="34" charset="0"/>
                <a:sym typeface="Roboto"/>
              </a:rPr>
              <a:t> de los estereotipos y patrones culturales que existen en el ámbito ocupacional y que resultan en discriminación y violencia para las mujeres.</a:t>
            </a:r>
          </a:p>
        </p:txBody>
      </p:sp>
      <p:grpSp>
        <p:nvGrpSpPr>
          <p:cNvPr id="76" name="Google Shape;210;p18">
            <a:extLst>
              <a:ext uri="{FF2B5EF4-FFF2-40B4-BE49-F238E27FC236}">
                <a16:creationId xmlns:a16="http://schemas.microsoft.com/office/drawing/2014/main" id="{291E6C2D-FF4E-4565-8545-C1127DEBDA5D}"/>
              </a:ext>
            </a:extLst>
          </p:cNvPr>
          <p:cNvGrpSpPr/>
          <p:nvPr/>
        </p:nvGrpSpPr>
        <p:grpSpPr>
          <a:xfrm>
            <a:off x="4019627" y="3873713"/>
            <a:ext cx="8208174" cy="981298"/>
            <a:chOff x="710275" y="1452275"/>
            <a:chExt cx="3861900" cy="471900"/>
          </a:xfrm>
        </p:grpSpPr>
        <p:sp>
          <p:nvSpPr>
            <p:cNvPr id="77" name="Google Shape;211;p18">
              <a:extLst>
                <a:ext uri="{FF2B5EF4-FFF2-40B4-BE49-F238E27FC236}">
                  <a16:creationId xmlns:a16="http://schemas.microsoft.com/office/drawing/2014/main" id="{9EB64A4E-0911-413C-A504-31F385B68220}"/>
                </a:ext>
              </a:extLst>
            </p:cNvPr>
            <p:cNvSpPr/>
            <p:nvPr/>
          </p:nvSpPr>
          <p:spPr>
            <a:xfrm>
              <a:off x="710275" y="1452275"/>
              <a:ext cx="3861900" cy="471900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1706422" tIns="243737" rIns="243737" bIns="243737" anchor="ctr" anchorCtr="0">
              <a:noAutofit/>
            </a:bodyPr>
            <a:lstStyle/>
            <a:p>
              <a:pPr>
                <a:buClr>
                  <a:schemeClr val="dk1"/>
                </a:buClr>
                <a:buSzPts val="1100"/>
              </a:pPr>
              <a:r>
                <a:rPr lang="en" sz="28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Raleway Medium"/>
                  <a:sym typeface="Fira Sans Extra Condensed Medium"/>
                </a:rPr>
                <a:t>Objetivo 1, </a:t>
              </a:r>
            </a:p>
            <a:p>
              <a:pPr>
                <a:buClr>
                  <a:schemeClr val="dk1"/>
                </a:buClr>
                <a:buSzPts val="1100"/>
              </a:pPr>
              <a:r>
                <a:rPr lang="en" sz="28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Raleway Medium"/>
                  <a:sym typeface="Fira Sans Extra Condensed Medium"/>
                </a:rPr>
                <a:t>3 líneas de trabajo</a:t>
              </a:r>
              <a:endParaRPr sz="48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</a:endParaRPr>
            </a:p>
          </p:txBody>
        </p:sp>
        <p:sp>
          <p:nvSpPr>
            <p:cNvPr id="78" name="Google Shape;213;p18">
              <a:extLst>
                <a:ext uri="{FF2B5EF4-FFF2-40B4-BE49-F238E27FC236}">
                  <a16:creationId xmlns:a16="http://schemas.microsoft.com/office/drawing/2014/main" id="{8CA3255F-6FA6-45E7-8BEF-0A033185F59A}"/>
                </a:ext>
              </a:extLst>
            </p:cNvPr>
            <p:cNvSpPr/>
            <p:nvPr/>
          </p:nvSpPr>
          <p:spPr>
            <a:xfrm>
              <a:off x="773579" y="1498027"/>
              <a:ext cx="380400" cy="380400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4799"/>
            </a:p>
          </p:txBody>
        </p:sp>
      </p:grpSp>
      <p:grpSp>
        <p:nvGrpSpPr>
          <p:cNvPr id="79" name="Google Shape;214;p18">
            <a:extLst>
              <a:ext uri="{FF2B5EF4-FFF2-40B4-BE49-F238E27FC236}">
                <a16:creationId xmlns:a16="http://schemas.microsoft.com/office/drawing/2014/main" id="{974B1458-0E59-4A1F-B551-4DC14376B829}"/>
              </a:ext>
            </a:extLst>
          </p:cNvPr>
          <p:cNvGrpSpPr/>
          <p:nvPr/>
        </p:nvGrpSpPr>
        <p:grpSpPr>
          <a:xfrm>
            <a:off x="4019634" y="8317315"/>
            <a:ext cx="8208172" cy="981298"/>
            <a:chOff x="710278" y="3589175"/>
            <a:chExt cx="3861900" cy="471900"/>
          </a:xfrm>
        </p:grpSpPr>
        <p:sp>
          <p:nvSpPr>
            <p:cNvPr id="80" name="Google Shape;215;p18">
              <a:extLst>
                <a:ext uri="{FF2B5EF4-FFF2-40B4-BE49-F238E27FC236}">
                  <a16:creationId xmlns:a16="http://schemas.microsoft.com/office/drawing/2014/main" id="{0FEE4933-BD9A-4C96-815F-06066CF004DE}"/>
                </a:ext>
              </a:extLst>
            </p:cNvPr>
            <p:cNvSpPr/>
            <p:nvPr/>
          </p:nvSpPr>
          <p:spPr>
            <a:xfrm>
              <a:off x="710278" y="3589175"/>
              <a:ext cx="3861900" cy="471900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1706422" tIns="243737" rIns="243737" bIns="243737" anchor="ctr" anchorCtr="0">
              <a:noAutofit/>
            </a:bodyPr>
            <a:lstStyle/>
            <a:p>
              <a:pPr>
                <a:buClr>
                  <a:schemeClr val="dk1"/>
                </a:buClr>
                <a:buSzPts val="1100"/>
              </a:pPr>
              <a:r>
                <a:rPr lang="en" sz="2800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Raleway Medium"/>
                  <a:sym typeface="Fira Sans Extra Condensed Medium"/>
                </a:rPr>
                <a:t>Objetivo 3, </a:t>
              </a:r>
            </a:p>
            <a:p>
              <a:pPr>
                <a:buClr>
                  <a:schemeClr val="dk1"/>
                </a:buClr>
                <a:buSzPts val="1100"/>
              </a:pPr>
              <a:r>
                <a:rPr lang="en" sz="2800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Raleway Medium"/>
                  <a:sym typeface="Fira Sans Extra Condensed Medium"/>
                </a:rPr>
                <a:t>2 líneas de trabajo</a:t>
              </a:r>
              <a:endParaRPr sz="28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</a:endParaRPr>
            </a:p>
          </p:txBody>
        </p:sp>
        <p:sp>
          <p:nvSpPr>
            <p:cNvPr id="81" name="Google Shape;217;p18">
              <a:extLst>
                <a:ext uri="{FF2B5EF4-FFF2-40B4-BE49-F238E27FC236}">
                  <a16:creationId xmlns:a16="http://schemas.microsoft.com/office/drawing/2014/main" id="{1BDFE52C-3CEE-4BD8-BD9C-12C74110F7F1}"/>
                </a:ext>
              </a:extLst>
            </p:cNvPr>
            <p:cNvSpPr/>
            <p:nvPr/>
          </p:nvSpPr>
          <p:spPr>
            <a:xfrm>
              <a:off x="773579" y="3634937"/>
              <a:ext cx="380400" cy="380400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4799"/>
            </a:p>
          </p:txBody>
        </p:sp>
      </p:grpSp>
      <p:grpSp>
        <p:nvGrpSpPr>
          <p:cNvPr id="82" name="Google Shape;218;p18">
            <a:extLst>
              <a:ext uri="{FF2B5EF4-FFF2-40B4-BE49-F238E27FC236}">
                <a16:creationId xmlns:a16="http://schemas.microsoft.com/office/drawing/2014/main" id="{9B1CE3FD-C3C2-49BD-8866-CF4B21EE0DC8}"/>
              </a:ext>
            </a:extLst>
          </p:cNvPr>
          <p:cNvGrpSpPr/>
          <p:nvPr/>
        </p:nvGrpSpPr>
        <p:grpSpPr>
          <a:xfrm>
            <a:off x="12227613" y="3873713"/>
            <a:ext cx="8208174" cy="981298"/>
            <a:chOff x="4572087" y="1452275"/>
            <a:chExt cx="3861900" cy="471900"/>
          </a:xfrm>
        </p:grpSpPr>
        <p:sp>
          <p:nvSpPr>
            <p:cNvPr id="83" name="Google Shape;219;p18">
              <a:extLst>
                <a:ext uri="{FF2B5EF4-FFF2-40B4-BE49-F238E27FC236}">
                  <a16:creationId xmlns:a16="http://schemas.microsoft.com/office/drawing/2014/main" id="{575FC425-8158-4984-B8F3-6D846F16CAA0}"/>
                </a:ext>
              </a:extLst>
            </p:cNvPr>
            <p:cNvSpPr/>
            <p:nvPr/>
          </p:nvSpPr>
          <p:spPr>
            <a:xfrm>
              <a:off x="4572087" y="1452275"/>
              <a:ext cx="3861900" cy="471900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243737" tIns="243737" rIns="1462619" bIns="243737" anchor="ctr" anchorCtr="0">
              <a:noAutofit/>
            </a:bodyPr>
            <a:lstStyle/>
            <a:p>
              <a:pPr algn="r">
                <a:buClr>
                  <a:schemeClr val="dk1"/>
                </a:buClr>
                <a:buSzPts val="1100"/>
              </a:pPr>
              <a:r>
                <a:rPr lang="es-SV" sz="2800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Raleway Medium"/>
                  <a:sym typeface="Fira Sans Extra Condensed Medium"/>
                </a:rPr>
                <a:t>Objetivo 2, </a:t>
              </a:r>
            </a:p>
            <a:p>
              <a:pPr algn="r">
                <a:buClr>
                  <a:schemeClr val="dk1"/>
                </a:buClr>
                <a:buSzPts val="1100"/>
              </a:pPr>
              <a:r>
                <a:rPr lang="es-SV" sz="2800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Raleway Medium"/>
                  <a:sym typeface="Fira Sans Extra Condensed Medium"/>
                </a:rPr>
                <a:t>2 líneas de trabajo</a:t>
              </a:r>
              <a:endParaRPr lang="es-SV" sz="280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</a:endParaRPr>
            </a:p>
          </p:txBody>
        </p:sp>
        <p:sp>
          <p:nvSpPr>
            <p:cNvPr id="84" name="Google Shape;221;p18">
              <a:extLst>
                <a:ext uri="{FF2B5EF4-FFF2-40B4-BE49-F238E27FC236}">
                  <a16:creationId xmlns:a16="http://schemas.microsoft.com/office/drawing/2014/main" id="{F8EB9D62-034B-470D-B751-F194FDA3818E}"/>
                </a:ext>
              </a:extLst>
            </p:cNvPr>
            <p:cNvSpPr/>
            <p:nvPr/>
          </p:nvSpPr>
          <p:spPr>
            <a:xfrm>
              <a:off x="7990183" y="1498014"/>
              <a:ext cx="380400" cy="380400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4799"/>
            </a:p>
          </p:txBody>
        </p:sp>
      </p:grpSp>
      <p:grpSp>
        <p:nvGrpSpPr>
          <p:cNvPr id="85" name="Google Shape;222;p18">
            <a:extLst>
              <a:ext uri="{FF2B5EF4-FFF2-40B4-BE49-F238E27FC236}">
                <a16:creationId xmlns:a16="http://schemas.microsoft.com/office/drawing/2014/main" id="{81B0E080-54A4-41CD-9DB4-7116EF88CE99}"/>
              </a:ext>
            </a:extLst>
          </p:cNvPr>
          <p:cNvGrpSpPr/>
          <p:nvPr/>
        </p:nvGrpSpPr>
        <p:grpSpPr>
          <a:xfrm>
            <a:off x="12227247" y="8317315"/>
            <a:ext cx="8208174" cy="981298"/>
            <a:chOff x="4571915" y="3589175"/>
            <a:chExt cx="3861900" cy="471900"/>
          </a:xfrm>
        </p:grpSpPr>
        <p:sp>
          <p:nvSpPr>
            <p:cNvPr id="86" name="Google Shape;223;p18">
              <a:extLst>
                <a:ext uri="{FF2B5EF4-FFF2-40B4-BE49-F238E27FC236}">
                  <a16:creationId xmlns:a16="http://schemas.microsoft.com/office/drawing/2014/main" id="{7B772A9F-AB57-4581-9013-0019F7884761}"/>
                </a:ext>
              </a:extLst>
            </p:cNvPr>
            <p:cNvSpPr/>
            <p:nvPr/>
          </p:nvSpPr>
          <p:spPr>
            <a:xfrm>
              <a:off x="4571915" y="3589175"/>
              <a:ext cx="3861900" cy="471900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243737" tIns="243737" rIns="1462619" bIns="243737" anchor="ctr" anchorCtr="0">
              <a:noAutofit/>
            </a:bodyPr>
            <a:lstStyle/>
            <a:p>
              <a:pPr algn="r">
                <a:buClr>
                  <a:schemeClr val="dk1"/>
                </a:buClr>
                <a:buSzPts val="1100"/>
              </a:pPr>
              <a:r>
                <a:rPr lang="en" sz="28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Raleway Medium"/>
                  <a:sym typeface="Fira Sans Extra Condensed Medium"/>
                </a:rPr>
                <a:t>Objetivo 4, </a:t>
              </a:r>
            </a:p>
            <a:p>
              <a:pPr algn="r">
                <a:buClr>
                  <a:schemeClr val="dk1"/>
                </a:buClr>
                <a:buSzPts val="1100"/>
              </a:pPr>
              <a:r>
                <a:rPr lang="en" sz="280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Raleway Medium"/>
                  <a:sym typeface="Fira Sans Extra Condensed Medium"/>
                </a:rPr>
                <a:t>3 líneas de trabajo</a:t>
              </a:r>
              <a:endParaRPr sz="28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</a:endParaRPr>
            </a:p>
          </p:txBody>
        </p:sp>
        <p:sp>
          <p:nvSpPr>
            <p:cNvPr id="87" name="Google Shape;225;p18">
              <a:extLst>
                <a:ext uri="{FF2B5EF4-FFF2-40B4-BE49-F238E27FC236}">
                  <a16:creationId xmlns:a16="http://schemas.microsoft.com/office/drawing/2014/main" id="{2AA7639B-063A-4F9C-9AC2-66C788CD5539}"/>
                </a:ext>
              </a:extLst>
            </p:cNvPr>
            <p:cNvSpPr/>
            <p:nvPr/>
          </p:nvSpPr>
          <p:spPr>
            <a:xfrm>
              <a:off x="7990183" y="3634821"/>
              <a:ext cx="380400" cy="380400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4799"/>
            </a:p>
          </p:txBody>
        </p:sp>
      </p:grpSp>
      <p:grpSp>
        <p:nvGrpSpPr>
          <p:cNvPr id="88" name="Google Shape;242;p18">
            <a:extLst>
              <a:ext uri="{FF2B5EF4-FFF2-40B4-BE49-F238E27FC236}">
                <a16:creationId xmlns:a16="http://schemas.microsoft.com/office/drawing/2014/main" id="{4814FC0E-1357-447B-AF06-4D76F59CF025}"/>
              </a:ext>
            </a:extLst>
          </p:cNvPr>
          <p:cNvGrpSpPr/>
          <p:nvPr/>
        </p:nvGrpSpPr>
        <p:grpSpPr>
          <a:xfrm>
            <a:off x="9373781" y="3794273"/>
            <a:ext cx="5707401" cy="5583979"/>
            <a:chOff x="3229375" y="1413975"/>
            <a:chExt cx="2685300" cy="2685300"/>
          </a:xfrm>
          <a:solidFill>
            <a:schemeClr val="bg2"/>
          </a:solidFill>
        </p:grpSpPr>
        <p:sp>
          <p:nvSpPr>
            <p:cNvPr id="89" name="Google Shape;243;p18">
              <a:extLst>
                <a:ext uri="{FF2B5EF4-FFF2-40B4-BE49-F238E27FC236}">
                  <a16:creationId xmlns:a16="http://schemas.microsoft.com/office/drawing/2014/main" id="{AEA97636-CF25-4590-8551-DA29B6BF4899}"/>
                </a:ext>
              </a:extLst>
            </p:cNvPr>
            <p:cNvSpPr/>
            <p:nvPr/>
          </p:nvSpPr>
          <p:spPr>
            <a:xfrm>
              <a:off x="3229375" y="1413975"/>
              <a:ext cx="2685300" cy="2685300"/>
            </a:xfrm>
            <a:prstGeom prst="ellipse">
              <a:avLst/>
            </a:prstGeom>
            <a:grpFill/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4799"/>
            </a:p>
          </p:txBody>
        </p:sp>
        <p:sp>
          <p:nvSpPr>
            <p:cNvPr id="90" name="Google Shape;244;p18">
              <a:extLst>
                <a:ext uri="{FF2B5EF4-FFF2-40B4-BE49-F238E27FC236}">
                  <a16:creationId xmlns:a16="http://schemas.microsoft.com/office/drawing/2014/main" id="{31305B18-9539-4A2B-A3D7-3CDB879FAA84}"/>
                </a:ext>
              </a:extLst>
            </p:cNvPr>
            <p:cNvSpPr/>
            <p:nvPr/>
          </p:nvSpPr>
          <p:spPr>
            <a:xfrm>
              <a:off x="3479913" y="1664525"/>
              <a:ext cx="2184300" cy="2184300"/>
            </a:xfrm>
            <a:prstGeom prst="ellipse">
              <a:avLst/>
            </a:prstGeom>
            <a:grpFill/>
            <a:ln w="9525" cap="flat" cmpd="sng">
              <a:solidFill>
                <a:schemeClr val="accent1"/>
              </a:solidFill>
              <a:prstDash val="dash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endParaRPr sz="4799"/>
            </a:p>
          </p:txBody>
        </p:sp>
        <p:sp>
          <p:nvSpPr>
            <p:cNvPr id="91" name="Google Shape;245;p18">
              <a:extLst>
                <a:ext uri="{FF2B5EF4-FFF2-40B4-BE49-F238E27FC236}">
                  <a16:creationId xmlns:a16="http://schemas.microsoft.com/office/drawing/2014/main" id="{CD1AAC20-9B6A-46AD-A266-199E07FF0F3B}"/>
                </a:ext>
              </a:extLst>
            </p:cNvPr>
            <p:cNvSpPr/>
            <p:nvPr/>
          </p:nvSpPr>
          <p:spPr>
            <a:xfrm>
              <a:off x="3666663" y="1851275"/>
              <a:ext cx="1810800" cy="1810800"/>
            </a:xfrm>
            <a:prstGeom prst="ellipse">
              <a:avLst/>
            </a:prstGeom>
            <a:grpFill/>
            <a:ln>
              <a:noFill/>
            </a:ln>
          </p:spPr>
          <p:txBody>
            <a:bodyPr spcFirstLastPara="1" wrap="square" lIns="243737" tIns="1218883" rIns="243737" bIns="243737" anchor="ctr" anchorCtr="0">
              <a:noAutofit/>
            </a:bodyPr>
            <a:lstStyle/>
            <a:p>
              <a:pPr algn="ctr">
                <a:buClr>
                  <a:schemeClr val="dk1"/>
                </a:buClr>
                <a:buSzPts val="1100"/>
              </a:pPr>
              <a:r>
                <a:rPr lang="en" sz="5599">
                  <a:solidFill>
                    <a:schemeClr val="tx1"/>
                  </a:solidFill>
                  <a:effectLst>
                    <a:outerShdw blurRad="38100" dist="38100" dir="2700000" algn="tl">
                      <a:prstClr val="black">
                        <a:alpha val="75000"/>
                      </a:prstClr>
                    </a:outerShdw>
                  </a:effectLst>
                  <a:latin typeface="Amasis MT Pro Black" panose="02040A04050005020304" pitchFamily="18" charset="0"/>
                  <a:sym typeface="Roboto"/>
                </a:rPr>
                <a:t>PIIEG </a:t>
              </a:r>
              <a:r>
                <a:rPr lang="en" sz="2799">
                  <a:solidFill>
                    <a:schemeClr val="tx1"/>
                  </a:solidFill>
                  <a:effectLst>
                    <a:outerShdw blurRad="38100" dist="38100" dir="2700000" algn="tl">
                      <a:prstClr val="black">
                        <a:alpha val="75000"/>
                      </a:prstClr>
                    </a:outerShdw>
                  </a:effectLst>
                  <a:latin typeface="Amasis MT Pro Black" panose="02040A04050005020304" pitchFamily="18" charset="0"/>
                  <a:sym typeface="Roboto"/>
                </a:rPr>
                <a:t>2018 - 2020</a:t>
              </a:r>
              <a:endParaRPr sz="5599">
                <a:solidFill>
                  <a:schemeClr val="tx1"/>
                </a:solidFill>
                <a:effectLst>
                  <a:outerShdw blurRad="38100" dist="38100" dir="2700000" algn="tl">
                    <a:prstClr val="black">
                      <a:alpha val="75000"/>
                    </a:prstClr>
                  </a:outerShdw>
                </a:effectLst>
                <a:latin typeface="Amasis MT Pro Black" panose="02040A04050005020304" pitchFamily="18" charset="0"/>
                <a:sym typeface="Roboto"/>
              </a:endParaRPr>
            </a:p>
          </p:txBody>
        </p:sp>
      </p:grpSp>
      <p:pic>
        <p:nvPicPr>
          <p:cNvPr id="92" name="Imagen 91" descr="Logotipo&#10;&#10;Descripción generada automáticamente">
            <a:extLst>
              <a:ext uri="{FF2B5EF4-FFF2-40B4-BE49-F238E27FC236}">
                <a16:creationId xmlns:a16="http://schemas.microsoft.com/office/drawing/2014/main" id="{8298E442-037A-43A0-A4F9-93F5BBEEA0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1931" y="4922883"/>
            <a:ext cx="3010632" cy="1363791"/>
          </a:xfrm>
          <a:prstGeom prst="rect">
            <a:avLst/>
          </a:prstGeom>
        </p:spPr>
      </p:pic>
      <p:grpSp>
        <p:nvGrpSpPr>
          <p:cNvPr id="93" name="Google Shape;16782;p74">
            <a:extLst>
              <a:ext uri="{FF2B5EF4-FFF2-40B4-BE49-F238E27FC236}">
                <a16:creationId xmlns:a16="http://schemas.microsoft.com/office/drawing/2014/main" id="{B797BAC4-BC57-4C8A-B808-8CCC46452ED9}"/>
              </a:ext>
            </a:extLst>
          </p:cNvPr>
          <p:cNvGrpSpPr/>
          <p:nvPr/>
        </p:nvGrpSpPr>
        <p:grpSpPr>
          <a:xfrm>
            <a:off x="4257008" y="4098001"/>
            <a:ext cx="614734" cy="450535"/>
            <a:chOff x="5776798" y="3409778"/>
            <a:chExt cx="346379" cy="264518"/>
          </a:xfrm>
          <a:solidFill>
            <a:schemeClr val="accent1"/>
          </a:solidFill>
        </p:grpSpPr>
        <p:sp>
          <p:nvSpPr>
            <p:cNvPr id="94" name="Google Shape;16783;p74">
              <a:extLst>
                <a:ext uri="{FF2B5EF4-FFF2-40B4-BE49-F238E27FC236}">
                  <a16:creationId xmlns:a16="http://schemas.microsoft.com/office/drawing/2014/main" id="{A7B14118-1E42-4A11-B201-3E690A3B47F3}"/>
                </a:ext>
              </a:extLst>
            </p:cNvPr>
            <p:cNvSpPr/>
            <p:nvPr/>
          </p:nvSpPr>
          <p:spPr>
            <a:xfrm>
              <a:off x="5890104" y="3642055"/>
              <a:ext cx="10248" cy="32241"/>
            </a:xfrm>
            <a:custGeom>
              <a:avLst/>
              <a:gdLst/>
              <a:ahLst/>
              <a:cxnLst/>
              <a:rect l="l" t="t" r="r" b="b"/>
              <a:pathLst>
                <a:path w="322" h="1013" extrusionOk="0">
                  <a:moveTo>
                    <a:pt x="167" y="1"/>
                  </a:moveTo>
                  <a:cubicBezTo>
                    <a:pt x="71" y="1"/>
                    <a:pt x="0" y="72"/>
                    <a:pt x="0" y="155"/>
                  </a:cubicBezTo>
                  <a:lnTo>
                    <a:pt x="0" y="846"/>
                  </a:lnTo>
                  <a:cubicBezTo>
                    <a:pt x="0" y="929"/>
                    <a:pt x="71" y="1013"/>
                    <a:pt x="167" y="1013"/>
                  </a:cubicBezTo>
                  <a:cubicBezTo>
                    <a:pt x="250" y="1013"/>
                    <a:pt x="321" y="929"/>
                    <a:pt x="321" y="846"/>
                  </a:cubicBezTo>
                  <a:lnTo>
                    <a:pt x="321" y="143"/>
                  </a:lnTo>
                  <a:cubicBezTo>
                    <a:pt x="321" y="60"/>
                    <a:pt x="250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endParaRPr sz="7464"/>
            </a:p>
          </p:txBody>
        </p:sp>
        <p:sp>
          <p:nvSpPr>
            <p:cNvPr id="95" name="Google Shape;16784;p74">
              <a:extLst>
                <a:ext uri="{FF2B5EF4-FFF2-40B4-BE49-F238E27FC236}">
                  <a16:creationId xmlns:a16="http://schemas.microsoft.com/office/drawing/2014/main" id="{6547C71E-C2EE-4676-A469-64B3ED6E5454}"/>
                </a:ext>
              </a:extLst>
            </p:cNvPr>
            <p:cNvSpPr/>
            <p:nvPr/>
          </p:nvSpPr>
          <p:spPr>
            <a:xfrm>
              <a:off x="5998094" y="3642055"/>
              <a:ext cx="10248" cy="32241"/>
            </a:xfrm>
            <a:custGeom>
              <a:avLst/>
              <a:gdLst/>
              <a:ahLst/>
              <a:cxnLst/>
              <a:rect l="l" t="t" r="r" b="b"/>
              <a:pathLst>
                <a:path w="322" h="1013" extrusionOk="0">
                  <a:moveTo>
                    <a:pt x="167" y="1"/>
                  </a:moveTo>
                  <a:cubicBezTo>
                    <a:pt x="72" y="1"/>
                    <a:pt x="0" y="72"/>
                    <a:pt x="0" y="155"/>
                  </a:cubicBezTo>
                  <a:lnTo>
                    <a:pt x="0" y="846"/>
                  </a:lnTo>
                  <a:cubicBezTo>
                    <a:pt x="0" y="929"/>
                    <a:pt x="72" y="1013"/>
                    <a:pt x="167" y="1013"/>
                  </a:cubicBezTo>
                  <a:cubicBezTo>
                    <a:pt x="250" y="1013"/>
                    <a:pt x="322" y="929"/>
                    <a:pt x="322" y="846"/>
                  </a:cubicBezTo>
                  <a:lnTo>
                    <a:pt x="322" y="143"/>
                  </a:lnTo>
                  <a:cubicBezTo>
                    <a:pt x="310" y="60"/>
                    <a:pt x="250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endParaRPr sz="7464"/>
            </a:p>
          </p:txBody>
        </p:sp>
        <p:sp>
          <p:nvSpPr>
            <p:cNvPr id="96" name="Google Shape;16785;p74">
              <a:extLst>
                <a:ext uri="{FF2B5EF4-FFF2-40B4-BE49-F238E27FC236}">
                  <a16:creationId xmlns:a16="http://schemas.microsoft.com/office/drawing/2014/main" id="{2C399102-5FC8-4110-907B-021F58EC20B3}"/>
                </a:ext>
              </a:extLst>
            </p:cNvPr>
            <p:cNvSpPr/>
            <p:nvPr/>
          </p:nvSpPr>
          <p:spPr>
            <a:xfrm>
              <a:off x="5814673" y="3528367"/>
              <a:ext cx="43222" cy="15564"/>
            </a:xfrm>
            <a:custGeom>
              <a:avLst/>
              <a:gdLst/>
              <a:ahLst/>
              <a:cxnLst/>
              <a:rect l="l" t="t" r="r" b="b"/>
              <a:pathLst>
                <a:path w="1358" h="489" extrusionOk="0">
                  <a:moveTo>
                    <a:pt x="167" y="1"/>
                  </a:moveTo>
                  <a:cubicBezTo>
                    <a:pt x="72" y="1"/>
                    <a:pt x="1" y="72"/>
                    <a:pt x="1" y="156"/>
                  </a:cubicBezTo>
                  <a:cubicBezTo>
                    <a:pt x="1" y="251"/>
                    <a:pt x="72" y="322"/>
                    <a:pt x="167" y="322"/>
                  </a:cubicBezTo>
                  <a:cubicBezTo>
                    <a:pt x="346" y="322"/>
                    <a:pt x="870" y="358"/>
                    <a:pt x="1120" y="477"/>
                  </a:cubicBezTo>
                  <a:cubicBezTo>
                    <a:pt x="1144" y="489"/>
                    <a:pt x="1167" y="489"/>
                    <a:pt x="1191" y="489"/>
                  </a:cubicBezTo>
                  <a:cubicBezTo>
                    <a:pt x="1251" y="489"/>
                    <a:pt x="1310" y="453"/>
                    <a:pt x="1346" y="394"/>
                  </a:cubicBezTo>
                  <a:cubicBezTo>
                    <a:pt x="1358" y="322"/>
                    <a:pt x="1322" y="239"/>
                    <a:pt x="1251" y="191"/>
                  </a:cubicBezTo>
                  <a:cubicBezTo>
                    <a:pt x="882" y="13"/>
                    <a:pt x="191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endParaRPr sz="7464"/>
            </a:p>
          </p:txBody>
        </p:sp>
        <p:sp>
          <p:nvSpPr>
            <p:cNvPr id="97" name="Google Shape;16786;p74">
              <a:extLst>
                <a:ext uri="{FF2B5EF4-FFF2-40B4-BE49-F238E27FC236}">
                  <a16:creationId xmlns:a16="http://schemas.microsoft.com/office/drawing/2014/main" id="{46885E21-BAAE-43AB-AF0A-1F23ECCC4E27}"/>
                </a:ext>
              </a:extLst>
            </p:cNvPr>
            <p:cNvSpPr/>
            <p:nvPr/>
          </p:nvSpPr>
          <p:spPr>
            <a:xfrm>
              <a:off x="5797995" y="3631074"/>
              <a:ext cx="10662" cy="42458"/>
            </a:xfrm>
            <a:custGeom>
              <a:avLst/>
              <a:gdLst/>
              <a:ahLst/>
              <a:cxnLst/>
              <a:rect l="l" t="t" r="r" b="b"/>
              <a:pathLst>
                <a:path w="335" h="1334" extrusionOk="0">
                  <a:moveTo>
                    <a:pt x="167" y="0"/>
                  </a:moveTo>
                  <a:cubicBezTo>
                    <a:pt x="84" y="0"/>
                    <a:pt x="1" y="72"/>
                    <a:pt x="1" y="167"/>
                  </a:cubicBezTo>
                  <a:lnTo>
                    <a:pt x="1" y="1179"/>
                  </a:lnTo>
                  <a:cubicBezTo>
                    <a:pt x="1" y="1262"/>
                    <a:pt x="84" y="1334"/>
                    <a:pt x="167" y="1334"/>
                  </a:cubicBezTo>
                  <a:cubicBezTo>
                    <a:pt x="251" y="1334"/>
                    <a:pt x="334" y="1262"/>
                    <a:pt x="334" y="1179"/>
                  </a:cubicBezTo>
                  <a:lnTo>
                    <a:pt x="334" y="167"/>
                  </a:lnTo>
                  <a:cubicBezTo>
                    <a:pt x="334" y="72"/>
                    <a:pt x="263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endParaRPr sz="7464"/>
            </a:p>
          </p:txBody>
        </p:sp>
        <p:sp>
          <p:nvSpPr>
            <p:cNvPr id="98" name="Google Shape;16787;p74">
              <a:extLst>
                <a:ext uri="{FF2B5EF4-FFF2-40B4-BE49-F238E27FC236}">
                  <a16:creationId xmlns:a16="http://schemas.microsoft.com/office/drawing/2014/main" id="{5B7DC567-EAA9-4FC4-9FF8-7F885DA38F9E}"/>
                </a:ext>
              </a:extLst>
            </p:cNvPr>
            <p:cNvSpPr/>
            <p:nvPr/>
          </p:nvSpPr>
          <p:spPr>
            <a:xfrm>
              <a:off x="5776798" y="3409778"/>
              <a:ext cx="346379" cy="264136"/>
            </a:xfrm>
            <a:custGeom>
              <a:avLst/>
              <a:gdLst/>
              <a:ahLst/>
              <a:cxnLst/>
              <a:rect l="l" t="t" r="r" b="b"/>
              <a:pathLst>
                <a:path w="10883" h="8299" extrusionOk="0">
                  <a:moveTo>
                    <a:pt x="9144" y="2512"/>
                  </a:moveTo>
                  <a:cubicBezTo>
                    <a:pt x="9418" y="2512"/>
                    <a:pt x="9656" y="2715"/>
                    <a:pt x="9656" y="2953"/>
                  </a:cubicBezTo>
                  <a:lnTo>
                    <a:pt x="9656" y="2977"/>
                  </a:lnTo>
                  <a:cubicBezTo>
                    <a:pt x="9501" y="2917"/>
                    <a:pt x="9335" y="2869"/>
                    <a:pt x="9144" y="2869"/>
                  </a:cubicBezTo>
                  <a:cubicBezTo>
                    <a:pt x="8965" y="2869"/>
                    <a:pt x="8787" y="2905"/>
                    <a:pt x="8620" y="2977"/>
                  </a:cubicBezTo>
                  <a:lnTo>
                    <a:pt x="8620" y="2953"/>
                  </a:lnTo>
                  <a:cubicBezTo>
                    <a:pt x="8620" y="2727"/>
                    <a:pt x="8858" y="2512"/>
                    <a:pt x="9144" y="2512"/>
                  </a:cubicBezTo>
                  <a:close/>
                  <a:moveTo>
                    <a:pt x="2869" y="3203"/>
                  </a:moveTo>
                  <a:lnTo>
                    <a:pt x="2869" y="3858"/>
                  </a:lnTo>
                  <a:cubicBezTo>
                    <a:pt x="2869" y="3965"/>
                    <a:pt x="2846" y="4060"/>
                    <a:pt x="2798" y="4167"/>
                  </a:cubicBezTo>
                  <a:lnTo>
                    <a:pt x="2727" y="4334"/>
                  </a:lnTo>
                  <a:cubicBezTo>
                    <a:pt x="2715" y="4346"/>
                    <a:pt x="2715" y="4382"/>
                    <a:pt x="2715" y="4405"/>
                  </a:cubicBezTo>
                  <a:lnTo>
                    <a:pt x="2715" y="4751"/>
                  </a:lnTo>
                  <a:cubicBezTo>
                    <a:pt x="2715" y="4989"/>
                    <a:pt x="2619" y="5191"/>
                    <a:pt x="2441" y="5358"/>
                  </a:cubicBezTo>
                  <a:cubicBezTo>
                    <a:pt x="2298" y="5525"/>
                    <a:pt x="2072" y="5596"/>
                    <a:pt x="1834" y="5596"/>
                  </a:cubicBezTo>
                  <a:cubicBezTo>
                    <a:pt x="1369" y="5584"/>
                    <a:pt x="1000" y="5179"/>
                    <a:pt x="1000" y="4703"/>
                  </a:cubicBezTo>
                  <a:lnTo>
                    <a:pt x="1000" y="4405"/>
                  </a:lnTo>
                  <a:cubicBezTo>
                    <a:pt x="1000" y="4382"/>
                    <a:pt x="1000" y="4358"/>
                    <a:pt x="988" y="4334"/>
                  </a:cubicBezTo>
                  <a:lnTo>
                    <a:pt x="881" y="4143"/>
                  </a:lnTo>
                  <a:cubicBezTo>
                    <a:pt x="845" y="4060"/>
                    <a:pt x="822" y="3989"/>
                    <a:pt x="822" y="3905"/>
                  </a:cubicBezTo>
                  <a:lnTo>
                    <a:pt x="822" y="3882"/>
                  </a:lnTo>
                  <a:cubicBezTo>
                    <a:pt x="822" y="3501"/>
                    <a:pt x="1131" y="3203"/>
                    <a:pt x="1500" y="3203"/>
                  </a:cubicBezTo>
                  <a:close/>
                  <a:moveTo>
                    <a:pt x="9144" y="3215"/>
                  </a:moveTo>
                  <a:cubicBezTo>
                    <a:pt x="9704" y="3215"/>
                    <a:pt x="10168" y="3679"/>
                    <a:pt x="10168" y="4239"/>
                  </a:cubicBezTo>
                  <a:cubicBezTo>
                    <a:pt x="10168" y="4346"/>
                    <a:pt x="10156" y="4465"/>
                    <a:pt x="10108" y="4572"/>
                  </a:cubicBezTo>
                  <a:cubicBezTo>
                    <a:pt x="9656" y="4108"/>
                    <a:pt x="8870" y="3929"/>
                    <a:pt x="8823" y="3929"/>
                  </a:cubicBezTo>
                  <a:cubicBezTo>
                    <a:pt x="8814" y="3926"/>
                    <a:pt x="8804" y="3925"/>
                    <a:pt x="8794" y="3925"/>
                  </a:cubicBezTo>
                  <a:cubicBezTo>
                    <a:pt x="8763" y="3925"/>
                    <a:pt x="8727" y="3938"/>
                    <a:pt x="8692" y="3965"/>
                  </a:cubicBezTo>
                  <a:cubicBezTo>
                    <a:pt x="8644" y="3989"/>
                    <a:pt x="8632" y="4036"/>
                    <a:pt x="8632" y="4084"/>
                  </a:cubicBezTo>
                  <a:cubicBezTo>
                    <a:pt x="8632" y="4084"/>
                    <a:pt x="8632" y="4179"/>
                    <a:pt x="8513" y="4298"/>
                  </a:cubicBezTo>
                  <a:cubicBezTo>
                    <a:pt x="8453" y="4358"/>
                    <a:pt x="8453" y="4465"/>
                    <a:pt x="8513" y="4524"/>
                  </a:cubicBezTo>
                  <a:cubicBezTo>
                    <a:pt x="8543" y="4554"/>
                    <a:pt x="8584" y="4569"/>
                    <a:pt x="8626" y="4569"/>
                  </a:cubicBezTo>
                  <a:cubicBezTo>
                    <a:pt x="8668" y="4569"/>
                    <a:pt x="8709" y="4554"/>
                    <a:pt x="8739" y="4524"/>
                  </a:cubicBezTo>
                  <a:cubicBezTo>
                    <a:pt x="8823" y="4441"/>
                    <a:pt x="8882" y="4346"/>
                    <a:pt x="8918" y="4274"/>
                  </a:cubicBezTo>
                  <a:cubicBezTo>
                    <a:pt x="9180" y="4346"/>
                    <a:pt x="9739" y="4560"/>
                    <a:pt x="9989" y="4894"/>
                  </a:cubicBezTo>
                  <a:cubicBezTo>
                    <a:pt x="9906" y="5298"/>
                    <a:pt x="9573" y="5596"/>
                    <a:pt x="9144" y="5596"/>
                  </a:cubicBezTo>
                  <a:cubicBezTo>
                    <a:pt x="8704" y="5596"/>
                    <a:pt x="8334" y="5275"/>
                    <a:pt x="8287" y="4834"/>
                  </a:cubicBezTo>
                  <a:cubicBezTo>
                    <a:pt x="8287" y="4810"/>
                    <a:pt x="8275" y="4798"/>
                    <a:pt x="8263" y="4774"/>
                  </a:cubicBezTo>
                  <a:cubicBezTo>
                    <a:pt x="8156" y="4620"/>
                    <a:pt x="8108" y="4441"/>
                    <a:pt x="8108" y="4239"/>
                  </a:cubicBezTo>
                  <a:cubicBezTo>
                    <a:pt x="8108" y="3679"/>
                    <a:pt x="8573" y="3215"/>
                    <a:pt x="9144" y="3215"/>
                  </a:cubicBezTo>
                  <a:close/>
                  <a:moveTo>
                    <a:pt x="5441" y="298"/>
                  </a:moveTo>
                  <a:cubicBezTo>
                    <a:pt x="6013" y="298"/>
                    <a:pt x="6489" y="488"/>
                    <a:pt x="6858" y="845"/>
                  </a:cubicBezTo>
                  <a:cubicBezTo>
                    <a:pt x="7227" y="1226"/>
                    <a:pt x="7453" y="1738"/>
                    <a:pt x="7501" y="2369"/>
                  </a:cubicBezTo>
                  <a:cubicBezTo>
                    <a:pt x="7620" y="4060"/>
                    <a:pt x="7763" y="5001"/>
                    <a:pt x="7822" y="5334"/>
                  </a:cubicBezTo>
                  <a:lnTo>
                    <a:pt x="7822" y="5346"/>
                  </a:lnTo>
                  <a:cubicBezTo>
                    <a:pt x="7632" y="5453"/>
                    <a:pt x="7310" y="5632"/>
                    <a:pt x="6787" y="5763"/>
                  </a:cubicBezTo>
                  <a:lnTo>
                    <a:pt x="6525" y="5644"/>
                  </a:lnTo>
                  <a:cubicBezTo>
                    <a:pt x="6453" y="5608"/>
                    <a:pt x="6418" y="5548"/>
                    <a:pt x="6418" y="5477"/>
                  </a:cubicBezTo>
                  <a:lnTo>
                    <a:pt x="6418" y="4929"/>
                  </a:lnTo>
                  <a:cubicBezTo>
                    <a:pt x="6918" y="4596"/>
                    <a:pt x="7263" y="4024"/>
                    <a:pt x="7263" y="3370"/>
                  </a:cubicBezTo>
                  <a:lnTo>
                    <a:pt x="7263" y="3072"/>
                  </a:lnTo>
                  <a:cubicBezTo>
                    <a:pt x="7263" y="2869"/>
                    <a:pt x="7180" y="2691"/>
                    <a:pt x="7037" y="2560"/>
                  </a:cubicBezTo>
                  <a:cubicBezTo>
                    <a:pt x="6727" y="2274"/>
                    <a:pt x="6001" y="1798"/>
                    <a:pt x="4751" y="1667"/>
                  </a:cubicBezTo>
                  <a:cubicBezTo>
                    <a:pt x="4744" y="1666"/>
                    <a:pt x="4737" y="1666"/>
                    <a:pt x="4730" y="1666"/>
                  </a:cubicBezTo>
                  <a:cubicBezTo>
                    <a:pt x="4645" y="1666"/>
                    <a:pt x="4583" y="1733"/>
                    <a:pt x="4572" y="1822"/>
                  </a:cubicBezTo>
                  <a:cubicBezTo>
                    <a:pt x="4548" y="1905"/>
                    <a:pt x="4632" y="1977"/>
                    <a:pt x="4715" y="2000"/>
                  </a:cubicBezTo>
                  <a:cubicBezTo>
                    <a:pt x="5882" y="2119"/>
                    <a:pt x="6537" y="2548"/>
                    <a:pt x="6834" y="2798"/>
                  </a:cubicBezTo>
                  <a:cubicBezTo>
                    <a:pt x="6906" y="2858"/>
                    <a:pt x="6953" y="2965"/>
                    <a:pt x="6953" y="3072"/>
                  </a:cubicBezTo>
                  <a:lnTo>
                    <a:pt x="6953" y="3370"/>
                  </a:lnTo>
                  <a:cubicBezTo>
                    <a:pt x="6953" y="4215"/>
                    <a:pt x="6263" y="4894"/>
                    <a:pt x="5417" y="4894"/>
                  </a:cubicBezTo>
                  <a:cubicBezTo>
                    <a:pt x="4572" y="4894"/>
                    <a:pt x="3881" y="4215"/>
                    <a:pt x="3881" y="3370"/>
                  </a:cubicBezTo>
                  <a:lnTo>
                    <a:pt x="3881" y="3227"/>
                  </a:lnTo>
                  <a:cubicBezTo>
                    <a:pt x="3881" y="3167"/>
                    <a:pt x="3917" y="3108"/>
                    <a:pt x="3977" y="3084"/>
                  </a:cubicBezTo>
                  <a:cubicBezTo>
                    <a:pt x="4167" y="2965"/>
                    <a:pt x="4429" y="2750"/>
                    <a:pt x="4548" y="2393"/>
                  </a:cubicBezTo>
                  <a:cubicBezTo>
                    <a:pt x="4584" y="2310"/>
                    <a:pt x="4536" y="2215"/>
                    <a:pt x="4453" y="2203"/>
                  </a:cubicBezTo>
                  <a:cubicBezTo>
                    <a:pt x="4434" y="2198"/>
                    <a:pt x="4415" y="2196"/>
                    <a:pt x="4398" y="2196"/>
                  </a:cubicBezTo>
                  <a:cubicBezTo>
                    <a:pt x="4327" y="2196"/>
                    <a:pt x="4270" y="2234"/>
                    <a:pt x="4251" y="2310"/>
                  </a:cubicBezTo>
                  <a:cubicBezTo>
                    <a:pt x="4167" y="2572"/>
                    <a:pt x="3977" y="2727"/>
                    <a:pt x="3822" y="2810"/>
                  </a:cubicBezTo>
                  <a:cubicBezTo>
                    <a:pt x="3679" y="2905"/>
                    <a:pt x="3572" y="3072"/>
                    <a:pt x="3572" y="3227"/>
                  </a:cubicBezTo>
                  <a:lnTo>
                    <a:pt x="3572" y="3370"/>
                  </a:lnTo>
                  <a:cubicBezTo>
                    <a:pt x="3572" y="4024"/>
                    <a:pt x="3917" y="4584"/>
                    <a:pt x="4417" y="4929"/>
                  </a:cubicBezTo>
                  <a:lnTo>
                    <a:pt x="4417" y="5477"/>
                  </a:lnTo>
                  <a:cubicBezTo>
                    <a:pt x="4417" y="5548"/>
                    <a:pt x="4370" y="5608"/>
                    <a:pt x="4310" y="5644"/>
                  </a:cubicBezTo>
                  <a:lnTo>
                    <a:pt x="4048" y="5763"/>
                  </a:lnTo>
                  <a:cubicBezTo>
                    <a:pt x="3536" y="5632"/>
                    <a:pt x="3215" y="5453"/>
                    <a:pt x="3060" y="5346"/>
                  </a:cubicBezTo>
                  <a:lnTo>
                    <a:pt x="3060" y="5334"/>
                  </a:lnTo>
                  <a:cubicBezTo>
                    <a:pt x="3131" y="5001"/>
                    <a:pt x="3262" y="4060"/>
                    <a:pt x="3393" y="2369"/>
                  </a:cubicBezTo>
                  <a:cubicBezTo>
                    <a:pt x="3441" y="1738"/>
                    <a:pt x="3655" y="1226"/>
                    <a:pt x="4036" y="845"/>
                  </a:cubicBezTo>
                  <a:cubicBezTo>
                    <a:pt x="4393" y="488"/>
                    <a:pt x="4882" y="298"/>
                    <a:pt x="5441" y="298"/>
                  </a:cubicBezTo>
                  <a:close/>
                  <a:moveTo>
                    <a:pt x="2750" y="5465"/>
                  </a:moveTo>
                  <a:cubicBezTo>
                    <a:pt x="2786" y="5501"/>
                    <a:pt x="2810" y="5572"/>
                    <a:pt x="2869" y="5596"/>
                  </a:cubicBezTo>
                  <a:cubicBezTo>
                    <a:pt x="3000" y="5691"/>
                    <a:pt x="3239" y="5822"/>
                    <a:pt x="3584" y="5941"/>
                  </a:cubicBezTo>
                  <a:lnTo>
                    <a:pt x="3155" y="6144"/>
                  </a:lnTo>
                  <a:lnTo>
                    <a:pt x="2655" y="6001"/>
                  </a:lnTo>
                  <a:cubicBezTo>
                    <a:pt x="2512" y="5953"/>
                    <a:pt x="2512" y="5953"/>
                    <a:pt x="2512" y="5906"/>
                  </a:cubicBezTo>
                  <a:lnTo>
                    <a:pt x="2512" y="5691"/>
                  </a:lnTo>
                  <a:cubicBezTo>
                    <a:pt x="2572" y="5656"/>
                    <a:pt x="2619" y="5608"/>
                    <a:pt x="2667" y="5572"/>
                  </a:cubicBezTo>
                  <a:cubicBezTo>
                    <a:pt x="2691" y="5536"/>
                    <a:pt x="2727" y="5513"/>
                    <a:pt x="2750" y="5465"/>
                  </a:cubicBezTo>
                  <a:close/>
                  <a:moveTo>
                    <a:pt x="8096" y="5239"/>
                  </a:moveTo>
                  <a:cubicBezTo>
                    <a:pt x="8180" y="5417"/>
                    <a:pt x="8323" y="5572"/>
                    <a:pt x="8477" y="5691"/>
                  </a:cubicBezTo>
                  <a:lnTo>
                    <a:pt x="8477" y="6025"/>
                  </a:lnTo>
                  <a:lnTo>
                    <a:pt x="8489" y="6025"/>
                  </a:lnTo>
                  <a:lnTo>
                    <a:pt x="7977" y="6287"/>
                  </a:lnTo>
                  <a:cubicBezTo>
                    <a:pt x="7977" y="6287"/>
                    <a:pt x="7965" y="6287"/>
                    <a:pt x="7965" y="6263"/>
                  </a:cubicBezTo>
                  <a:lnTo>
                    <a:pt x="7227" y="5941"/>
                  </a:lnTo>
                  <a:cubicBezTo>
                    <a:pt x="7596" y="5822"/>
                    <a:pt x="7822" y="5667"/>
                    <a:pt x="7942" y="5596"/>
                  </a:cubicBezTo>
                  <a:cubicBezTo>
                    <a:pt x="8049" y="5525"/>
                    <a:pt x="8108" y="5406"/>
                    <a:pt x="8096" y="5275"/>
                  </a:cubicBezTo>
                  <a:lnTo>
                    <a:pt x="8096" y="5239"/>
                  </a:lnTo>
                  <a:close/>
                  <a:moveTo>
                    <a:pt x="2203" y="5870"/>
                  </a:moveTo>
                  <a:lnTo>
                    <a:pt x="2203" y="5929"/>
                  </a:lnTo>
                  <a:cubicBezTo>
                    <a:pt x="2203" y="5953"/>
                    <a:pt x="2203" y="5989"/>
                    <a:pt x="2215" y="6013"/>
                  </a:cubicBezTo>
                  <a:lnTo>
                    <a:pt x="1857" y="6370"/>
                  </a:lnTo>
                  <a:lnTo>
                    <a:pt x="1500" y="6013"/>
                  </a:lnTo>
                  <a:cubicBezTo>
                    <a:pt x="1512" y="5989"/>
                    <a:pt x="1512" y="5953"/>
                    <a:pt x="1512" y="5929"/>
                  </a:cubicBezTo>
                  <a:lnTo>
                    <a:pt x="1512" y="5870"/>
                  </a:lnTo>
                  <a:cubicBezTo>
                    <a:pt x="1619" y="5894"/>
                    <a:pt x="1726" y="5929"/>
                    <a:pt x="1834" y="5929"/>
                  </a:cubicBezTo>
                  <a:lnTo>
                    <a:pt x="1857" y="5929"/>
                  </a:lnTo>
                  <a:cubicBezTo>
                    <a:pt x="1976" y="5929"/>
                    <a:pt x="2096" y="5906"/>
                    <a:pt x="2203" y="5870"/>
                  </a:cubicBezTo>
                  <a:close/>
                  <a:moveTo>
                    <a:pt x="9525" y="5882"/>
                  </a:moveTo>
                  <a:lnTo>
                    <a:pt x="9525" y="6048"/>
                  </a:lnTo>
                  <a:cubicBezTo>
                    <a:pt x="9525" y="6108"/>
                    <a:pt x="9537" y="6144"/>
                    <a:pt x="9573" y="6191"/>
                  </a:cubicBezTo>
                  <a:lnTo>
                    <a:pt x="9394" y="6322"/>
                  </a:lnTo>
                  <a:cubicBezTo>
                    <a:pt x="9323" y="6394"/>
                    <a:pt x="9236" y="6429"/>
                    <a:pt x="9151" y="6429"/>
                  </a:cubicBezTo>
                  <a:cubicBezTo>
                    <a:pt x="9067" y="6429"/>
                    <a:pt x="8983" y="6394"/>
                    <a:pt x="8918" y="6322"/>
                  </a:cubicBezTo>
                  <a:lnTo>
                    <a:pt x="8763" y="6191"/>
                  </a:lnTo>
                  <a:cubicBezTo>
                    <a:pt x="8799" y="6144"/>
                    <a:pt x="8811" y="6084"/>
                    <a:pt x="8811" y="6048"/>
                  </a:cubicBezTo>
                  <a:lnTo>
                    <a:pt x="8811" y="5882"/>
                  </a:lnTo>
                  <a:cubicBezTo>
                    <a:pt x="8918" y="5906"/>
                    <a:pt x="9037" y="5941"/>
                    <a:pt x="9168" y="5941"/>
                  </a:cubicBezTo>
                  <a:cubicBezTo>
                    <a:pt x="9287" y="5941"/>
                    <a:pt x="9406" y="5929"/>
                    <a:pt x="9525" y="5882"/>
                  </a:cubicBezTo>
                  <a:close/>
                  <a:moveTo>
                    <a:pt x="6096" y="5096"/>
                  </a:moveTo>
                  <a:lnTo>
                    <a:pt x="6096" y="5477"/>
                  </a:lnTo>
                  <a:cubicBezTo>
                    <a:pt x="6096" y="5667"/>
                    <a:pt x="6215" y="5846"/>
                    <a:pt x="6394" y="5941"/>
                  </a:cubicBezTo>
                  <a:lnTo>
                    <a:pt x="6632" y="6048"/>
                  </a:lnTo>
                  <a:cubicBezTo>
                    <a:pt x="6406" y="6489"/>
                    <a:pt x="5941" y="6787"/>
                    <a:pt x="5417" y="6787"/>
                  </a:cubicBezTo>
                  <a:cubicBezTo>
                    <a:pt x="4894" y="6787"/>
                    <a:pt x="4441" y="6501"/>
                    <a:pt x="4203" y="6048"/>
                  </a:cubicBezTo>
                  <a:lnTo>
                    <a:pt x="4441" y="5941"/>
                  </a:lnTo>
                  <a:cubicBezTo>
                    <a:pt x="4620" y="5870"/>
                    <a:pt x="4739" y="5691"/>
                    <a:pt x="4739" y="5477"/>
                  </a:cubicBezTo>
                  <a:lnTo>
                    <a:pt x="4739" y="5096"/>
                  </a:lnTo>
                  <a:cubicBezTo>
                    <a:pt x="4941" y="5179"/>
                    <a:pt x="5179" y="5227"/>
                    <a:pt x="5417" y="5227"/>
                  </a:cubicBezTo>
                  <a:cubicBezTo>
                    <a:pt x="5656" y="5227"/>
                    <a:pt x="5894" y="5179"/>
                    <a:pt x="6096" y="5096"/>
                  </a:cubicBezTo>
                  <a:close/>
                  <a:moveTo>
                    <a:pt x="5417" y="0"/>
                  </a:moveTo>
                  <a:cubicBezTo>
                    <a:pt x="4763" y="0"/>
                    <a:pt x="4215" y="226"/>
                    <a:pt x="3786" y="643"/>
                  </a:cubicBezTo>
                  <a:cubicBezTo>
                    <a:pt x="3346" y="1060"/>
                    <a:pt x="3096" y="1655"/>
                    <a:pt x="3048" y="2346"/>
                  </a:cubicBezTo>
                  <a:cubicBezTo>
                    <a:pt x="3036" y="2548"/>
                    <a:pt x="3024" y="2703"/>
                    <a:pt x="3012" y="2881"/>
                  </a:cubicBezTo>
                  <a:lnTo>
                    <a:pt x="1524" y="2881"/>
                  </a:lnTo>
                  <a:cubicBezTo>
                    <a:pt x="964" y="2881"/>
                    <a:pt x="512" y="3334"/>
                    <a:pt x="512" y="3893"/>
                  </a:cubicBezTo>
                  <a:lnTo>
                    <a:pt x="512" y="3917"/>
                  </a:lnTo>
                  <a:cubicBezTo>
                    <a:pt x="512" y="4048"/>
                    <a:pt x="536" y="4167"/>
                    <a:pt x="595" y="4286"/>
                  </a:cubicBezTo>
                  <a:lnTo>
                    <a:pt x="667" y="4453"/>
                  </a:lnTo>
                  <a:lnTo>
                    <a:pt x="667" y="4703"/>
                  </a:lnTo>
                  <a:cubicBezTo>
                    <a:pt x="667" y="5120"/>
                    <a:pt x="881" y="5477"/>
                    <a:pt x="1179" y="5703"/>
                  </a:cubicBezTo>
                  <a:lnTo>
                    <a:pt x="1179" y="5929"/>
                  </a:lnTo>
                  <a:cubicBezTo>
                    <a:pt x="1179" y="5953"/>
                    <a:pt x="1167" y="5989"/>
                    <a:pt x="1131" y="5989"/>
                  </a:cubicBezTo>
                  <a:lnTo>
                    <a:pt x="476" y="6179"/>
                  </a:lnTo>
                  <a:cubicBezTo>
                    <a:pt x="191" y="6251"/>
                    <a:pt x="0" y="6513"/>
                    <a:pt x="0" y="6810"/>
                  </a:cubicBezTo>
                  <a:lnTo>
                    <a:pt x="0" y="8120"/>
                  </a:lnTo>
                  <a:cubicBezTo>
                    <a:pt x="0" y="8215"/>
                    <a:pt x="71" y="8287"/>
                    <a:pt x="167" y="8287"/>
                  </a:cubicBezTo>
                  <a:cubicBezTo>
                    <a:pt x="250" y="8287"/>
                    <a:pt x="333" y="8215"/>
                    <a:pt x="333" y="8120"/>
                  </a:cubicBezTo>
                  <a:lnTo>
                    <a:pt x="333" y="6810"/>
                  </a:lnTo>
                  <a:cubicBezTo>
                    <a:pt x="333" y="6668"/>
                    <a:pt x="429" y="6513"/>
                    <a:pt x="583" y="6477"/>
                  </a:cubicBezTo>
                  <a:lnTo>
                    <a:pt x="1238" y="6287"/>
                  </a:lnTo>
                  <a:cubicBezTo>
                    <a:pt x="1262" y="6287"/>
                    <a:pt x="1286" y="6263"/>
                    <a:pt x="1310" y="6251"/>
                  </a:cubicBezTo>
                  <a:lnTo>
                    <a:pt x="1715" y="6656"/>
                  </a:lnTo>
                  <a:lnTo>
                    <a:pt x="1715" y="8108"/>
                  </a:lnTo>
                  <a:cubicBezTo>
                    <a:pt x="1715" y="8203"/>
                    <a:pt x="1786" y="8275"/>
                    <a:pt x="1881" y="8275"/>
                  </a:cubicBezTo>
                  <a:cubicBezTo>
                    <a:pt x="1965" y="8275"/>
                    <a:pt x="2036" y="8203"/>
                    <a:pt x="2036" y="8108"/>
                  </a:cubicBezTo>
                  <a:lnTo>
                    <a:pt x="2036" y="6656"/>
                  </a:lnTo>
                  <a:lnTo>
                    <a:pt x="2441" y="6251"/>
                  </a:lnTo>
                  <a:cubicBezTo>
                    <a:pt x="2500" y="6287"/>
                    <a:pt x="2548" y="6298"/>
                    <a:pt x="2596" y="6310"/>
                  </a:cubicBezTo>
                  <a:lnTo>
                    <a:pt x="2750" y="6358"/>
                  </a:lnTo>
                  <a:cubicBezTo>
                    <a:pt x="2536" y="6501"/>
                    <a:pt x="2393" y="6751"/>
                    <a:pt x="2393" y="7037"/>
                  </a:cubicBezTo>
                  <a:lnTo>
                    <a:pt x="2393" y="8120"/>
                  </a:lnTo>
                  <a:cubicBezTo>
                    <a:pt x="2393" y="8215"/>
                    <a:pt x="2465" y="8287"/>
                    <a:pt x="2560" y="8287"/>
                  </a:cubicBezTo>
                  <a:cubicBezTo>
                    <a:pt x="2643" y="8287"/>
                    <a:pt x="2727" y="8215"/>
                    <a:pt x="2727" y="8120"/>
                  </a:cubicBezTo>
                  <a:lnTo>
                    <a:pt x="2727" y="7037"/>
                  </a:lnTo>
                  <a:cubicBezTo>
                    <a:pt x="2727" y="6834"/>
                    <a:pt x="2846" y="6656"/>
                    <a:pt x="3036" y="6560"/>
                  </a:cubicBezTo>
                  <a:lnTo>
                    <a:pt x="3941" y="6156"/>
                  </a:lnTo>
                  <a:cubicBezTo>
                    <a:pt x="4227" y="6727"/>
                    <a:pt x="4810" y="7096"/>
                    <a:pt x="5441" y="7096"/>
                  </a:cubicBezTo>
                  <a:cubicBezTo>
                    <a:pt x="6084" y="7096"/>
                    <a:pt x="6668" y="6739"/>
                    <a:pt x="6953" y="6156"/>
                  </a:cubicBezTo>
                  <a:lnTo>
                    <a:pt x="7858" y="6560"/>
                  </a:lnTo>
                  <a:cubicBezTo>
                    <a:pt x="8049" y="6656"/>
                    <a:pt x="8168" y="6834"/>
                    <a:pt x="8168" y="7037"/>
                  </a:cubicBezTo>
                  <a:lnTo>
                    <a:pt x="8168" y="8120"/>
                  </a:lnTo>
                  <a:cubicBezTo>
                    <a:pt x="8168" y="8215"/>
                    <a:pt x="8239" y="8287"/>
                    <a:pt x="8334" y="8287"/>
                  </a:cubicBezTo>
                  <a:cubicBezTo>
                    <a:pt x="8418" y="8287"/>
                    <a:pt x="8501" y="8215"/>
                    <a:pt x="8501" y="8120"/>
                  </a:cubicBezTo>
                  <a:lnTo>
                    <a:pt x="8501" y="7037"/>
                  </a:lnTo>
                  <a:cubicBezTo>
                    <a:pt x="8501" y="6834"/>
                    <a:pt x="8418" y="6656"/>
                    <a:pt x="8299" y="6501"/>
                  </a:cubicBezTo>
                  <a:lnTo>
                    <a:pt x="8537" y="6382"/>
                  </a:lnTo>
                  <a:lnTo>
                    <a:pt x="8715" y="6560"/>
                  </a:lnTo>
                  <a:cubicBezTo>
                    <a:pt x="8858" y="6679"/>
                    <a:pt x="9013" y="6739"/>
                    <a:pt x="9180" y="6739"/>
                  </a:cubicBezTo>
                  <a:cubicBezTo>
                    <a:pt x="9346" y="6739"/>
                    <a:pt x="9513" y="6679"/>
                    <a:pt x="9644" y="6560"/>
                  </a:cubicBezTo>
                  <a:lnTo>
                    <a:pt x="9823" y="6382"/>
                  </a:lnTo>
                  <a:lnTo>
                    <a:pt x="10358" y="6656"/>
                  </a:lnTo>
                  <a:cubicBezTo>
                    <a:pt x="10478" y="6715"/>
                    <a:pt x="10549" y="6834"/>
                    <a:pt x="10549" y="6965"/>
                  </a:cubicBezTo>
                  <a:lnTo>
                    <a:pt x="10549" y="8144"/>
                  </a:lnTo>
                  <a:cubicBezTo>
                    <a:pt x="10549" y="8227"/>
                    <a:pt x="10620" y="8299"/>
                    <a:pt x="10716" y="8299"/>
                  </a:cubicBezTo>
                  <a:cubicBezTo>
                    <a:pt x="10799" y="8299"/>
                    <a:pt x="10882" y="8227"/>
                    <a:pt x="10882" y="8144"/>
                  </a:cubicBezTo>
                  <a:lnTo>
                    <a:pt x="10882" y="6965"/>
                  </a:lnTo>
                  <a:cubicBezTo>
                    <a:pt x="10823" y="6703"/>
                    <a:pt x="10692" y="6477"/>
                    <a:pt x="10466" y="6358"/>
                  </a:cubicBezTo>
                  <a:lnTo>
                    <a:pt x="9823" y="6025"/>
                  </a:lnTo>
                  <a:lnTo>
                    <a:pt x="9823" y="6013"/>
                  </a:lnTo>
                  <a:lnTo>
                    <a:pt x="9823" y="5691"/>
                  </a:lnTo>
                  <a:cubicBezTo>
                    <a:pt x="10097" y="5501"/>
                    <a:pt x="10275" y="5227"/>
                    <a:pt x="10311" y="4882"/>
                  </a:cubicBezTo>
                  <a:cubicBezTo>
                    <a:pt x="10430" y="4679"/>
                    <a:pt x="10489" y="4453"/>
                    <a:pt x="10489" y="4215"/>
                  </a:cubicBezTo>
                  <a:cubicBezTo>
                    <a:pt x="10489" y="3786"/>
                    <a:pt x="10287" y="3381"/>
                    <a:pt x="9954" y="3143"/>
                  </a:cubicBezTo>
                  <a:cubicBezTo>
                    <a:pt x="9977" y="3084"/>
                    <a:pt x="9989" y="3012"/>
                    <a:pt x="9989" y="2953"/>
                  </a:cubicBezTo>
                  <a:cubicBezTo>
                    <a:pt x="9989" y="2536"/>
                    <a:pt x="9620" y="2191"/>
                    <a:pt x="9156" y="2191"/>
                  </a:cubicBezTo>
                  <a:cubicBezTo>
                    <a:pt x="8692" y="2191"/>
                    <a:pt x="8323" y="2524"/>
                    <a:pt x="8323" y="2953"/>
                  </a:cubicBezTo>
                  <a:cubicBezTo>
                    <a:pt x="8323" y="3024"/>
                    <a:pt x="8334" y="3084"/>
                    <a:pt x="8346" y="3143"/>
                  </a:cubicBezTo>
                  <a:cubicBezTo>
                    <a:pt x="8156" y="3286"/>
                    <a:pt x="8013" y="3477"/>
                    <a:pt x="7906" y="3715"/>
                  </a:cubicBezTo>
                  <a:cubicBezTo>
                    <a:pt x="7858" y="3334"/>
                    <a:pt x="7834" y="2869"/>
                    <a:pt x="7787" y="2346"/>
                  </a:cubicBezTo>
                  <a:cubicBezTo>
                    <a:pt x="7739" y="1655"/>
                    <a:pt x="7489" y="1060"/>
                    <a:pt x="7060" y="643"/>
                  </a:cubicBezTo>
                  <a:cubicBezTo>
                    <a:pt x="6644" y="226"/>
                    <a:pt x="6072" y="0"/>
                    <a:pt x="541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endParaRPr sz="7464"/>
            </a:p>
          </p:txBody>
        </p:sp>
        <p:sp>
          <p:nvSpPr>
            <p:cNvPr id="99" name="Google Shape;16788;p74">
              <a:extLst>
                <a:ext uri="{FF2B5EF4-FFF2-40B4-BE49-F238E27FC236}">
                  <a16:creationId xmlns:a16="http://schemas.microsoft.com/office/drawing/2014/main" id="{7CA1B3E7-2799-459D-BFC6-C750475C30B8}"/>
                </a:ext>
              </a:extLst>
            </p:cNvPr>
            <p:cNvSpPr/>
            <p:nvPr/>
          </p:nvSpPr>
          <p:spPr>
            <a:xfrm>
              <a:off x="6089408" y="3637503"/>
              <a:ext cx="10662" cy="36029"/>
            </a:xfrm>
            <a:custGeom>
              <a:avLst/>
              <a:gdLst/>
              <a:ahLst/>
              <a:cxnLst/>
              <a:rect l="l" t="t" r="r" b="b"/>
              <a:pathLst>
                <a:path w="335" h="1132" extrusionOk="0">
                  <a:moveTo>
                    <a:pt x="167" y="1"/>
                  </a:moveTo>
                  <a:cubicBezTo>
                    <a:pt x="72" y="1"/>
                    <a:pt x="1" y="84"/>
                    <a:pt x="1" y="167"/>
                  </a:cubicBezTo>
                  <a:lnTo>
                    <a:pt x="1" y="977"/>
                  </a:lnTo>
                  <a:cubicBezTo>
                    <a:pt x="1" y="1060"/>
                    <a:pt x="72" y="1132"/>
                    <a:pt x="167" y="1132"/>
                  </a:cubicBezTo>
                  <a:cubicBezTo>
                    <a:pt x="251" y="1132"/>
                    <a:pt x="322" y="1060"/>
                    <a:pt x="322" y="977"/>
                  </a:cubicBezTo>
                  <a:lnTo>
                    <a:pt x="322" y="167"/>
                  </a:lnTo>
                  <a:cubicBezTo>
                    <a:pt x="334" y="84"/>
                    <a:pt x="251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endParaRPr sz="7464"/>
            </a:p>
          </p:txBody>
        </p:sp>
      </p:grpSp>
      <p:grpSp>
        <p:nvGrpSpPr>
          <p:cNvPr id="100" name="Google Shape;19287;p78">
            <a:extLst>
              <a:ext uri="{FF2B5EF4-FFF2-40B4-BE49-F238E27FC236}">
                <a16:creationId xmlns:a16="http://schemas.microsoft.com/office/drawing/2014/main" id="{60BFA069-502E-4F54-BED9-5863B4E14D08}"/>
              </a:ext>
            </a:extLst>
          </p:cNvPr>
          <p:cNvGrpSpPr/>
          <p:nvPr/>
        </p:nvGrpSpPr>
        <p:grpSpPr>
          <a:xfrm>
            <a:off x="19637861" y="8566422"/>
            <a:ext cx="531496" cy="457335"/>
            <a:chOff x="855096" y="1504485"/>
            <a:chExt cx="380910" cy="339594"/>
          </a:xfrm>
          <a:solidFill>
            <a:schemeClr val="accent4"/>
          </a:solidFill>
        </p:grpSpPr>
        <p:sp>
          <p:nvSpPr>
            <p:cNvPr id="101" name="Google Shape;19288;p78">
              <a:extLst>
                <a:ext uri="{FF2B5EF4-FFF2-40B4-BE49-F238E27FC236}">
                  <a16:creationId xmlns:a16="http://schemas.microsoft.com/office/drawing/2014/main" id="{4E1FCDBD-310E-4EF0-AA6B-8436DECF2694}"/>
                </a:ext>
              </a:extLst>
            </p:cNvPr>
            <p:cNvSpPr/>
            <p:nvPr/>
          </p:nvSpPr>
          <p:spPr>
            <a:xfrm>
              <a:off x="1092707" y="1504485"/>
              <a:ext cx="107299" cy="136837"/>
            </a:xfrm>
            <a:custGeom>
              <a:avLst/>
              <a:gdLst/>
              <a:ahLst/>
              <a:cxnLst/>
              <a:rect l="l" t="t" r="r" b="b"/>
              <a:pathLst>
                <a:path w="3371" h="4299" extrusionOk="0">
                  <a:moveTo>
                    <a:pt x="1691" y="357"/>
                  </a:moveTo>
                  <a:cubicBezTo>
                    <a:pt x="2418" y="357"/>
                    <a:pt x="3013" y="953"/>
                    <a:pt x="3013" y="1679"/>
                  </a:cubicBezTo>
                  <a:cubicBezTo>
                    <a:pt x="3013" y="2250"/>
                    <a:pt x="2644" y="2750"/>
                    <a:pt x="2108" y="2929"/>
                  </a:cubicBezTo>
                  <a:lnTo>
                    <a:pt x="2418" y="1726"/>
                  </a:lnTo>
                  <a:cubicBezTo>
                    <a:pt x="2453" y="1643"/>
                    <a:pt x="2394" y="1536"/>
                    <a:pt x="2287" y="1512"/>
                  </a:cubicBezTo>
                  <a:cubicBezTo>
                    <a:pt x="2273" y="1509"/>
                    <a:pt x="2258" y="1507"/>
                    <a:pt x="2244" y="1507"/>
                  </a:cubicBezTo>
                  <a:cubicBezTo>
                    <a:pt x="2162" y="1507"/>
                    <a:pt x="2082" y="1564"/>
                    <a:pt x="2072" y="1655"/>
                  </a:cubicBezTo>
                  <a:lnTo>
                    <a:pt x="2060" y="1715"/>
                  </a:lnTo>
                  <a:lnTo>
                    <a:pt x="1322" y="1715"/>
                  </a:lnTo>
                  <a:lnTo>
                    <a:pt x="1298" y="1655"/>
                  </a:lnTo>
                  <a:cubicBezTo>
                    <a:pt x="1277" y="1568"/>
                    <a:pt x="1195" y="1511"/>
                    <a:pt x="1117" y="1511"/>
                  </a:cubicBezTo>
                  <a:cubicBezTo>
                    <a:pt x="1110" y="1511"/>
                    <a:pt x="1103" y="1511"/>
                    <a:pt x="1096" y="1512"/>
                  </a:cubicBezTo>
                  <a:cubicBezTo>
                    <a:pt x="1001" y="1548"/>
                    <a:pt x="941" y="1631"/>
                    <a:pt x="965" y="1726"/>
                  </a:cubicBezTo>
                  <a:lnTo>
                    <a:pt x="1275" y="2929"/>
                  </a:lnTo>
                  <a:cubicBezTo>
                    <a:pt x="751" y="2750"/>
                    <a:pt x="370" y="2262"/>
                    <a:pt x="370" y="1679"/>
                  </a:cubicBezTo>
                  <a:cubicBezTo>
                    <a:pt x="370" y="953"/>
                    <a:pt x="965" y="357"/>
                    <a:pt x="1691" y="357"/>
                  </a:cubicBezTo>
                  <a:close/>
                  <a:moveTo>
                    <a:pt x="1989" y="2036"/>
                  </a:moveTo>
                  <a:lnTo>
                    <a:pt x="1751" y="3012"/>
                  </a:lnTo>
                  <a:lnTo>
                    <a:pt x="1656" y="3012"/>
                  </a:lnTo>
                  <a:lnTo>
                    <a:pt x="1406" y="2036"/>
                  </a:lnTo>
                  <a:close/>
                  <a:moveTo>
                    <a:pt x="2072" y="3310"/>
                  </a:moveTo>
                  <a:lnTo>
                    <a:pt x="2072" y="3739"/>
                  </a:lnTo>
                  <a:lnTo>
                    <a:pt x="1322" y="3751"/>
                  </a:lnTo>
                  <a:cubicBezTo>
                    <a:pt x="1322" y="3751"/>
                    <a:pt x="1298" y="3751"/>
                    <a:pt x="1298" y="3739"/>
                  </a:cubicBezTo>
                  <a:lnTo>
                    <a:pt x="1298" y="3310"/>
                  </a:lnTo>
                  <a:cubicBezTo>
                    <a:pt x="1417" y="3334"/>
                    <a:pt x="1560" y="3346"/>
                    <a:pt x="1691" y="3346"/>
                  </a:cubicBezTo>
                  <a:cubicBezTo>
                    <a:pt x="1822" y="3346"/>
                    <a:pt x="1953" y="3334"/>
                    <a:pt x="2072" y="3310"/>
                  </a:cubicBezTo>
                  <a:close/>
                  <a:moveTo>
                    <a:pt x="1691" y="0"/>
                  </a:moveTo>
                  <a:cubicBezTo>
                    <a:pt x="763" y="0"/>
                    <a:pt x="1" y="750"/>
                    <a:pt x="1" y="1679"/>
                  </a:cubicBezTo>
                  <a:cubicBezTo>
                    <a:pt x="1" y="2334"/>
                    <a:pt x="394" y="2917"/>
                    <a:pt x="941" y="3191"/>
                  </a:cubicBezTo>
                  <a:lnTo>
                    <a:pt x="941" y="3751"/>
                  </a:lnTo>
                  <a:cubicBezTo>
                    <a:pt x="941" y="3941"/>
                    <a:pt x="1108" y="4108"/>
                    <a:pt x="1298" y="4108"/>
                  </a:cubicBezTo>
                  <a:lnTo>
                    <a:pt x="1501" y="4108"/>
                  </a:lnTo>
                  <a:lnTo>
                    <a:pt x="1501" y="4120"/>
                  </a:lnTo>
                  <a:cubicBezTo>
                    <a:pt x="1501" y="4227"/>
                    <a:pt x="1572" y="4298"/>
                    <a:pt x="1679" y="4298"/>
                  </a:cubicBezTo>
                  <a:cubicBezTo>
                    <a:pt x="1775" y="4298"/>
                    <a:pt x="1858" y="4227"/>
                    <a:pt x="1858" y="4120"/>
                  </a:cubicBezTo>
                  <a:lnTo>
                    <a:pt x="1858" y="4108"/>
                  </a:lnTo>
                  <a:lnTo>
                    <a:pt x="2048" y="4108"/>
                  </a:lnTo>
                  <a:cubicBezTo>
                    <a:pt x="2239" y="4108"/>
                    <a:pt x="2406" y="3941"/>
                    <a:pt x="2406" y="3751"/>
                  </a:cubicBezTo>
                  <a:lnTo>
                    <a:pt x="2406" y="3191"/>
                  </a:lnTo>
                  <a:cubicBezTo>
                    <a:pt x="2953" y="2917"/>
                    <a:pt x="3346" y="2334"/>
                    <a:pt x="3346" y="1679"/>
                  </a:cubicBezTo>
                  <a:cubicBezTo>
                    <a:pt x="3370" y="750"/>
                    <a:pt x="2608" y="0"/>
                    <a:pt x="169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endParaRPr sz="7464"/>
            </a:p>
          </p:txBody>
        </p:sp>
        <p:sp>
          <p:nvSpPr>
            <p:cNvPr id="102" name="Google Shape;19289;p78">
              <a:extLst>
                <a:ext uri="{FF2B5EF4-FFF2-40B4-BE49-F238E27FC236}">
                  <a16:creationId xmlns:a16="http://schemas.microsoft.com/office/drawing/2014/main" id="{257B78FE-B21E-44F5-92C0-1966F9D21C2C}"/>
                </a:ext>
              </a:extLst>
            </p:cNvPr>
            <p:cNvSpPr/>
            <p:nvPr/>
          </p:nvSpPr>
          <p:spPr>
            <a:xfrm>
              <a:off x="855096" y="1521896"/>
              <a:ext cx="214152" cy="322183"/>
            </a:xfrm>
            <a:custGeom>
              <a:avLst/>
              <a:gdLst/>
              <a:ahLst/>
              <a:cxnLst/>
              <a:rect l="l" t="t" r="r" b="b"/>
              <a:pathLst>
                <a:path w="6728" h="10122" extrusionOk="0">
                  <a:moveTo>
                    <a:pt x="3346" y="358"/>
                  </a:moveTo>
                  <a:cubicBezTo>
                    <a:pt x="3870" y="358"/>
                    <a:pt x="4299" y="703"/>
                    <a:pt x="4299" y="1120"/>
                  </a:cubicBezTo>
                  <a:cubicBezTo>
                    <a:pt x="4001" y="1001"/>
                    <a:pt x="3691" y="941"/>
                    <a:pt x="3346" y="941"/>
                  </a:cubicBezTo>
                  <a:cubicBezTo>
                    <a:pt x="3001" y="941"/>
                    <a:pt x="2691" y="1001"/>
                    <a:pt x="2394" y="1120"/>
                  </a:cubicBezTo>
                  <a:cubicBezTo>
                    <a:pt x="2394" y="703"/>
                    <a:pt x="2810" y="358"/>
                    <a:pt x="3346" y="358"/>
                  </a:cubicBezTo>
                  <a:close/>
                  <a:moveTo>
                    <a:pt x="3370" y="1299"/>
                  </a:moveTo>
                  <a:cubicBezTo>
                    <a:pt x="4620" y="1299"/>
                    <a:pt x="5620" y="2311"/>
                    <a:pt x="5620" y="3561"/>
                  </a:cubicBezTo>
                  <a:cubicBezTo>
                    <a:pt x="5620" y="3882"/>
                    <a:pt x="5549" y="4216"/>
                    <a:pt x="5418" y="4513"/>
                  </a:cubicBezTo>
                  <a:lnTo>
                    <a:pt x="5418" y="4347"/>
                  </a:lnTo>
                  <a:cubicBezTo>
                    <a:pt x="5418" y="4144"/>
                    <a:pt x="5322" y="3930"/>
                    <a:pt x="5168" y="3799"/>
                  </a:cubicBezTo>
                  <a:cubicBezTo>
                    <a:pt x="4811" y="3489"/>
                    <a:pt x="4025" y="2953"/>
                    <a:pt x="2632" y="2811"/>
                  </a:cubicBezTo>
                  <a:cubicBezTo>
                    <a:pt x="2626" y="2810"/>
                    <a:pt x="2619" y="2809"/>
                    <a:pt x="2613" y="2809"/>
                  </a:cubicBezTo>
                  <a:cubicBezTo>
                    <a:pt x="2535" y="2809"/>
                    <a:pt x="2452" y="2878"/>
                    <a:pt x="2441" y="2977"/>
                  </a:cubicBezTo>
                  <a:cubicBezTo>
                    <a:pt x="2429" y="3073"/>
                    <a:pt x="2501" y="3156"/>
                    <a:pt x="2608" y="3168"/>
                  </a:cubicBezTo>
                  <a:cubicBezTo>
                    <a:pt x="3882" y="3311"/>
                    <a:pt x="4632" y="3787"/>
                    <a:pt x="4941" y="4061"/>
                  </a:cubicBezTo>
                  <a:cubicBezTo>
                    <a:pt x="5013" y="4144"/>
                    <a:pt x="5072" y="4239"/>
                    <a:pt x="5072" y="4347"/>
                  </a:cubicBezTo>
                  <a:lnTo>
                    <a:pt x="5072" y="4680"/>
                  </a:lnTo>
                  <a:cubicBezTo>
                    <a:pt x="5072" y="5609"/>
                    <a:pt x="4310" y="6371"/>
                    <a:pt x="3382" y="6371"/>
                  </a:cubicBezTo>
                  <a:cubicBezTo>
                    <a:pt x="3374" y="6371"/>
                    <a:pt x="3367" y="6371"/>
                    <a:pt x="3359" y="6371"/>
                  </a:cubicBezTo>
                  <a:cubicBezTo>
                    <a:pt x="2405" y="6371"/>
                    <a:pt x="1643" y="5625"/>
                    <a:pt x="1643" y="4692"/>
                  </a:cubicBezTo>
                  <a:lnTo>
                    <a:pt x="1643" y="4549"/>
                  </a:lnTo>
                  <a:cubicBezTo>
                    <a:pt x="1643" y="4466"/>
                    <a:pt x="1679" y="4406"/>
                    <a:pt x="1739" y="4382"/>
                  </a:cubicBezTo>
                  <a:cubicBezTo>
                    <a:pt x="1965" y="4263"/>
                    <a:pt x="2251" y="4025"/>
                    <a:pt x="2382" y="3620"/>
                  </a:cubicBezTo>
                  <a:cubicBezTo>
                    <a:pt x="2405" y="3525"/>
                    <a:pt x="2370" y="3430"/>
                    <a:pt x="2274" y="3394"/>
                  </a:cubicBezTo>
                  <a:cubicBezTo>
                    <a:pt x="2258" y="3389"/>
                    <a:pt x="2240" y="3387"/>
                    <a:pt x="2222" y="3387"/>
                  </a:cubicBezTo>
                  <a:cubicBezTo>
                    <a:pt x="2152" y="3387"/>
                    <a:pt x="2079" y="3425"/>
                    <a:pt x="2060" y="3501"/>
                  </a:cubicBezTo>
                  <a:cubicBezTo>
                    <a:pt x="1953" y="3799"/>
                    <a:pt x="1739" y="3966"/>
                    <a:pt x="1584" y="4061"/>
                  </a:cubicBezTo>
                  <a:cubicBezTo>
                    <a:pt x="1417" y="4156"/>
                    <a:pt x="1310" y="4335"/>
                    <a:pt x="1310" y="4513"/>
                  </a:cubicBezTo>
                  <a:cubicBezTo>
                    <a:pt x="1179" y="4216"/>
                    <a:pt x="1108" y="3882"/>
                    <a:pt x="1108" y="3561"/>
                  </a:cubicBezTo>
                  <a:cubicBezTo>
                    <a:pt x="1108" y="2311"/>
                    <a:pt x="2120" y="1299"/>
                    <a:pt x="3370" y="1299"/>
                  </a:cubicBezTo>
                  <a:close/>
                  <a:moveTo>
                    <a:pt x="4108" y="6585"/>
                  </a:moveTo>
                  <a:lnTo>
                    <a:pt x="4108" y="7002"/>
                  </a:lnTo>
                  <a:cubicBezTo>
                    <a:pt x="4108" y="7228"/>
                    <a:pt x="4239" y="7418"/>
                    <a:pt x="4430" y="7502"/>
                  </a:cubicBezTo>
                  <a:lnTo>
                    <a:pt x="4691" y="7621"/>
                  </a:lnTo>
                  <a:cubicBezTo>
                    <a:pt x="4441" y="8133"/>
                    <a:pt x="3918" y="8442"/>
                    <a:pt x="3346" y="8442"/>
                  </a:cubicBezTo>
                  <a:cubicBezTo>
                    <a:pt x="2786" y="8442"/>
                    <a:pt x="2263" y="8133"/>
                    <a:pt x="2013" y="7621"/>
                  </a:cubicBezTo>
                  <a:lnTo>
                    <a:pt x="2263" y="7502"/>
                  </a:lnTo>
                  <a:cubicBezTo>
                    <a:pt x="2453" y="7418"/>
                    <a:pt x="2584" y="7228"/>
                    <a:pt x="2584" y="7002"/>
                  </a:cubicBezTo>
                  <a:lnTo>
                    <a:pt x="2584" y="6585"/>
                  </a:lnTo>
                  <a:cubicBezTo>
                    <a:pt x="2822" y="6668"/>
                    <a:pt x="3084" y="6728"/>
                    <a:pt x="3346" y="6728"/>
                  </a:cubicBezTo>
                  <a:cubicBezTo>
                    <a:pt x="3620" y="6728"/>
                    <a:pt x="3870" y="6668"/>
                    <a:pt x="4108" y="6585"/>
                  </a:cubicBezTo>
                  <a:close/>
                  <a:moveTo>
                    <a:pt x="3346" y="1"/>
                  </a:moveTo>
                  <a:cubicBezTo>
                    <a:pt x="2632" y="1"/>
                    <a:pt x="2060" y="513"/>
                    <a:pt x="2060" y="1120"/>
                  </a:cubicBezTo>
                  <a:cubicBezTo>
                    <a:pt x="2060" y="1179"/>
                    <a:pt x="2060" y="1227"/>
                    <a:pt x="2072" y="1287"/>
                  </a:cubicBezTo>
                  <a:cubicBezTo>
                    <a:pt x="1286" y="1727"/>
                    <a:pt x="750" y="2572"/>
                    <a:pt x="750" y="3561"/>
                  </a:cubicBezTo>
                  <a:cubicBezTo>
                    <a:pt x="750" y="4204"/>
                    <a:pt x="989" y="4811"/>
                    <a:pt x="1405" y="5287"/>
                  </a:cubicBezTo>
                  <a:cubicBezTo>
                    <a:pt x="1548" y="5751"/>
                    <a:pt x="1846" y="6156"/>
                    <a:pt x="2251" y="6406"/>
                  </a:cubicBezTo>
                  <a:lnTo>
                    <a:pt x="2251" y="7014"/>
                  </a:lnTo>
                  <a:cubicBezTo>
                    <a:pt x="2251" y="7085"/>
                    <a:pt x="2203" y="7168"/>
                    <a:pt x="2132" y="7192"/>
                  </a:cubicBezTo>
                  <a:lnTo>
                    <a:pt x="548" y="7895"/>
                  </a:lnTo>
                  <a:cubicBezTo>
                    <a:pt x="203" y="8037"/>
                    <a:pt x="0" y="8371"/>
                    <a:pt x="0" y="8740"/>
                  </a:cubicBezTo>
                  <a:lnTo>
                    <a:pt x="0" y="9942"/>
                  </a:lnTo>
                  <a:cubicBezTo>
                    <a:pt x="0" y="10050"/>
                    <a:pt x="72" y="10121"/>
                    <a:pt x="179" y="10121"/>
                  </a:cubicBezTo>
                  <a:cubicBezTo>
                    <a:pt x="286" y="10121"/>
                    <a:pt x="358" y="10050"/>
                    <a:pt x="358" y="9942"/>
                  </a:cubicBezTo>
                  <a:lnTo>
                    <a:pt x="358" y="8740"/>
                  </a:lnTo>
                  <a:cubicBezTo>
                    <a:pt x="358" y="8514"/>
                    <a:pt x="489" y="8311"/>
                    <a:pt x="703" y="8216"/>
                  </a:cubicBezTo>
                  <a:lnTo>
                    <a:pt x="1691" y="7776"/>
                  </a:lnTo>
                  <a:cubicBezTo>
                    <a:pt x="2013" y="8395"/>
                    <a:pt x="2644" y="8799"/>
                    <a:pt x="3358" y="8799"/>
                  </a:cubicBezTo>
                  <a:cubicBezTo>
                    <a:pt x="4072" y="8799"/>
                    <a:pt x="4715" y="8395"/>
                    <a:pt x="5025" y="7776"/>
                  </a:cubicBezTo>
                  <a:lnTo>
                    <a:pt x="6025" y="8216"/>
                  </a:lnTo>
                  <a:cubicBezTo>
                    <a:pt x="6239" y="8311"/>
                    <a:pt x="6370" y="8514"/>
                    <a:pt x="6370" y="8740"/>
                  </a:cubicBezTo>
                  <a:lnTo>
                    <a:pt x="6370" y="9942"/>
                  </a:lnTo>
                  <a:cubicBezTo>
                    <a:pt x="6370" y="10050"/>
                    <a:pt x="6442" y="10121"/>
                    <a:pt x="6549" y="10121"/>
                  </a:cubicBezTo>
                  <a:cubicBezTo>
                    <a:pt x="6656" y="10121"/>
                    <a:pt x="6727" y="10050"/>
                    <a:pt x="6727" y="9942"/>
                  </a:cubicBezTo>
                  <a:lnTo>
                    <a:pt x="6727" y="8740"/>
                  </a:lnTo>
                  <a:cubicBezTo>
                    <a:pt x="6704" y="8371"/>
                    <a:pt x="6489" y="8037"/>
                    <a:pt x="6144" y="7895"/>
                  </a:cubicBezTo>
                  <a:lnTo>
                    <a:pt x="4572" y="7192"/>
                  </a:lnTo>
                  <a:cubicBezTo>
                    <a:pt x="4501" y="7168"/>
                    <a:pt x="4453" y="7085"/>
                    <a:pt x="4453" y="7014"/>
                  </a:cubicBezTo>
                  <a:lnTo>
                    <a:pt x="4453" y="6406"/>
                  </a:lnTo>
                  <a:cubicBezTo>
                    <a:pt x="4858" y="6156"/>
                    <a:pt x="5156" y="5751"/>
                    <a:pt x="5299" y="5287"/>
                  </a:cubicBezTo>
                  <a:cubicBezTo>
                    <a:pt x="5715" y="4811"/>
                    <a:pt x="5954" y="4204"/>
                    <a:pt x="5954" y="3561"/>
                  </a:cubicBezTo>
                  <a:cubicBezTo>
                    <a:pt x="5954" y="2596"/>
                    <a:pt x="5418" y="1727"/>
                    <a:pt x="4632" y="1287"/>
                  </a:cubicBezTo>
                  <a:cubicBezTo>
                    <a:pt x="4644" y="1227"/>
                    <a:pt x="4644" y="1179"/>
                    <a:pt x="4644" y="1120"/>
                  </a:cubicBezTo>
                  <a:cubicBezTo>
                    <a:pt x="4644" y="513"/>
                    <a:pt x="4060" y="1"/>
                    <a:pt x="334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endParaRPr sz="7464"/>
            </a:p>
          </p:txBody>
        </p:sp>
        <p:sp>
          <p:nvSpPr>
            <p:cNvPr id="103" name="Google Shape;19290;p78">
              <a:extLst>
                <a:ext uri="{FF2B5EF4-FFF2-40B4-BE49-F238E27FC236}">
                  <a16:creationId xmlns:a16="http://schemas.microsoft.com/office/drawing/2014/main" id="{BFD0CC48-270A-42FB-90C7-9F7DBC2D5F5B}"/>
                </a:ext>
              </a:extLst>
            </p:cNvPr>
            <p:cNvSpPr/>
            <p:nvPr/>
          </p:nvSpPr>
          <p:spPr>
            <a:xfrm>
              <a:off x="896411" y="1808780"/>
              <a:ext cx="11395" cy="34918"/>
            </a:xfrm>
            <a:custGeom>
              <a:avLst/>
              <a:gdLst/>
              <a:ahLst/>
              <a:cxnLst/>
              <a:rect l="l" t="t" r="r" b="b"/>
              <a:pathLst>
                <a:path w="358" h="1097" extrusionOk="0">
                  <a:moveTo>
                    <a:pt x="179" y="1"/>
                  </a:moveTo>
                  <a:cubicBezTo>
                    <a:pt x="72" y="1"/>
                    <a:pt x="0" y="72"/>
                    <a:pt x="0" y="179"/>
                  </a:cubicBezTo>
                  <a:lnTo>
                    <a:pt x="0" y="918"/>
                  </a:lnTo>
                  <a:cubicBezTo>
                    <a:pt x="0" y="1025"/>
                    <a:pt x="72" y="1096"/>
                    <a:pt x="179" y="1096"/>
                  </a:cubicBezTo>
                  <a:cubicBezTo>
                    <a:pt x="286" y="1096"/>
                    <a:pt x="357" y="1025"/>
                    <a:pt x="357" y="918"/>
                  </a:cubicBezTo>
                  <a:lnTo>
                    <a:pt x="357" y="179"/>
                  </a:lnTo>
                  <a:cubicBezTo>
                    <a:pt x="345" y="84"/>
                    <a:pt x="262" y="1"/>
                    <a:pt x="1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endParaRPr sz="7464"/>
            </a:p>
          </p:txBody>
        </p:sp>
        <p:sp>
          <p:nvSpPr>
            <p:cNvPr id="104" name="Google Shape;19291;p78">
              <a:extLst>
                <a:ext uri="{FF2B5EF4-FFF2-40B4-BE49-F238E27FC236}">
                  <a16:creationId xmlns:a16="http://schemas.microsoft.com/office/drawing/2014/main" id="{48DE0956-4FE8-416A-97D1-C4C0AEE1D54E}"/>
                </a:ext>
              </a:extLst>
            </p:cNvPr>
            <p:cNvSpPr/>
            <p:nvPr/>
          </p:nvSpPr>
          <p:spPr>
            <a:xfrm>
              <a:off x="1015391" y="1808780"/>
              <a:ext cx="11395" cy="34918"/>
            </a:xfrm>
            <a:custGeom>
              <a:avLst/>
              <a:gdLst/>
              <a:ahLst/>
              <a:cxnLst/>
              <a:rect l="l" t="t" r="r" b="b"/>
              <a:pathLst>
                <a:path w="358" h="1097" extrusionOk="0">
                  <a:moveTo>
                    <a:pt x="179" y="1"/>
                  </a:moveTo>
                  <a:cubicBezTo>
                    <a:pt x="72" y="1"/>
                    <a:pt x="1" y="72"/>
                    <a:pt x="1" y="179"/>
                  </a:cubicBezTo>
                  <a:lnTo>
                    <a:pt x="1" y="918"/>
                  </a:lnTo>
                  <a:cubicBezTo>
                    <a:pt x="1" y="1025"/>
                    <a:pt x="72" y="1096"/>
                    <a:pt x="179" y="1096"/>
                  </a:cubicBezTo>
                  <a:cubicBezTo>
                    <a:pt x="275" y="1096"/>
                    <a:pt x="346" y="1025"/>
                    <a:pt x="346" y="918"/>
                  </a:cubicBezTo>
                  <a:lnTo>
                    <a:pt x="346" y="179"/>
                  </a:lnTo>
                  <a:cubicBezTo>
                    <a:pt x="358" y="84"/>
                    <a:pt x="275" y="1"/>
                    <a:pt x="1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endParaRPr sz="7464"/>
            </a:p>
          </p:txBody>
        </p:sp>
        <p:sp>
          <p:nvSpPr>
            <p:cNvPr id="105" name="Google Shape;19292;p78">
              <a:extLst>
                <a:ext uri="{FF2B5EF4-FFF2-40B4-BE49-F238E27FC236}">
                  <a16:creationId xmlns:a16="http://schemas.microsoft.com/office/drawing/2014/main" id="{F3BA176E-BE0D-4728-ACE4-DD1860A7E3C0}"/>
                </a:ext>
              </a:extLst>
            </p:cNvPr>
            <p:cNvSpPr/>
            <p:nvPr/>
          </p:nvSpPr>
          <p:spPr>
            <a:xfrm>
              <a:off x="1057471" y="1522660"/>
              <a:ext cx="178534" cy="186110"/>
            </a:xfrm>
            <a:custGeom>
              <a:avLst/>
              <a:gdLst/>
              <a:ahLst/>
              <a:cxnLst/>
              <a:rect l="l" t="t" r="r" b="b"/>
              <a:pathLst>
                <a:path w="5609" h="5847" extrusionOk="0">
                  <a:moveTo>
                    <a:pt x="739" y="1"/>
                  </a:moveTo>
                  <a:cubicBezTo>
                    <a:pt x="346" y="1"/>
                    <a:pt x="0" y="322"/>
                    <a:pt x="0" y="739"/>
                  </a:cubicBezTo>
                  <a:lnTo>
                    <a:pt x="0" y="3751"/>
                  </a:lnTo>
                  <a:cubicBezTo>
                    <a:pt x="0" y="4144"/>
                    <a:pt x="322" y="4489"/>
                    <a:pt x="739" y="4489"/>
                  </a:cubicBezTo>
                  <a:lnTo>
                    <a:pt x="1084" y="4489"/>
                  </a:lnTo>
                  <a:lnTo>
                    <a:pt x="834" y="5513"/>
                  </a:lnTo>
                  <a:cubicBezTo>
                    <a:pt x="798" y="5620"/>
                    <a:pt x="846" y="5739"/>
                    <a:pt x="941" y="5799"/>
                  </a:cubicBezTo>
                  <a:cubicBezTo>
                    <a:pt x="977" y="5823"/>
                    <a:pt x="1036" y="5847"/>
                    <a:pt x="1084" y="5847"/>
                  </a:cubicBezTo>
                  <a:cubicBezTo>
                    <a:pt x="1143" y="5847"/>
                    <a:pt x="1191" y="5823"/>
                    <a:pt x="1250" y="5799"/>
                  </a:cubicBezTo>
                  <a:lnTo>
                    <a:pt x="3048" y="4489"/>
                  </a:lnTo>
                  <a:lnTo>
                    <a:pt x="4870" y="4489"/>
                  </a:lnTo>
                  <a:cubicBezTo>
                    <a:pt x="5263" y="4489"/>
                    <a:pt x="5608" y="4156"/>
                    <a:pt x="5608" y="3739"/>
                  </a:cubicBezTo>
                  <a:lnTo>
                    <a:pt x="5608" y="739"/>
                  </a:lnTo>
                  <a:cubicBezTo>
                    <a:pt x="5596" y="322"/>
                    <a:pt x="5263" y="1"/>
                    <a:pt x="4870" y="1"/>
                  </a:cubicBezTo>
                  <a:cubicBezTo>
                    <a:pt x="4763" y="1"/>
                    <a:pt x="4691" y="72"/>
                    <a:pt x="4691" y="179"/>
                  </a:cubicBezTo>
                  <a:cubicBezTo>
                    <a:pt x="4691" y="274"/>
                    <a:pt x="4763" y="346"/>
                    <a:pt x="4870" y="346"/>
                  </a:cubicBezTo>
                  <a:cubicBezTo>
                    <a:pt x="5072" y="346"/>
                    <a:pt x="5251" y="524"/>
                    <a:pt x="5251" y="739"/>
                  </a:cubicBezTo>
                  <a:lnTo>
                    <a:pt x="5251" y="3739"/>
                  </a:lnTo>
                  <a:cubicBezTo>
                    <a:pt x="5251" y="3953"/>
                    <a:pt x="5072" y="4132"/>
                    <a:pt x="4870" y="4132"/>
                  </a:cubicBezTo>
                  <a:lnTo>
                    <a:pt x="2989" y="4132"/>
                  </a:lnTo>
                  <a:cubicBezTo>
                    <a:pt x="2965" y="4132"/>
                    <a:pt x="2917" y="4144"/>
                    <a:pt x="2882" y="4156"/>
                  </a:cubicBezTo>
                  <a:lnTo>
                    <a:pt x="1215" y="5382"/>
                  </a:lnTo>
                  <a:lnTo>
                    <a:pt x="1477" y="4358"/>
                  </a:lnTo>
                  <a:cubicBezTo>
                    <a:pt x="1489" y="4299"/>
                    <a:pt x="1477" y="4251"/>
                    <a:pt x="1441" y="4203"/>
                  </a:cubicBezTo>
                  <a:cubicBezTo>
                    <a:pt x="1417" y="4156"/>
                    <a:pt x="1358" y="4132"/>
                    <a:pt x="1310" y="4132"/>
                  </a:cubicBezTo>
                  <a:lnTo>
                    <a:pt x="739" y="4132"/>
                  </a:lnTo>
                  <a:cubicBezTo>
                    <a:pt x="536" y="4132"/>
                    <a:pt x="358" y="3953"/>
                    <a:pt x="358" y="3739"/>
                  </a:cubicBezTo>
                  <a:lnTo>
                    <a:pt x="358" y="739"/>
                  </a:lnTo>
                  <a:cubicBezTo>
                    <a:pt x="358" y="524"/>
                    <a:pt x="536" y="346"/>
                    <a:pt x="739" y="346"/>
                  </a:cubicBezTo>
                  <a:cubicBezTo>
                    <a:pt x="846" y="346"/>
                    <a:pt x="917" y="274"/>
                    <a:pt x="917" y="179"/>
                  </a:cubicBezTo>
                  <a:cubicBezTo>
                    <a:pt x="917" y="72"/>
                    <a:pt x="846" y="1"/>
                    <a:pt x="73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endParaRPr sz="7464"/>
            </a:p>
          </p:txBody>
        </p:sp>
      </p:grpSp>
      <p:sp>
        <p:nvSpPr>
          <p:cNvPr id="106" name="Google Shape;17455;p75">
            <a:extLst>
              <a:ext uri="{FF2B5EF4-FFF2-40B4-BE49-F238E27FC236}">
                <a16:creationId xmlns:a16="http://schemas.microsoft.com/office/drawing/2014/main" id="{4622866F-6153-4893-BC6F-DA2BBA50051A}"/>
              </a:ext>
            </a:extLst>
          </p:cNvPr>
          <p:cNvSpPr/>
          <p:nvPr/>
        </p:nvSpPr>
        <p:spPr>
          <a:xfrm>
            <a:off x="19622809" y="4058360"/>
            <a:ext cx="594341" cy="596415"/>
          </a:xfrm>
          <a:custGeom>
            <a:avLst/>
            <a:gdLst/>
            <a:ahLst/>
            <a:cxnLst/>
            <a:rect l="l" t="t" r="r" b="b"/>
            <a:pathLst>
              <a:path w="11419" h="11443" extrusionOk="0">
                <a:moveTo>
                  <a:pt x="4644" y="3560"/>
                </a:moveTo>
                <a:lnTo>
                  <a:pt x="4727" y="3655"/>
                </a:lnTo>
                <a:lnTo>
                  <a:pt x="4132" y="4263"/>
                </a:lnTo>
                <a:cubicBezTo>
                  <a:pt x="3989" y="4084"/>
                  <a:pt x="3965" y="3834"/>
                  <a:pt x="4108" y="3655"/>
                </a:cubicBezTo>
                <a:lnTo>
                  <a:pt x="4120" y="3655"/>
                </a:lnTo>
                <a:cubicBezTo>
                  <a:pt x="4298" y="3655"/>
                  <a:pt x="4465" y="3620"/>
                  <a:pt x="4644" y="3560"/>
                </a:cubicBezTo>
                <a:close/>
                <a:moveTo>
                  <a:pt x="8751" y="5739"/>
                </a:moveTo>
                <a:lnTo>
                  <a:pt x="8918" y="5906"/>
                </a:lnTo>
                <a:cubicBezTo>
                  <a:pt x="8944" y="5932"/>
                  <a:pt x="8994" y="5951"/>
                  <a:pt x="9043" y="5951"/>
                </a:cubicBezTo>
                <a:cubicBezTo>
                  <a:pt x="9061" y="5951"/>
                  <a:pt x="9080" y="5948"/>
                  <a:pt x="9097" y="5941"/>
                </a:cubicBezTo>
                <a:cubicBezTo>
                  <a:pt x="9275" y="5894"/>
                  <a:pt x="9430" y="5858"/>
                  <a:pt x="9597" y="5846"/>
                </a:cubicBezTo>
                <a:lnTo>
                  <a:pt x="9704" y="5858"/>
                </a:lnTo>
                <a:cubicBezTo>
                  <a:pt x="10478" y="5918"/>
                  <a:pt x="11073" y="6561"/>
                  <a:pt x="11073" y="7335"/>
                </a:cubicBezTo>
                <a:cubicBezTo>
                  <a:pt x="11085" y="7454"/>
                  <a:pt x="11073" y="7585"/>
                  <a:pt x="11025" y="7716"/>
                </a:cubicBezTo>
                <a:lnTo>
                  <a:pt x="10121" y="6811"/>
                </a:lnTo>
                <a:cubicBezTo>
                  <a:pt x="10061" y="6739"/>
                  <a:pt x="9966" y="6692"/>
                  <a:pt x="9870" y="6644"/>
                </a:cubicBezTo>
                <a:cubicBezTo>
                  <a:pt x="9787" y="6620"/>
                  <a:pt x="9704" y="6608"/>
                  <a:pt x="9609" y="6608"/>
                </a:cubicBezTo>
                <a:cubicBezTo>
                  <a:pt x="9418" y="6608"/>
                  <a:pt x="9239" y="6680"/>
                  <a:pt x="9108" y="6811"/>
                </a:cubicBezTo>
                <a:cubicBezTo>
                  <a:pt x="8918" y="7001"/>
                  <a:pt x="8858" y="7299"/>
                  <a:pt x="8942" y="7573"/>
                </a:cubicBezTo>
                <a:cubicBezTo>
                  <a:pt x="8978" y="7680"/>
                  <a:pt x="9037" y="7763"/>
                  <a:pt x="9108" y="7823"/>
                </a:cubicBezTo>
                <a:lnTo>
                  <a:pt x="10013" y="8728"/>
                </a:lnTo>
                <a:cubicBezTo>
                  <a:pt x="9882" y="8775"/>
                  <a:pt x="9751" y="8787"/>
                  <a:pt x="9609" y="8787"/>
                </a:cubicBezTo>
                <a:cubicBezTo>
                  <a:pt x="8835" y="8787"/>
                  <a:pt x="8204" y="8180"/>
                  <a:pt x="8156" y="7418"/>
                </a:cubicBezTo>
                <a:lnTo>
                  <a:pt x="8144" y="7323"/>
                </a:lnTo>
                <a:cubicBezTo>
                  <a:pt x="8144" y="7156"/>
                  <a:pt x="8168" y="6977"/>
                  <a:pt x="8227" y="6811"/>
                </a:cubicBezTo>
                <a:cubicBezTo>
                  <a:pt x="8263" y="6751"/>
                  <a:pt x="8239" y="6680"/>
                  <a:pt x="8180" y="6632"/>
                </a:cubicBezTo>
                <a:lnTo>
                  <a:pt x="8025" y="6465"/>
                </a:lnTo>
                <a:lnTo>
                  <a:pt x="8751" y="5739"/>
                </a:lnTo>
                <a:close/>
                <a:moveTo>
                  <a:pt x="2393" y="6537"/>
                </a:moveTo>
                <a:lnTo>
                  <a:pt x="2751" y="6894"/>
                </a:lnTo>
                <a:lnTo>
                  <a:pt x="4632" y="8775"/>
                </a:lnTo>
                <a:lnTo>
                  <a:pt x="4894" y="9037"/>
                </a:lnTo>
                <a:lnTo>
                  <a:pt x="4358" y="9573"/>
                </a:lnTo>
                <a:lnTo>
                  <a:pt x="1858" y="7084"/>
                </a:lnTo>
                <a:lnTo>
                  <a:pt x="2393" y="6537"/>
                </a:lnTo>
                <a:close/>
                <a:moveTo>
                  <a:pt x="4155" y="0"/>
                </a:moveTo>
                <a:cubicBezTo>
                  <a:pt x="3882" y="0"/>
                  <a:pt x="3632" y="60"/>
                  <a:pt x="3382" y="179"/>
                </a:cubicBezTo>
                <a:cubicBezTo>
                  <a:pt x="3334" y="203"/>
                  <a:pt x="3286" y="250"/>
                  <a:pt x="3286" y="298"/>
                </a:cubicBezTo>
                <a:cubicBezTo>
                  <a:pt x="3274" y="357"/>
                  <a:pt x="3298" y="393"/>
                  <a:pt x="3334" y="441"/>
                </a:cubicBezTo>
                <a:lnTo>
                  <a:pt x="4417" y="1524"/>
                </a:lnTo>
                <a:cubicBezTo>
                  <a:pt x="4453" y="1560"/>
                  <a:pt x="4477" y="1608"/>
                  <a:pt x="4513" y="1667"/>
                </a:cubicBezTo>
                <a:cubicBezTo>
                  <a:pt x="4548" y="1810"/>
                  <a:pt x="4525" y="1965"/>
                  <a:pt x="4417" y="2060"/>
                </a:cubicBezTo>
                <a:cubicBezTo>
                  <a:pt x="4346" y="2143"/>
                  <a:pt x="4251" y="2167"/>
                  <a:pt x="4155" y="2167"/>
                </a:cubicBezTo>
                <a:cubicBezTo>
                  <a:pt x="4108" y="2167"/>
                  <a:pt x="4060" y="2155"/>
                  <a:pt x="4013" y="2143"/>
                </a:cubicBezTo>
                <a:cubicBezTo>
                  <a:pt x="3953" y="2108"/>
                  <a:pt x="3917" y="2096"/>
                  <a:pt x="3882" y="2048"/>
                </a:cubicBezTo>
                <a:lnTo>
                  <a:pt x="2798" y="965"/>
                </a:lnTo>
                <a:cubicBezTo>
                  <a:pt x="2762" y="928"/>
                  <a:pt x="2725" y="913"/>
                  <a:pt x="2684" y="913"/>
                </a:cubicBezTo>
                <a:cubicBezTo>
                  <a:pt x="2671" y="913"/>
                  <a:pt x="2657" y="914"/>
                  <a:pt x="2643" y="917"/>
                </a:cubicBezTo>
                <a:cubicBezTo>
                  <a:pt x="2584" y="929"/>
                  <a:pt x="2548" y="965"/>
                  <a:pt x="2524" y="1012"/>
                </a:cubicBezTo>
                <a:cubicBezTo>
                  <a:pt x="2405" y="1262"/>
                  <a:pt x="2346" y="1512"/>
                  <a:pt x="2346" y="1786"/>
                </a:cubicBezTo>
                <a:cubicBezTo>
                  <a:pt x="2346" y="2239"/>
                  <a:pt x="2524" y="2679"/>
                  <a:pt x="2846" y="3013"/>
                </a:cubicBezTo>
                <a:cubicBezTo>
                  <a:pt x="3096" y="3286"/>
                  <a:pt x="3417" y="3465"/>
                  <a:pt x="3798" y="3548"/>
                </a:cubicBezTo>
                <a:cubicBezTo>
                  <a:pt x="3655" y="3846"/>
                  <a:pt x="3715" y="4203"/>
                  <a:pt x="3941" y="4465"/>
                </a:cubicBezTo>
                <a:lnTo>
                  <a:pt x="3560" y="4846"/>
                </a:lnTo>
                <a:cubicBezTo>
                  <a:pt x="3405" y="5001"/>
                  <a:pt x="3334" y="5191"/>
                  <a:pt x="3334" y="5394"/>
                </a:cubicBezTo>
                <a:cubicBezTo>
                  <a:pt x="3334" y="5596"/>
                  <a:pt x="3405" y="5775"/>
                  <a:pt x="3524" y="5906"/>
                </a:cubicBezTo>
                <a:lnTo>
                  <a:pt x="2917" y="6513"/>
                </a:lnTo>
                <a:lnTo>
                  <a:pt x="2560" y="6156"/>
                </a:lnTo>
                <a:cubicBezTo>
                  <a:pt x="2530" y="6126"/>
                  <a:pt x="2486" y="6111"/>
                  <a:pt x="2441" y="6111"/>
                </a:cubicBezTo>
                <a:cubicBezTo>
                  <a:pt x="2396" y="6111"/>
                  <a:pt x="2352" y="6126"/>
                  <a:pt x="2322" y="6156"/>
                </a:cubicBezTo>
                <a:lnTo>
                  <a:pt x="1417" y="7061"/>
                </a:lnTo>
                <a:lnTo>
                  <a:pt x="60" y="8418"/>
                </a:lnTo>
                <a:cubicBezTo>
                  <a:pt x="0" y="8478"/>
                  <a:pt x="0" y="8597"/>
                  <a:pt x="60" y="8656"/>
                </a:cubicBezTo>
                <a:lnTo>
                  <a:pt x="1096" y="9704"/>
                </a:lnTo>
                <a:cubicBezTo>
                  <a:pt x="1125" y="9734"/>
                  <a:pt x="1170" y="9748"/>
                  <a:pt x="1215" y="9748"/>
                </a:cubicBezTo>
                <a:cubicBezTo>
                  <a:pt x="1259" y="9748"/>
                  <a:pt x="1304" y="9734"/>
                  <a:pt x="1334" y="9704"/>
                </a:cubicBezTo>
                <a:cubicBezTo>
                  <a:pt x="1393" y="9644"/>
                  <a:pt x="1393" y="9525"/>
                  <a:pt x="1334" y="9466"/>
                </a:cubicBezTo>
                <a:lnTo>
                  <a:pt x="417" y="8537"/>
                </a:lnTo>
                <a:lnTo>
                  <a:pt x="1667" y="7287"/>
                </a:lnTo>
                <a:lnTo>
                  <a:pt x="4167" y="9787"/>
                </a:lnTo>
                <a:lnTo>
                  <a:pt x="2917" y="11037"/>
                </a:lnTo>
                <a:lnTo>
                  <a:pt x="1810" y="9942"/>
                </a:lnTo>
                <a:cubicBezTo>
                  <a:pt x="1780" y="9912"/>
                  <a:pt x="1736" y="9897"/>
                  <a:pt x="1691" y="9897"/>
                </a:cubicBezTo>
                <a:cubicBezTo>
                  <a:pt x="1646" y="9897"/>
                  <a:pt x="1602" y="9912"/>
                  <a:pt x="1572" y="9942"/>
                </a:cubicBezTo>
                <a:cubicBezTo>
                  <a:pt x="1512" y="10002"/>
                  <a:pt x="1512" y="10121"/>
                  <a:pt x="1572" y="10180"/>
                </a:cubicBezTo>
                <a:lnTo>
                  <a:pt x="2798" y="11395"/>
                </a:lnTo>
                <a:cubicBezTo>
                  <a:pt x="2822" y="11430"/>
                  <a:pt x="2870" y="11442"/>
                  <a:pt x="2917" y="11442"/>
                </a:cubicBezTo>
                <a:cubicBezTo>
                  <a:pt x="2965" y="11442"/>
                  <a:pt x="3001" y="11430"/>
                  <a:pt x="3036" y="11395"/>
                </a:cubicBezTo>
                <a:lnTo>
                  <a:pt x="4394" y="10037"/>
                </a:lnTo>
                <a:lnTo>
                  <a:pt x="5298" y="9132"/>
                </a:lnTo>
                <a:cubicBezTo>
                  <a:pt x="5322" y="9109"/>
                  <a:pt x="5346" y="9061"/>
                  <a:pt x="5346" y="9013"/>
                </a:cubicBezTo>
                <a:cubicBezTo>
                  <a:pt x="5346" y="8966"/>
                  <a:pt x="5322" y="8930"/>
                  <a:pt x="5298" y="8894"/>
                </a:cubicBezTo>
                <a:lnTo>
                  <a:pt x="5025" y="8632"/>
                </a:lnTo>
                <a:lnTo>
                  <a:pt x="5644" y="8013"/>
                </a:lnTo>
                <a:cubicBezTo>
                  <a:pt x="5770" y="8094"/>
                  <a:pt x="5916" y="8135"/>
                  <a:pt x="6062" y="8135"/>
                </a:cubicBezTo>
                <a:cubicBezTo>
                  <a:pt x="6217" y="8135"/>
                  <a:pt x="6372" y="8088"/>
                  <a:pt x="6501" y="7989"/>
                </a:cubicBezTo>
                <a:cubicBezTo>
                  <a:pt x="6572" y="7930"/>
                  <a:pt x="6596" y="7823"/>
                  <a:pt x="6537" y="7751"/>
                </a:cubicBezTo>
                <a:cubicBezTo>
                  <a:pt x="6500" y="7708"/>
                  <a:pt x="6446" y="7682"/>
                  <a:pt x="6393" y="7682"/>
                </a:cubicBezTo>
                <a:cubicBezTo>
                  <a:pt x="6360" y="7682"/>
                  <a:pt x="6326" y="7692"/>
                  <a:pt x="6299" y="7716"/>
                </a:cubicBezTo>
                <a:cubicBezTo>
                  <a:pt x="6220" y="7778"/>
                  <a:pt x="6131" y="7806"/>
                  <a:pt x="6041" y="7806"/>
                </a:cubicBezTo>
                <a:cubicBezTo>
                  <a:pt x="5927" y="7806"/>
                  <a:pt x="5814" y="7760"/>
                  <a:pt x="5727" y="7680"/>
                </a:cubicBezTo>
                <a:cubicBezTo>
                  <a:pt x="5703" y="7644"/>
                  <a:pt x="5656" y="7632"/>
                  <a:pt x="5608" y="7632"/>
                </a:cubicBezTo>
                <a:cubicBezTo>
                  <a:pt x="5560" y="7632"/>
                  <a:pt x="5525" y="7644"/>
                  <a:pt x="5489" y="7680"/>
                </a:cubicBezTo>
                <a:lnTo>
                  <a:pt x="4763" y="8406"/>
                </a:lnTo>
                <a:lnTo>
                  <a:pt x="3108" y="6799"/>
                </a:lnTo>
                <a:lnTo>
                  <a:pt x="3834" y="6072"/>
                </a:lnTo>
                <a:cubicBezTo>
                  <a:pt x="3894" y="6013"/>
                  <a:pt x="3894" y="5894"/>
                  <a:pt x="3834" y="5834"/>
                </a:cubicBezTo>
                <a:lnTo>
                  <a:pt x="3751" y="5739"/>
                </a:lnTo>
                <a:cubicBezTo>
                  <a:pt x="3655" y="5644"/>
                  <a:pt x="3620" y="5549"/>
                  <a:pt x="3620" y="5430"/>
                </a:cubicBezTo>
                <a:cubicBezTo>
                  <a:pt x="3620" y="5310"/>
                  <a:pt x="3655" y="5203"/>
                  <a:pt x="3751" y="5108"/>
                </a:cubicBezTo>
                <a:lnTo>
                  <a:pt x="4251" y="4608"/>
                </a:lnTo>
                <a:lnTo>
                  <a:pt x="5096" y="3763"/>
                </a:lnTo>
                <a:lnTo>
                  <a:pt x="6013" y="2846"/>
                </a:lnTo>
                <a:cubicBezTo>
                  <a:pt x="6025" y="2834"/>
                  <a:pt x="6037" y="2822"/>
                  <a:pt x="6049" y="2822"/>
                </a:cubicBezTo>
                <a:cubicBezTo>
                  <a:pt x="6106" y="2780"/>
                  <a:pt x="6170" y="2761"/>
                  <a:pt x="6233" y="2761"/>
                </a:cubicBezTo>
                <a:cubicBezTo>
                  <a:pt x="6314" y="2761"/>
                  <a:pt x="6393" y="2792"/>
                  <a:pt x="6453" y="2846"/>
                </a:cubicBezTo>
                <a:lnTo>
                  <a:pt x="6477" y="2870"/>
                </a:lnTo>
                <a:cubicBezTo>
                  <a:pt x="6572" y="2965"/>
                  <a:pt x="6596" y="3132"/>
                  <a:pt x="6501" y="3263"/>
                </a:cubicBezTo>
                <a:cubicBezTo>
                  <a:pt x="6489" y="3286"/>
                  <a:pt x="6477" y="3298"/>
                  <a:pt x="6477" y="3310"/>
                </a:cubicBezTo>
                <a:lnTo>
                  <a:pt x="5477" y="4310"/>
                </a:lnTo>
                <a:cubicBezTo>
                  <a:pt x="5418" y="4370"/>
                  <a:pt x="5418" y="4489"/>
                  <a:pt x="5477" y="4548"/>
                </a:cubicBezTo>
                <a:cubicBezTo>
                  <a:pt x="5501" y="4584"/>
                  <a:pt x="5549" y="4596"/>
                  <a:pt x="5596" y="4596"/>
                </a:cubicBezTo>
                <a:cubicBezTo>
                  <a:pt x="5644" y="4596"/>
                  <a:pt x="5679" y="4572"/>
                  <a:pt x="5715" y="4548"/>
                </a:cubicBezTo>
                <a:lnTo>
                  <a:pt x="6715" y="3548"/>
                </a:lnTo>
                <a:cubicBezTo>
                  <a:pt x="6727" y="3536"/>
                  <a:pt x="6739" y="3525"/>
                  <a:pt x="6751" y="3525"/>
                </a:cubicBezTo>
                <a:cubicBezTo>
                  <a:pt x="6805" y="3481"/>
                  <a:pt x="6872" y="3460"/>
                  <a:pt x="6939" y="3460"/>
                </a:cubicBezTo>
                <a:cubicBezTo>
                  <a:pt x="7018" y="3460"/>
                  <a:pt x="7098" y="3490"/>
                  <a:pt x="7156" y="3548"/>
                </a:cubicBezTo>
                <a:lnTo>
                  <a:pt x="7168" y="3560"/>
                </a:lnTo>
                <a:cubicBezTo>
                  <a:pt x="7275" y="3667"/>
                  <a:pt x="7287" y="3834"/>
                  <a:pt x="7203" y="3965"/>
                </a:cubicBezTo>
                <a:cubicBezTo>
                  <a:pt x="7192" y="3989"/>
                  <a:pt x="7192" y="4001"/>
                  <a:pt x="7168" y="4013"/>
                </a:cubicBezTo>
                <a:lnTo>
                  <a:pt x="6180" y="5013"/>
                </a:lnTo>
                <a:cubicBezTo>
                  <a:pt x="6120" y="5072"/>
                  <a:pt x="6120" y="5191"/>
                  <a:pt x="6180" y="5251"/>
                </a:cubicBezTo>
                <a:cubicBezTo>
                  <a:pt x="6203" y="5275"/>
                  <a:pt x="6251" y="5299"/>
                  <a:pt x="6299" y="5299"/>
                </a:cubicBezTo>
                <a:cubicBezTo>
                  <a:pt x="6334" y="5299"/>
                  <a:pt x="6382" y="5275"/>
                  <a:pt x="6418" y="5251"/>
                </a:cubicBezTo>
                <a:lnTo>
                  <a:pt x="7406" y="4251"/>
                </a:lnTo>
                <a:cubicBezTo>
                  <a:pt x="7430" y="4239"/>
                  <a:pt x="7442" y="4215"/>
                  <a:pt x="7454" y="4215"/>
                </a:cubicBezTo>
                <a:cubicBezTo>
                  <a:pt x="7506" y="4179"/>
                  <a:pt x="7569" y="4160"/>
                  <a:pt x="7633" y="4160"/>
                </a:cubicBezTo>
                <a:cubicBezTo>
                  <a:pt x="7715" y="4160"/>
                  <a:pt x="7798" y="4191"/>
                  <a:pt x="7858" y="4251"/>
                </a:cubicBezTo>
                <a:lnTo>
                  <a:pt x="7870" y="4263"/>
                </a:lnTo>
                <a:cubicBezTo>
                  <a:pt x="7977" y="4370"/>
                  <a:pt x="7989" y="4537"/>
                  <a:pt x="7906" y="4668"/>
                </a:cubicBezTo>
                <a:cubicBezTo>
                  <a:pt x="7882" y="4679"/>
                  <a:pt x="7882" y="4703"/>
                  <a:pt x="7870" y="4715"/>
                </a:cubicBezTo>
                <a:lnTo>
                  <a:pt x="6870" y="5715"/>
                </a:lnTo>
                <a:cubicBezTo>
                  <a:pt x="6811" y="5775"/>
                  <a:pt x="6811" y="5894"/>
                  <a:pt x="6870" y="5953"/>
                </a:cubicBezTo>
                <a:cubicBezTo>
                  <a:pt x="6906" y="5977"/>
                  <a:pt x="6953" y="5989"/>
                  <a:pt x="6989" y="5989"/>
                </a:cubicBezTo>
                <a:cubicBezTo>
                  <a:pt x="7037" y="5989"/>
                  <a:pt x="7084" y="5977"/>
                  <a:pt x="7108" y="5953"/>
                </a:cubicBezTo>
                <a:lnTo>
                  <a:pt x="8108" y="4953"/>
                </a:lnTo>
                <a:cubicBezTo>
                  <a:pt x="8120" y="4941"/>
                  <a:pt x="8144" y="4918"/>
                  <a:pt x="8156" y="4918"/>
                </a:cubicBezTo>
                <a:cubicBezTo>
                  <a:pt x="8208" y="4881"/>
                  <a:pt x="8272" y="4863"/>
                  <a:pt x="8335" y="4863"/>
                </a:cubicBezTo>
                <a:cubicBezTo>
                  <a:pt x="8418" y="4863"/>
                  <a:pt x="8501" y="4893"/>
                  <a:pt x="8561" y="4953"/>
                </a:cubicBezTo>
                <a:lnTo>
                  <a:pt x="8573" y="4965"/>
                </a:lnTo>
                <a:cubicBezTo>
                  <a:pt x="8680" y="5072"/>
                  <a:pt x="8692" y="5239"/>
                  <a:pt x="8597" y="5370"/>
                </a:cubicBezTo>
                <a:cubicBezTo>
                  <a:pt x="8585" y="5382"/>
                  <a:pt x="8573" y="5394"/>
                  <a:pt x="8573" y="5418"/>
                </a:cubicBezTo>
                <a:lnTo>
                  <a:pt x="6715" y="7275"/>
                </a:lnTo>
                <a:cubicBezTo>
                  <a:pt x="6656" y="7335"/>
                  <a:pt x="6656" y="7454"/>
                  <a:pt x="6715" y="7513"/>
                </a:cubicBezTo>
                <a:cubicBezTo>
                  <a:pt x="6739" y="7537"/>
                  <a:pt x="6787" y="7561"/>
                  <a:pt x="6834" y="7561"/>
                </a:cubicBezTo>
                <a:cubicBezTo>
                  <a:pt x="6870" y="7561"/>
                  <a:pt x="6918" y="7537"/>
                  <a:pt x="6953" y="7513"/>
                </a:cubicBezTo>
                <a:lnTo>
                  <a:pt x="7787" y="6680"/>
                </a:lnTo>
                <a:lnTo>
                  <a:pt x="7870" y="6763"/>
                </a:lnTo>
                <a:cubicBezTo>
                  <a:pt x="7811" y="6942"/>
                  <a:pt x="7787" y="7120"/>
                  <a:pt x="7787" y="7287"/>
                </a:cubicBezTo>
                <a:lnTo>
                  <a:pt x="7787" y="7299"/>
                </a:lnTo>
                <a:lnTo>
                  <a:pt x="7799" y="7406"/>
                </a:lnTo>
                <a:cubicBezTo>
                  <a:pt x="7823" y="7870"/>
                  <a:pt x="8037" y="8287"/>
                  <a:pt x="8358" y="8597"/>
                </a:cubicBezTo>
                <a:cubicBezTo>
                  <a:pt x="8692" y="8906"/>
                  <a:pt x="9132" y="9085"/>
                  <a:pt x="9597" y="9085"/>
                </a:cubicBezTo>
                <a:cubicBezTo>
                  <a:pt x="9870" y="9085"/>
                  <a:pt x="10121" y="9025"/>
                  <a:pt x="10371" y="8906"/>
                </a:cubicBezTo>
                <a:cubicBezTo>
                  <a:pt x="10418" y="8882"/>
                  <a:pt x="10466" y="8835"/>
                  <a:pt x="10466" y="8787"/>
                </a:cubicBezTo>
                <a:cubicBezTo>
                  <a:pt x="10478" y="8728"/>
                  <a:pt x="10442" y="8692"/>
                  <a:pt x="10418" y="8644"/>
                </a:cubicBezTo>
                <a:lnTo>
                  <a:pt x="9335" y="7537"/>
                </a:lnTo>
                <a:cubicBezTo>
                  <a:pt x="9287" y="7501"/>
                  <a:pt x="9251" y="7454"/>
                  <a:pt x="9251" y="7406"/>
                </a:cubicBezTo>
                <a:cubicBezTo>
                  <a:pt x="9192" y="7263"/>
                  <a:pt x="9239" y="7108"/>
                  <a:pt x="9347" y="7001"/>
                </a:cubicBezTo>
                <a:cubicBezTo>
                  <a:pt x="9418" y="6930"/>
                  <a:pt x="9513" y="6882"/>
                  <a:pt x="9609" y="6882"/>
                </a:cubicBezTo>
                <a:cubicBezTo>
                  <a:pt x="9656" y="6882"/>
                  <a:pt x="9704" y="6906"/>
                  <a:pt x="9751" y="6918"/>
                </a:cubicBezTo>
                <a:cubicBezTo>
                  <a:pt x="9811" y="6942"/>
                  <a:pt x="9847" y="6965"/>
                  <a:pt x="9882" y="7001"/>
                </a:cubicBezTo>
                <a:lnTo>
                  <a:pt x="10966" y="8097"/>
                </a:lnTo>
                <a:cubicBezTo>
                  <a:pt x="11000" y="8122"/>
                  <a:pt x="11034" y="8142"/>
                  <a:pt x="11073" y="8142"/>
                </a:cubicBezTo>
                <a:cubicBezTo>
                  <a:pt x="11088" y="8142"/>
                  <a:pt x="11104" y="8139"/>
                  <a:pt x="11121" y="8132"/>
                </a:cubicBezTo>
                <a:cubicBezTo>
                  <a:pt x="11180" y="8120"/>
                  <a:pt x="11216" y="8097"/>
                  <a:pt x="11240" y="8049"/>
                </a:cubicBezTo>
                <a:cubicBezTo>
                  <a:pt x="11359" y="7799"/>
                  <a:pt x="11418" y="7537"/>
                  <a:pt x="11418" y="7275"/>
                </a:cubicBezTo>
                <a:cubicBezTo>
                  <a:pt x="11418" y="6858"/>
                  <a:pt x="11252" y="6430"/>
                  <a:pt x="10918" y="6084"/>
                </a:cubicBezTo>
                <a:cubicBezTo>
                  <a:pt x="10609" y="5751"/>
                  <a:pt x="10180" y="5549"/>
                  <a:pt x="9728" y="5513"/>
                </a:cubicBezTo>
                <a:lnTo>
                  <a:pt x="9632" y="5501"/>
                </a:lnTo>
                <a:lnTo>
                  <a:pt x="9609" y="5501"/>
                </a:lnTo>
                <a:cubicBezTo>
                  <a:pt x="9454" y="5501"/>
                  <a:pt x="9275" y="5537"/>
                  <a:pt x="9097" y="5596"/>
                </a:cubicBezTo>
                <a:lnTo>
                  <a:pt x="8954" y="5453"/>
                </a:lnTo>
                <a:cubicBezTo>
                  <a:pt x="9049" y="5215"/>
                  <a:pt x="9001" y="4953"/>
                  <a:pt x="8811" y="4763"/>
                </a:cubicBezTo>
                <a:lnTo>
                  <a:pt x="8799" y="4739"/>
                </a:lnTo>
                <a:cubicBezTo>
                  <a:pt x="8656" y="4608"/>
                  <a:pt x="8477" y="4548"/>
                  <a:pt x="8299" y="4548"/>
                </a:cubicBezTo>
                <a:cubicBezTo>
                  <a:pt x="8323" y="4370"/>
                  <a:pt x="8239" y="4191"/>
                  <a:pt x="8108" y="4060"/>
                </a:cubicBezTo>
                <a:lnTo>
                  <a:pt x="8096" y="4048"/>
                </a:lnTo>
                <a:cubicBezTo>
                  <a:pt x="7965" y="3906"/>
                  <a:pt x="7775" y="3846"/>
                  <a:pt x="7596" y="3846"/>
                </a:cubicBezTo>
                <a:cubicBezTo>
                  <a:pt x="7620" y="3667"/>
                  <a:pt x="7537" y="3489"/>
                  <a:pt x="7406" y="3358"/>
                </a:cubicBezTo>
                <a:lnTo>
                  <a:pt x="7394" y="3346"/>
                </a:lnTo>
                <a:cubicBezTo>
                  <a:pt x="7263" y="3215"/>
                  <a:pt x="7084" y="3155"/>
                  <a:pt x="6906" y="3155"/>
                </a:cubicBezTo>
                <a:cubicBezTo>
                  <a:pt x="6918" y="2977"/>
                  <a:pt x="6846" y="2798"/>
                  <a:pt x="6703" y="2655"/>
                </a:cubicBezTo>
                <a:lnTo>
                  <a:pt x="6692" y="2643"/>
                </a:lnTo>
                <a:cubicBezTo>
                  <a:pt x="6565" y="2516"/>
                  <a:pt x="6400" y="2453"/>
                  <a:pt x="6235" y="2453"/>
                </a:cubicBezTo>
                <a:cubicBezTo>
                  <a:pt x="6152" y="2453"/>
                  <a:pt x="6068" y="2469"/>
                  <a:pt x="5989" y="2501"/>
                </a:cubicBezTo>
                <a:lnTo>
                  <a:pt x="5858" y="2358"/>
                </a:lnTo>
                <a:cubicBezTo>
                  <a:pt x="5918" y="2179"/>
                  <a:pt x="5953" y="2001"/>
                  <a:pt x="5953" y="1846"/>
                </a:cubicBezTo>
                <a:lnTo>
                  <a:pt x="5953" y="1822"/>
                </a:lnTo>
                <a:lnTo>
                  <a:pt x="5930" y="1727"/>
                </a:lnTo>
                <a:cubicBezTo>
                  <a:pt x="5918" y="1465"/>
                  <a:pt x="5846" y="1215"/>
                  <a:pt x="5727" y="988"/>
                </a:cubicBezTo>
                <a:cubicBezTo>
                  <a:pt x="5693" y="937"/>
                  <a:pt x="5628" y="898"/>
                  <a:pt x="5567" y="898"/>
                </a:cubicBezTo>
                <a:cubicBezTo>
                  <a:pt x="5544" y="898"/>
                  <a:pt x="5521" y="904"/>
                  <a:pt x="5501" y="917"/>
                </a:cubicBezTo>
                <a:cubicBezTo>
                  <a:pt x="5429" y="965"/>
                  <a:pt x="5382" y="1072"/>
                  <a:pt x="5429" y="1143"/>
                </a:cubicBezTo>
                <a:cubicBezTo>
                  <a:pt x="5537" y="1334"/>
                  <a:pt x="5596" y="1524"/>
                  <a:pt x="5608" y="1739"/>
                </a:cubicBezTo>
                <a:lnTo>
                  <a:pt x="5620" y="1846"/>
                </a:lnTo>
                <a:cubicBezTo>
                  <a:pt x="5620" y="2001"/>
                  <a:pt x="5596" y="2167"/>
                  <a:pt x="5513" y="2346"/>
                </a:cubicBezTo>
                <a:cubicBezTo>
                  <a:pt x="5489" y="2405"/>
                  <a:pt x="5513" y="2477"/>
                  <a:pt x="5560" y="2524"/>
                </a:cubicBezTo>
                <a:lnTo>
                  <a:pt x="5727" y="2691"/>
                </a:lnTo>
                <a:lnTo>
                  <a:pt x="5001" y="3417"/>
                </a:lnTo>
                <a:lnTo>
                  <a:pt x="4834" y="3251"/>
                </a:lnTo>
                <a:cubicBezTo>
                  <a:pt x="4800" y="3225"/>
                  <a:pt x="4753" y="3205"/>
                  <a:pt x="4707" y="3205"/>
                </a:cubicBezTo>
                <a:cubicBezTo>
                  <a:pt x="4690" y="3205"/>
                  <a:pt x="4672" y="3208"/>
                  <a:pt x="4656" y="3215"/>
                </a:cubicBezTo>
                <a:cubicBezTo>
                  <a:pt x="4477" y="3274"/>
                  <a:pt x="4310" y="3298"/>
                  <a:pt x="4155" y="3298"/>
                </a:cubicBezTo>
                <a:lnTo>
                  <a:pt x="4048" y="3286"/>
                </a:lnTo>
                <a:cubicBezTo>
                  <a:pt x="3274" y="3227"/>
                  <a:pt x="2679" y="2584"/>
                  <a:pt x="2679" y="1822"/>
                </a:cubicBezTo>
                <a:cubicBezTo>
                  <a:pt x="2679" y="1691"/>
                  <a:pt x="2691" y="1560"/>
                  <a:pt x="2739" y="1429"/>
                </a:cubicBezTo>
                <a:lnTo>
                  <a:pt x="3644" y="2334"/>
                </a:lnTo>
                <a:cubicBezTo>
                  <a:pt x="3703" y="2405"/>
                  <a:pt x="3798" y="2453"/>
                  <a:pt x="3894" y="2501"/>
                </a:cubicBezTo>
                <a:cubicBezTo>
                  <a:pt x="3989" y="2524"/>
                  <a:pt x="4060" y="2536"/>
                  <a:pt x="4155" y="2536"/>
                </a:cubicBezTo>
                <a:cubicBezTo>
                  <a:pt x="4346" y="2536"/>
                  <a:pt x="4525" y="2465"/>
                  <a:pt x="4656" y="2334"/>
                </a:cubicBezTo>
                <a:cubicBezTo>
                  <a:pt x="4846" y="2143"/>
                  <a:pt x="4929" y="1846"/>
                  <a:pt x="4822" y="1572"/>
                </a:cubicBezTo>
                <a:lnTo>
                  <a:pt x="4822" y="1560"/>
                </a:lnTo>
                <a:cubicBezTo>
                  <a:pt x="4787" y="1489"/>
                  <a:pt x="4751" y="1393"/>
                  <a:pt x="4656" y="1310"/>
                </a:cubicBezTo>
                <a:lnTo>
                  <a:pt x="3751" y="393"/>
                </a:lnTo>
                <a:cubicBezTo>
                  <a:pt x="3882" y="357"/>
                  <a:pt x="4013" y="334"/>
                  <a:pt x="4144" y="334"/>
                </a:cubicBezTo>
                <a:cubicBezTo>
                  <a:pt x="4489" y="334"/>
                  <a:pt x="4798" y="441"/>
                  <a:pt x="5060" y="655"/>
                </a:cubicBezTo>
                <a:cubicBezTo>
                  <a:pt x="5088" y="678"/>
                  <a:pt x="5121" y="689"/>
                  <a:pt x="5155" y="689"/>
                </a:cubicBezTo>
                <a:cubicBezTo>
                  <a:pt x="5208" y="689"/>
                  <a:pt x="5262" y="663"/>
                  <a:pt x="5298" y="619"/>
                </a:cubicBezTo>
                <a:cubicBezTo>
                  <a:pt x="5358" y="548"/>
                  <a:pt x="5346" y="441"/>
                  <a:pt x="5263" y="381"/>
                </a:cubicBezTo>
                <a:cubicBezTo>
                  <a:pt x="4941" y="131"/>
                  <a:pt x="4548" y="0"/>
                  <a:pt x="415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82802" tIns="182802" rIns="182802" bIns="182802" anchor="ctr" anchorCtr="0">
            <a:noAutofit/>
          </a:bodyPr>
          <a:lstStyle/>
          <a:p>
            <a:endParaRPr sz="7464"/>
          </a:p>
        </p:txBody>
      </p:sp>
      <p:grpSp>
        <p:nvGrpSpPr>
          <p:cNvPr id="107" name="Google Shape;16528;p74">
            <a:extLst>
              <a:ext uri="{FF2B5EF4-FFF2-40B4-BE49-F238E27FC236}">
                <a16:creationId xmlns:a16="http://schemas.microsoft.com/office/drawing/2014/main" id="{3E93863E-D443-49CC-84D8-6B51B7A58299}"/>
              </a:ext>
            </a:extLst>
          </p:cNvPr>
          <p:cNvGrpSpPr/>
          <p:nvPr/>
        </p:nvGrpSpPr>
        <p:grpSpPr>
          <a:xfrm>
            <a:off x="4250395" y="8581381"/>
            <a:ext cx="547141" cy="450863"/>
            <a:chOff x="3539102" y="2427549"/>
            <a:chExt cx="355099" cy="355481"/>
          </a:xfrm>
          <a:solidFill>
            <a:schemeClr val="accent2"/>
          </a:solidFill>
        </p:grpSpPr>
        <p:sp>
          <p:nvSpPr>
            <p:cNvPr id="108" name="Google Shape;16529;p74">
              <a:extLst>
                <a:ext uri="{FF2B5EF4-FFF2-40B4-BE49-F238E27FC236}">
                  <a16:creationId xmlns:a16="http://schemas.microsoft.com/office/drawing/2014/main" id="{AFD474B3-5E95-419B-82C7-6EBA1F82583B}"/>
                </a:ext>
              </a:extLst>
            </p:cNvPr>
            <p:cNvSpPr/>
            <p:nvPr/>
          </p:nvSpPr>
          <p:spPr>
            <a:xfrm>
              <a:off x="3539102" y="2561320"/>
              <a:ext cx="355099" cy="221710"/>
            </a:xfrm>
            <a:custGeom>
              <a:avLst/>
              <a:gdLst/>
              <a:ahLst/>
              <a:cxnLst/>
              <a:rect l="l" t="t" r="r" b="b"/>
              <a:pathLst>
                <a:path w="11157" h="6966" extrusionOk="0">
                  <a:moveTo>
                    <a:pt x="2953" y="3131"/>
                  </a:moveTo>
                  <a:lnTo>
                    <a:pt x="2953" y="6644"/>
                  </a:lnTo>
                  <a:lnTo>
                    <a:pt x="1537" y="6644"/>
                  </a:lnTo>
                  <a:lnTo>
                    <a:pt x="1537" y="3131"/>
                  </a:lnTo>
                  <a:close/>
                  <a:moveTo>
                    <a:pt x="6263" y="2250"/>
                  </a:moveTo>
                  <a:lnTo>
                    <a:pt x="6263" y="6644"/>
                  </a:lnTo>
                  <a:lnTo>
                    <a:pt x="4858" y="6644"/>
                  </a:lnTo>
                  <a:lnTo>
                    <a:pt x="4858" y="2250"/>
                  </a:lnTo>
                  <a:close/>
                  <a:moveTo>
                    <a:pt x="9585" y="333"/>
                  </a:moveTo>
                  <a:lnTo>
                    <a:pt x="9585" y="6644"/>
                  </a:lnTo>
                  <a:lnTo>
                    <a:pt x="8168" y="6644"/>
                  </a:lnTo>
                  <a:lnTo>
                    <a:pt x="8168" y="333"/>
                  </a:lnTo>
                  <a:close/>
                  <a:moveTo>
                    <a:pt x="8025" y="0"/>
                  </a:moveTo>
                  <a:cubicBezTo>
                    <a:pt x="7930" y="0"/>
                    <a:pt x="7859" y="83"/>
                    <a:pt x="7859" y="167"/>
                  </a:cubicBezTo>
                  <a:lnTo>
                    <a:pt x="7859" y="6644"/>
                  </a:lnTo>
                  <a:lnTo>
                    <a:pt x="6609" y="6644"/>
                  </a:lnTo>
                  <a:lnTo>
                    <a:pt x="6609" y="2084"/>
                  </a:lnTo>
                  <a:cubicBezTo>
                    <a:pt x="6609" y="2000"/>
                    <a:pt x="6537" y="1917"/>
                    <a:pt x="6442" y="1917"/>
                  </a:cubicBezTo>
                  <a:lnTo>
                    <a:pt x="4704" y="1917"/>
                  </a:lnTo>
                  <a:cubicBezTo>
                    <a:pt x="4608" y="1917"/>
                    <a:pt x="4537" y="2000"/>
                    <a:pt x="4537" y="2084"/>
                  </a:cubicBezTo>
                  <a:lnTo>
                    <a:pt x="4537" y="6644"/>
                  </a:lnTo>
                  <a:lnTo>
                    <a:pt x="3287" y="6644"/>
                  </a:lnTo>
                  <a:lnTo>
                    <a:pt x="3287" y="2965"/>
                  </a:lnTo>
                  <a:cubicBezTo>
                    <a:pt x="3287" y="2881"/>
                    <a:pt x="3215" y="2798"/>
                    <a:pt x="3120" y="2798"/>
                  </a:cubicBezTo>
                  <a:lnTo>
                    <a:pt x="1382" y="2798"/>
                  </a:lnTo>
                  <a:cubicBezTo>
                    <a:pt x="1298" y="2798"/>
                    <a:pt x="1215" y="2881"/>
                    <a:pt x="1215" y="2965"/>
                  </a:cubicBezTo>
                  <a:lnTo>
                    <a:pt x="1215" y="6644"/>
                  </a:lnTo>
                  <a:lnTo>
                    <a:pt x="167" y="6644"/>
                  </a:lnTo>
                  <a:cubicBezTo>
                    <a:pt x="72" y="6644"/>
                    <a:pt x="1" y="6715"/>
                    <a:pt x="1" y="6810"/>
                  </a:cubicBezTo>
                  <a:cubicBezTo>
                    <a:pt x="1" y="6894"/>
                    <a:pt x="72" y="6965"/>
                    <a:pt x="167" y="6965"/>
                  </a:cubicBezTo>
                  <a:lnTo>
                    <a:pt x="11002" y="6965"/>
                  </a:lnTo>
                  <a:cubicBezTo>
                    <a:pt x="11085" y="6965"/>
                    <a:pt x="11157" y="6894"/>
                    <a:pt x="11157" y="6810"/>
                  </a:cubicBezTo>
                  <a:cubicBezTo>
                    <a:pt x="11145" y="6715"/>
                    <a:pt x="11073" y="6644"/>
                    <a:pt x="10990" y="6644"/>
                  </a:cubicBezTo>
                  <a:lnTo>
                    <a:pt x="9930" y="6644"/>
                  </a:lnTo>
                  <a:lnTo>
                    <a:pt x="9930" y="167"/>
                  </a:lnTo>
                  <a:cubicBezTo>
                    <a:pt x="9930" y="83"/>
                    <a:pt x="9859" y="0"/>
                    <a:pt x="976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endParaRPr sz="7464"/>
            </a:p>
          </p:txBody>
        </p:sp>
        <p:sp>
          <p:nvSpPr>
            <p:cNvPr id="109" name="Google Shape;16530;p74">
              <a:extLst>
                <a:ext uri="{FF2B5EF4-FFF2-40B4-BE49-F238E27FC236}">
                  <a16:creationId xmlns:a16="http://schemas.microsoft.com/office/drawing/2014/main" id="{F66F247B-5D6F-4B2D-8B54-BB576DDF3F14}"/>
                </a:ext>
              </a:extLst>
            </p:cNvPr>
            <p:cNvSpPr/>
            <p:nvPr/>
          </p:nvSpPr>
          <p:spPr>
            <a:xfrm>
              <a:off x="3544417" y="2427549"/>
              <a:ext cx="339568" cy="205415"/>
            </a:xfrm>
            <a:custGeom>
              <a:avLst/>
              <a:gdLst/>
              <a:ahLst/>
              <a:cxnLst/>
              <a:rect l="l" t="t" r="r" b="b"/>
              <a:pathLst>
                <a:path w="10669" h="6454" extrusionOk="0">
                  <a:moveTo>
                    <a:pt x="10157" y="0"/>
                  </a:moveTo>
                  <a:cubicBezTo>
                    <a:pt x="10125" y="0"/>
                    <a:pt x="10093" y="4"/>
                    <a:pt x="10061" y="12"/>
                  </a:cubicBezTo>
                  <a:lnTo>
                    <a:pt x="8656" y="191"/>
                  </a:lnTo>
                  <a:cubicBezTo>
                    <a:pt x="8382" y="214"/>
                    <a:pt x="8180" y="488"/>
                    <a:pt x="8216" y="762"/>
                  </a:cubicBezTo>
                  <a:cubicBezTo>
                    <a:pt x="8238" y="1032"/>
                    <a:pt x="8483" y="1217"/>
                    <a:pt x="8751" y="1217"/>
                  </a:cubicBezTo>
                  <a:cubicBezTo>
                    <a:pt x="8767" y="1217"/>
                    <a:pt x="8783" y="1216"/>
                    <a:pt x="8799" y="1215"/>
                  </a:cubicBezTo>
                  <a:lnTo>
                    <a:pt x="8906" y="1203"/>
                  </a:lnTo>
                  <a:lnTo>
                    <a:pt x="8906" y="1203"/>
                  </a:lnTo>
                  <a:cubicBezTo>
                    <a:pt x="7204" y="3191"/>
                    <a:pt x="5156" y="4215"/>
                    <a:pt x="3715" y="4727"/>
                  </a:cubicBezTo>
                  <a:cubicBezTo>
                    <a:pt x="1917" y="5370"/>
                    <a:pt x="524" y="5429"/>
                    <a:pt x="500" y="5429"/>
                  </a:cubicBezTo>
                  <a:cubicBezTo>
                    <a:pt x="227" y="5441"/>
                    <a:pt x="0" y="5679"/>
                    <a:pt x="12" y="5965"/>
                  </a:cubicBezTo>
                  <a:cubicBezTo>
                    <a:pt x="24" y="6239"/>
                    <a:pt x="250" y="6453"/>
                    <a:pt x="524" y="6453"/>
                  </a:cubicBezTo>
                  <a:lnTo>
                    <a:pt x="536" y="6453"/>
                  </a:lnTo>
                  <a:cubicBezTo>
                    <a:pt x="596" y="6453"/>
                    <a:pt x="2084" y="6394"/>
                    <a:pt x="4037" y="5703"/>
                  </a:cubicBezTo>
                  <a:cubicBezTo>
                    <a:pt x="5132" y="5322"/>
                    <a:pt x="6156" y="4798"/>
                    <a:pt x="7096" y="4167"/>
                  </a:cubicBezTo>
                  <a:cubicBezTo>
                    <a:pt x="7168" y="4120"/>
                    <a:pt x="7192" y="4013"/>
                    <a:pt x="7144" y="3941"/>
                  </a:cubicBezTo>
                  <a:cubicBezTo>
                    <a:pt x="7113" y="3895"/>
                    <a:pt x="7058" y="3869"/>
                    <a:pt x="7003" y="3869"/>
                  </a:cubicBezTo>
                  <a:cubicBezTo>
                    <a:pt x="6973" y="3869"/>
                    <a:pt x="6943" y="3877"/>
                    <a:pt x="6918" y="3893"/>
                  </a:cubicBezTo>
                  <a:cubicBezTo>
                    <a:pt x="5989" y="4513"/>
                    <a:pt x="5001" y="5025"/>
                    <a:pt x="3929" y="5394"/>
                  </a:cubicBezTo>
                  <a:cubicBezTo>
                    <a:pt x="2024" y="6084"/>
                    <a:pt x="596" y="6120"/>
                    <a:pt x="536" y="6120"/>
                  </a:cubicBezTo>
                  <a:cubicBezTo>
                    <a:pt x="429" y="6120"/>
                    <a:pt x="358" y="6049"/>
                    <a:pt x="358" y="5953"/>
                  </a:cubicBezTo>
                  <a:cubicBezTo>
                    <a:pt x="358" y="5846"/>
                    <a:pt x="429" y="5751"/>
                    <a:pt x="536" y="5751"/>
                  </a:cubicBezTo>
                  <a:cubicBezTo>
                    <a:pt x="548" y="5751"/>
                    <a:pt x="1989" y="5691"/>
                    <a:pt x="3834" y="5036"/>
                  </a:cubicBezTo>
                  <a:cubicBezTo>
                    <a:pt x="5406" y="4489"/>
                    <a:pt x="7632" y="3346"/>
                    <a:pt x="9454" y="1084"/>
                  </a:cubicBezTo>
                  <a:cubicBezTo>
                    <a:pt x="9534" y="969"/>
                    <a:pt x="9459" y="809"/>
                    <a:pt x="9315" y="809"/>
                  </a:cubicBezTo>
                  <a:cubicBezTo>
                    <a:pt x="9310" y="809"/>
                    <a:pt x="9304" y="809"/>
                    <a:pt x="9299" y="810"/>
                  </a:cubicBezTo>
                  <a:lnTo>
                    <a:pt x="8775" y="869"/>
                  </a:lnTo>
                  <a:cubicBezTo>
                    <a:pt x="8768" y="870"/>
                    <a:pt x="8761" y="871"/>
                    <a:pt x="8754" y="871"/>
                  </a:cubicBezTo>
                  <a:cubicBezTo>
                    <a:pt x="8676" y="871"/>
                    <a:pt x="8595" y="815"/>
                    <a:pt x="8573" y="738"/>
                  </a:cubicBezTo>
                  <a:cubicBezTo>
                    <a:pt x="8537" y="631"/>
                    <a:pt x="8620" y="512"/>
                    <a:pt x="8740" y="500"/>
                  </a:cubicBezTo>
                  <a:lnTo>
                    <a:pt x="10133" y="322"/>
                  </a:lnTo>
                  <a:cubicBezTo>
                    <a:pt x="10139" y="321"/>
                    <a:pt x="10146" y="320"/>
                    <a:pt x="10153" y="320"/>
                  </a:cubicBezTo>
                  <a:cubicBezTo>
                    <a:pt x="10253" y="320"/>
                    <a:pt x="10347" y="400"/>
                    <a:pt x="10347" y="500"/>
                  </a:cubicBezTo>
                  <a:lnTo>
                    <a:pt x="10347" y="1893"/>
                  </a:lnTo>
                  <a:cubicBezTo>
                    <a:pt x="10347" y="2000"/>
                    <a:pt x="10252" y="2072"/>
                    <a:pt x="10168" y="2072"/>
                  </a:cubicBezTo>
                  <a:cubicBezTo>
                    <a:pt x="10073" y="2072"/>
                    <a:pt x="9990" y="1988"/>
                    <a:pt x="9990" y="1893"/>
                  </a:cubicBezTo>
                  <a:lnTo>
                    <a:pt x="9990" y="1477"/>
                  </a:lnTo>
                  <a:cubicBezTo>
                    <a:pt x="9990" y="1417"/>
                    <a:pt x="9942" y="1346"/>
                    <a:pt x="9883" y="1334"/>
                  </a:cubicBezTo>
                  <a:cubicBezTo>
                    <a:pt x="9866" y="1324"/>
                    <a:pt x="9848" y="1319"/>
                    <a:pt x="9830" y="1319"/>
                  </a:cubicBezTo>
                  <a:cubicBezTo>
                    <a:pt x="9784" y="1319"/>
                    <a:pt x="9738" y="1347"/>
                    <a:pt x="9704" y="1381"/>
                  </a:cubicBezTo>
                  <a:cubicBezTo>
                    <a:pt x="9085" y="2119"/>
                    <a:pt x="8394" y="2810"/>
                    <a:pt x="7632" y="3382"/>
                  </a:cubicBezTo>
                  <a:cubicBezTo>
                    <a:pt x="7561" y="3441"/>
                    <a:pt x="7537" y="3548"/>
                    <a:pt x="7597" y="3608"/>
                  </a:cubicBezTo>
                  <a:cubicBezTo>
                    <a:pt x="7635" y="3646"/>
                    <a:pt x="7692" y="3674"/>
                    <a:pt x="7744" y="3674"/>
                  </a:cubicBezTo>
                  <a:cubicBezTo>
                    <a:pt x="7773" y="3674"/>
                    <a:pt x="7801" y="3665"/>
                    <a:pt x="7823" y="3643"/>
                  </a:cubicBezTo>
                  <a:cubicBezTo>
                    <a:pt x="8489" y="3131"/>
                    <a:pt x="9109" y="2548"/>
                    <a:pt x="9656" y="1917"/>
                  </a:cubicBezTo>
                  <a:cubicBezTo>
                    <a:pt x="9668" y="2179"/>
                    <a:pt x="9894" y="2405"/>
                    <a:pt x="10156" y="2405"/>
                  </a:cubicBezTo>
                  <a:cubicBezTo>
                    <a:pt x="10442" y="2405"/>
                    <a:pt x="10668" y="2179"/>
                    <a:pt x="10668" y="1893"/>
                  </a:cubicBezTo>
                  <a:lnTo>
                    <a:pt x="10668" y="500"/>
                  </a:lnTo>
                  <a:cubicBezTo>
                    <a:pt x="10621" y="369"/>
                    <a:pt x="10561" y="238"/>
                    <a:pt x="10466" y="131"/>
                  </a:cubicBezTo>
                  <a:cubicBezTo>
                    <a:pt x="10382" y="48"/>
                    <a:pt x="10270" y="0"/>
                    <a:pt x="101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endParaRPr sz="7464"/>
            </a:p>
          </p:txBody>
        </p:sp>
      </p:grpSp>
      <p:sp>
        <p:nvSpPr>
          <p:cNvPr id="110" name="Google Shape;2001;p35">
            <a:extLst>
              <a:ext uri="{FF2B5EF4-FFF2-40B4-BE49-F238E27FC236}">
                <a16:creationId xmlns:a16="http://schemas.microsoft.com/office/drawing/2014/main" id="{D6F4FBFA-0A70-4DF6-95DD-A168583D1682}"/>
              </a:ext>
            </a:extLst>
          </p:cNvPr>
          <p:cNvSpPr txBox="1"/>
          <p:nvPr/>
        </p:nvSpPr>
        <p:spPr>
          <a:xfrm>
            <a:off x="1351550" y="3983605"/>
            <a:ext cx="2960829" cy="612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ctr" defTabSz="2437730"/>
            <a:r>
              <a:rPr lang="en" sz="2399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  <a:sym typeface="Fira Sans Extra Condensed"/>
              </a:rPr>
              <a:t>10 Actividades</a:t>
            </a:r>
            <a:endParaRPr sz="2399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  <a:sym typeface="Fira Sans Extra Condensed"/>
            </a:endParaRPr>
          </a:p>
        </p:txBody>
      </p:sp>
      <p:sp>
        <p:nvSpPr>
          <p:cNvPr id="111" name="Google Shape;2001;p35">
            <a:extLst>
              <a:ext uri="{FF2B5EF4-FFF2-40B4-BE49-F238E27FC236}">
                <a16:creationId xmlns:a16="http://schemas.microsoft.com/office/drawing/2014/main" id="{E8C89659-EB34-4DA0-A81A-59202B4988B4}"/>
              </a:ext>
            </a:extLst>
          </p:cNvPr>
          <p:cNvSpPr txBox="1"/>
          <p:nvPr/>
        </p:nvSpPr>
        <p:spPr>
          <a:xfrm>
            <a:off x="1359072" y="8484978"/>
            <a:ext cx="2960829" cy="612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ctr" defTabSz="2437730"/>
            <a:r>
              <a:rPr lang="en" sz="2399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  <a:sym typeface="Fira Sans Extra Condensed"/>
              </a:rPr>
              <a:t>3 Actividades</a:t>
            </a:r>
            <a:endParaRPr sz="2399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  <a:sym typeface="Fira Sans Extra Condensed"/>
            </a:endParaRPr>
          </a:p>
        </p:txBody>
      </p:sp>
      <p:sp>
        <p:nvSpPr>
          <p:cNvPr id="112" name="Google Shape;2001;p35">
            <a:extLst>
              <a:ext uri="{FF2B5EF4-FFF2-40B4-BE49-F238E27FC236}">
                <a16:creationId xmlns:a16="http://schemas.microsoft.com/office/drawing/2014/main" id="{014F9AC7-BD33-4196-AE51-09460894DB7B}"/>
              </a:ext>
            </a:extLst>
          </p:cNvPr>
          <p:cNvSpPr txBox="1"/>
          <p:nvPr/>
        </p:nvSpPr>
        <p:spPr>
          <a:xfrm>
            <a:off x="20217150" y="4016622"/>
            <a:ext cx="2960829" cy="612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ctr" defTabSz="2437730"/>
            <a:r>
              <a:rPr lang="en" sz="2399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  <a:sym typeface="Fira Sans Extra Condensed"/>
              </a:rPr>
              <a:t>7 Actividades</a:t>
            </a:r>
            <a:endParaRPr sz="2399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  <a:sym typeface="Fira Sans Extra Condensed"/>
            </a:endParaRPr>
          </a:p>
        </p:txBody>
      </p:sp>
      <p:sp>
        <p:nvSpPr>
          <p:cNvPr id="113" name="Google Shape;2001;p35">
            <a:extLst>
              <a:ext uri="{FF2B5EF4-FFF2-40B4-BE49-F238E27FC236}">
                <a16:creationId xmlns:a16="http://schemas.microsoft.com/office/drawing/2014/main" id="{767F47FB-3CCC-49F4-9DF1-489BF31854B3}"/>
              </a:ext>
            </a:extLst>
          </p:cNvPr>
          <p:cNvSpPr txBox="1"/>
          <p:nvPr/>
        </p:nvSpPr>
        <p:spPr>
          <a:xfrm>
            <a:off x="20188985" y="8444381"/>
            <a:ext cx="2960829" cy="612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ctr" defTabSz="2437730"/>
            <a:r>
              <a:rPr lang="en" sz="2399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  <a:sym typeface="Fira Sans Extra Condensed"/>
              </a:rPr>
              <a:t>8 Actividades</a:t>
            </a:r>
            <a:endParaRPr sz="2399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  <a:sym typeface="Fira Sans Extra Condensed"/>
            </a:endParaRPr>
          </a:p>
        </p:txBody>
      </p:sp>
      <p:grpSp>
        <p:nvGrpSpPr>
          <p:cNvPr id="114" name="Grupo 113">
            <a:extLst>
              <a:ext uri="{FF2B5EF4-FFF2-40B4-BE49-F238E27FC236}">
                <a16:creationId xmlns:a16="http://schemas.microsoft.com/office/drawing/2014/main" id="{631C0EBB-116E-4E96-A781-E3A8899BA8FE}"/>
              </a:ext>
            </a:extLst>
          </p:cNvPr>
          <p:cNvGrpSpPr/>
          <p:nvPr/>
        </p:nvGrpSpPr>
        <p:grpSpPr>
          <a:xfrm>
            <a:off x="1199227" y="1580620"/>
            <a:ext cx="10337023" cy="3187185"/>
            <a:chOff x="4346336" y="-466835"/>
            <a:chExt cx="5169858" cy="1594008"/>
          </a:xfrm>
        </p:grpSpPr>
        <p:sp>
          <p:nvSpPr>
            <p:cNvPr id="115" name="Rectángulo 114">
              <a:extLst>
                <a:ext uri="{FF2B5EF4-FFF2-40B4-BE49-F238E27FC236}">
                  <a16:creationId xmlns:a16="http://schemas.microsoft.com/office/drawing/2014/main" id="{6B1E0C9C-A6AD-4FCD-80A6-DD7A4A2DA108}"/>
                </a:ext>
              </a:extLst>
            </p:cNvPr>
            <p:cNvSpPr/>
            <p:nvPr/>
          </p:nvSpPr>
          <p:spPr>
            <a:xfrm>
              <a:off x="5417691" y="-466835"/>
              <a:ext cx="4098503" cy="90801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es-SV" sz="4800" b="1">
                  <a:solidFill>
                    <a:srgbClr val="F6F6F6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Libre Franklin" charset="0"/>
                  <a:sym typeface="Arvo"/>
                </a:rPr>
                <a:t>PLAN INSTITUCIONAL DE </a:t>
              </a:r>
            </a:p>
            <a:p>
              <a:pPr defTabSz="1828343">
                <a:defRPr/>
              </a:pPr>
              <a:r>
                <a:rPr lang="es-SV" sz="6398" b="1">
                  <a:solidFill>
                    <a:srgbClr val="006D8C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sto MT" panose="02040603050505030304" pitchFamily="18" charset="0"/>
                  <a:ea typeface="Arvo"/>
                  <a:cs typeface="Arvo"/>
                  <a:sym typeface="Arvo"/>
                </a:rPr>
                <a:t> </a:t>
              </a:r>
              <a:endParaRPr lang="es-SV" sz="7198" b="1">
                <a:solidFill>
                  <a:srgbClr val="FC461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sto MT" panose="02040603050505030304" pitchFamily="18" charset="0"/>
                <a:ea typeface="Arvo"/>
                <a:cs typeface="Arvo"/>
                <a:sym typeface="Arvo"/>
              </a:endParaRPr>
            </a:p>
          </p:txBody>
        </p:sp>
        <p:sp>
          <p:nvSpPr>
            <p:cNvPr id="116" name="Rectángulo 115">
              <a:extLst>
                <a:ext uri="{FF2B5EF4-FFF2-40B4-BE49-F238E27FC236}">
                  <a16:creationId xmlns:a16="http://schemas.microsoft.com/office/drawing/2014/main" id="{F5B5899C-7B6D-4C3C-9581-C1CFE43B8CE9}"/>
                </a:ext>
              </a:extLst>
            </p:cNvPr>
            <p:cNvSpPr/>
            <p:nvPr/>
          </p:nvSpPr>
          <p:spPr>
            <a:xfrm>
              <a:off x="4346336" y="588584"/>
              <a:ext cx="92390" cy="53858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defTabSz="1828343">
                <a:defRPr/>
              </a:pPr>
              <a:endParaRPr lang="es-SV" sz="6398" b="1">
                <a:solidFill>
                  <a:srgbClr val="FC461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sto MT" panose="02040603050505030304" pitchFamily="18" charset="0"/>
                <a:ea typeface="Arvo"/>
                <a:cs typeface="Arvo"/>
                <a:sym typeface="Arvo"/>
              </a:endParaRPr>
            </a:p>
          </p:txBody>
        </p:sp>
      </p:grpSp>
      <p:pic>
        <p:nvPicPr>
          <p:cNvPr id="117" name="Imagen 116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9EC524A-EC6E-41B6-AF4F-B28A5F59B8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829" y="944521"/>
            <a:ext cx="1686485" cy="921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390712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CuadroTexto 150">
            <a:extLst>
              <a:ext uri="{FF2B5EF4-FFF2-40B4-BE49-F238E27FC236}">
                <a16:creationId xmlns:a16="http://schemas.microsoft.com/office/drawing/2014/main" id="{6869DB21-CC61-4B4D-A740-A63940CF699F}"/>
              </a:ext>
            </a:extLst>
          </p:cNvPr>
          <p:cNvSpPr txBox="1"/>
          <p:nvPr/>
        </p:nvSpPr>
        <p:spPr>
          <a:xfrm>
            <a:off x="102866" y="13161091"/>
            <a:ext cx="1232033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s-MX" sz="2000" b="1" i="0" u="none" strike="noStrike" kern="0" cap="none" spc="0" normalizeH="0" baseline="0" noProof="0">
                <a:ln>
                  <a:noFill/>
                </a:ln>
                <a:solidFill>
                  <a:srgbClr val="00003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/>
                <a:sym typeface="Arial"/>
              </a:rPr>
              <a:t>*Accesos a carpetas / Impresoras / Administración de usuario / Email / Solicitud de información / impresoras</a:t>
            </a:r>
            <a:endParaRPr kumimoji="0" lang="es-SV" sz="2000" b="1" i="0" u="none" strike="noStrike" kern="0" cap="none" spc="0" normalizeH="0" baseline="0" noProof="0">
              <a:ln>
                <a:noFill/>
              </a:ln>
              <a:solidFill>
                <a:srgbClr val="00003E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Arial"/>
              <a:sym typeface="Arial"/>
            </a:endParaRPr>
          </a:p>
        </p:txBody>
      </p:sp>
      <p:grpSp>
        <p:nvGrpSpPr>
          <p:cNvPr id="114" name="Grupo 113">
            <a:extLst>
              <a:ext uri="{FF2B5EF4-FFF2-40B4-BE49-F238E27FC236}">
                <a16:creationId xmlns:a16="http://schemas.microsoft.com/office/drawing/2014/main" id="{631C0EBB-116E-4E96-A781-E3A8899BA8FE}"/>
              </a:ext>
            </a:extLst>
          </p:cNvPr>
          <p:cNvGrpSpPr/>
          <p:nvPr/>
        </p:nvGrpSpPr>
        <p:grpSpPr>
          <a:xfrm>
            <a:off x="1199227" y="1088976"/>
            <a:ext cx="7330666" cy="3286945"/>
            <a:chOff x="4346336" y="-516728"/>
            <a:chExt cx="3666287" cy="1643901"/>
          </a:xfrm>
        </p:grpSpPr>
        <p:sp>
          <p:nvSpPr>
            <p:cNvPr id="115" name="Rectángulo 114">
              <a:extLst>
                <a:ext uri="{FF2B5EF4-FFF2-40B4-BE49-F238E27FC236}">
                  <a16:creationId xmlns:a16="http://schemas.microsoft.com/office/drawing/2014/main" id="{6B1E0C9C-A6AD-4FCD-80A6-DD7A4A2DA108}"/>
                </a:ext>
              </a:extLst>
            </p:cNvPr>
            <p:cNvSpPr/>
            <p:nvPr/>
          </p:nvSpPr>
          <p:spPr>
            <a:xfrm>
              <a:off x="5455007" y="-516728"/>
              <a:ext cx="2557616" cy="90801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s-SV" sz="4800" b="1" i="0" u="none" strike="noStrike" kern="0" cap="none" spc="0" normalizeH="0" baseline="0" noProof="0">
                  <a:ln>
                    <a:noFill/>
                  </a:ln>
                  <a:solidFill>
                    <a:srgbClr val="F6F6F6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Libre Franklin" charset="0"/>
                  <a:cs typeface="Arial"/>
                  <a:sym typeface="Arvo"/>
                </a:rPr>
                <a:t>EJECUCIÓN DEL</a:t>
              </a:r>
            </a:p>
            <a:p>
              <a:pPr marL="0" marR="0" lvl="0" indent="0" algn="l" defTabSz="182834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s-SV" sz="6398" b="1" i="0" u="none" strike="noStrike" kern="0" cap="none" spc="0" normalizeH="0" baseline="0" noProof="0">
                  <a:ln>
                    <a:noFill/>
                  </a:ln>
                  <a:solidFill>
                    <a:srgbClr val="006D8C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sto MT" panose="02040603050505030304" pitchFamily="18" charset="0"/>
                  <a:ea typeface="Arvo"/>
                  <a:cs typeface="Arvo"/>
                  <a:sym typeface="Arvo"/>
                </a:rPr>
                <a:t> </a:t>
              </a:r>
              <a:endParaRPr kumimoji="0" lang="es-SV" sz="7198" b="1" i="0" u="none" strike="noStrike" kern="0" cap="none" spc="0" normalizeH="0" baseline="0" noProof="0">
                <a:ln>
                  <a:noFill/>
                </a:ln>
                <a:solidFill>
                  <a:srgbClr val="FC461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sto MT" panose="02040603050505030304" pitchFamily="18" charset="0"/>
                <a:ea typeface="Arvo"/>
                <a:cs typeface="Arvo"/>
                <a:sym typeface="Arvo"/>
              </a:endParaRPr>
            </a:p>
          </p:txBody>
        </p:sp>
        <p:sp>
          <p:nvSpPr>
            <p:cNvPr id="116" name="Rectángulo 115">
              <a:extLst>
                <a:ext uri="{FF2B5EF4-FFF2-40B4-BE49-F238E27FC236}">
                  <a16:creationId xmlns:a16="http://schemas.microsoft.com/office/drawing/2014/main" id="{F5B5899C-7B6D-4C3C-9581-C1CFE43B8CE9}"/>
                </a:ext>
              </a:extLst>
            </p:cNvPr>
            <p:cNvSpPr/>
            <p:nvPr/>
          </p:nvSpPr>
          <p:spPr>
            <a:xfrm>
              <a:off x="4346336" y="588584"/>
              <a:ext cx="92390" cy="53858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1828343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SV" sz="6398" b="1" i="0" u="none" strike="noStrike" kern="0" cap="none" spc="0" normalizeH="0" baseline="0" noProof="0">
                <a:ln>
                  <a:noFill/>
                </a:ln>
                <a:solidFill>
                  <a:srgbClr val="FC461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sto MT" panose="02040603050505030304" pitchFamily="18" charset="0"/>
                <a:ea typeface="Arvo"/>
                <a:cs typeface="Arvo"/>
                <a:sym typeface="Arvo"/>
              </a:endParaRPr>
            </a:p>
          </p:txBody>
        </p:sp>
      </p:grpSp>
      <p:pic>
        <p:nvPicPr>
          <p:cNvPr id="117" name="Imagen 116" descr="Logotipo, nombre de la empresa&#10;&#10;Descripción generada automáticamente">
            <a:extLst>
              <a:ext uri="{FF2B5EF4-FFF2-40B4-BE49-F238E27FC236}">
                <a16:creationId xmlns:a16="http://schemas.microsoft.com/office/drawing/2014/main" id="{69EC524A-EC6E-41B6-AF4F-B28A5F59B8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829" y="944521"/>
            <a:ext cx="1686485" cy="921989"/>
          </a:xfrm>
          <a:prstGeom prst="rect">
            <a:avLst/>
          </a:prstGeom>
        </p:spPr>
      </p:pic>
      <p:graphicFrame>
        <p:nvGraphicFramePr>
          <p:cNvPr id="50" name="Tabla 2">
            <a:extLst>
              <a:ext uri="{FF2B5EF4-FFF2-40B4-BE49-F238E27FC236}">
                <a16:creationId xmlns:a16="http://schemas.microsoft.com/office/drawing/2014/main" id="{EC112A3F-B585-49C1-8B29-9DAB90D51C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832765"/>
              </p:ext>
            </p:extLst>
          </p:nvPr>
        </p:nvGraphicFramePr>
        <p:xfrm>
          <a:off x="3682028" y="3871154"/>
          <a:ext cx="11006517" cy="57310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06517">
                  <a:extLst>
                    <a:ext uri="{9D8B030D-6E8A-4147-A177-3AD203B41FA5}">
                      <a16:colId xmlns:a16="http://schemas.microsoft.com/office/drawing/2014/main" val="3717503052"/>
                    </a:ext>
                  </a:extLst>
                </a:gridCol>
              </a:tblGrid>
              <a:tr h="573101">
                <a:tc>
                  <a:txBody>
                    <a:bodyPr/>
                    <a:lstStyle/>
                    <a:p>
                      <a:endParaRPr lang="es-SV" sz="1600">
                        <a:solidFill>
                          <a:schemeClr val="bg1"/>
                        </a:solidFill>
                        <a:latin typeface="Bahnschrift" panose="020B0502040204020203" pitchFamily="34" charset="0"/>
                      </a:endParaRPr>
                    </a:p>
                  </a:txBody>
                  <a:tcPr marL="182832" marR="182832" marT="91416" marB="91416">
                    <a:lnL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97687765"/>
                  </a:ext>
                </a:extLst>
              </a:tr>
              <a:tr h="573101">
                <a:tc>
                  <a:txBody>
                    <a:bodyPr/>
                    <a:lstStyle/>
                    <a:p>
                      <a:endParaRPr lang="es-SV" sz="1600">
                        <a:solidFill>
                          <a:schemeClr val="bg1"/>
                        </a:solidFill>
                        <a:latin typeface="Bahnschrift" panose="020B0502040204020203" pitchFamily="34" charset="0"/>
                      </a:endParaRPr>
                    </a:p>
                  </a:txBody>
                  <a:tcPr marL="182832" marR="182832" marT="91416" marB="91416">
                    <a:lnL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38165826"/>
                  </a:ext>
                </a:extLst>
              </a:tr>
              <a:tr h="573101">
                <a:tc>
                  <a:txBody>
                    <a:bodyPr/>
                    <a:lstStyle/>
                    <a:p>
                      <a:endParaRPr lang="es-SV" sz="1600">
                        <a:solidFill>
                          <a:schemeClr val="bg1"/>
                        </a:solidFill>
                        <a:latin typeface="Bahnschrift" panose="020B0502040204020203" pitchFamily="34" charset="0"/>
                      </a:endParaRPr>
                    </a:p>
                  </a:txBody>
                  <a:tcPr marL="182832" marR="182832" marT="91416" marB="91416">
                    <a:lnL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12250284"/>
                  </a:ext>
                </a:extLst>
              </a:tr>
              <a:tr h="573101">
                <a:tc>
                  <a:txBody>
                    <a:bodyPr/>
                    <a:lstStyle/>
                    <a:p>
                      <a:endParaRPr lang="es-SV" sz="1600">
                        <a:solidFill>
                          <a:schemeClr val="bg1"/>
                        </a:solidFill>
                        <a:latin typeface="Bahnschrift" panose="020B0502040204020203" pitchFamily="34" charset="0"/>
                      </a:endParaRPr>
                    </a:p>
                  </a:txBody>
                  <a:tcPr marL="182832" marR="182832" marT="91416" marB="91416">
                    <a:lnL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448268"/>
                  </a:ext>
                </a:extLst>
              </a:tr>
              <a:tr h="573101">
                <a:tc>
                  <a:txBody>
                    <a:bodyPr/>
                    <a:lstStyle/>
                    <a:p>
                      <a:endParaRPr lang="es-SV" sz="1600">
                        <a:solidFill>
                          <a:schemeClr val="bg1"/>
                        </a:solidFill>
                        <a:latin typeface="Bahnschrift" panose="020B0502040204020203" pitchFamily="34" charset="0"/>
                      </a:endParaRPr>
                    </a:p>
                  </a:txBody>
                  <a:tcPr marL="182832" marR="182832" marT="91416" marB="91416">
                    <a:lnL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08505115"/>
                  </a:ext>
                </a:extLst>
              </a:tr>
              <a:tr h="573101">
                <a:tc>
                  <a:txBody>
                    <a:bodyPr/>
                    <a:lstStyle/>
                    <a:p>
                      <a:endParaRPr lang="es-SV" sz="1600">
                        <a:solidFill>
                          <a:schemeClr val="bg1"/>
                        </a:solidFill>
                        <a:latin typeface="Bahnschrift" panose="020B0502040204020203" pitchFamily="34" charset="0"/>
                      </a:endParaRPr>
                    </a:p>
                  </a:txBody>
                  <a:tcPr marL="182832" marR="182832" marT="91416" marB="91416">
                    <a:lnL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88568327"/>
                  </a:ext>
                </a:extLst>
              </a:tr>
              <a:tr h="573101">
                <a:tc>
                  <a:txBody>
                    <a:bodyPr/>
                    <a:lstStyle/>
                    <a:p>
                      <a:endParaRPr lang="es-SV" sz="1600">
                        <a:solidFill>
                          <a:schemeClr val="bg1"/>
                        </a:solidFill>
                        <a:latin typeface="Bahnschrift" panose="020B0502040204020203" pitchFamily="34" charset="0"/>
                      </a:endParaRPr>
                    </a:p>
                  </a:txBody>
                  <a:tcPr marL="182832" marR="182832" marT="91416" marB="91416">
                    <a:lnL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25443303"/>
                  </a:ext>
                </a:extLst>
              </a:tr>
              <a:tr h="573101">
                <a:tc>
                  <a:txBody>
                    <a:bodyPr/>
                    <a:lstStyle/>
                    <a:p>
                      <a:endParaRPr lang="es-SV" sz="1600" kern="120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Bahnschrift" panose="020B0502040204020203" pitchFamily="34" charset="0"/>
                        <a:ea typeface="+mn-ea"/>
                        <a:cs typeface="+mn-cs"/>
                      </a:endParaRPr>
                    </a:p>
                  </a:txBody>
                  <a:tcPr marL="182832" marR="182832" marT="91416" marB="91416">
                    <a:lnL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91426316"/>
                  </a:ext>
                </a:extLst>
              </a:tr>
              <a:tr h="573101">
                <a:tc>
                  <a:txBody>
                    <a:bodyPr/>
                    <a:lstStyle/>
                    <a:p>
                      <a:endParaRPr lang="es-SV" sz="1600" kern="120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Bahnschrift" panose="020B0502040204020203" pitchFamily="34" charset="0"/>
                        <a:ea typeface="+mn-ea"/>
                        <a:cs typeface="+mn-cs"/>
                      </a:endParaRPr>
                    </a:p>
                  </a:txBody>
                  <a:tcPr marL="182832" marR="182832" marT="91416" marB="91416">
                    <a:lnL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3630278"/>
                  </a:ext>
                </a:extLst>
              </a:tr>
              <a:tr h="573101">
                <a:tc>
                  <a:txBody>
                    <a:bodyPr/>
                    <a:lstStyle/>
                    <a:p>
                      <a:endParaRPr lang="es-SV" sz="1600" kern="120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Bahnschrift" panose="020B0502040204020203" pitchFamily="34" charset="0"/>
                        <a:ea typeface="+mn-ea"/>
                        <a:cs typeface="+mn-cs"/>
                      </a:endParaRPr>
                    </a:p>
                  </a:txBody>
                  <a:tcPr marL="182832" marR="182832" marT="91416" marB="91416">
                    <a:lnL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4901292"/>
                  </a:ext>
                </a:extLst>
              </a:tr>
            </a:tbl>
          </a:graphicData>
        </a:graphic>
      </p:graphicFrame>
      <p:sp>
        <p:nvSpPr>
          <p:cNvPr id="51" name="Rectángulo 50">
            <a:extLst>
              <a:ext uri="{FF2B5EF4-FFF2-40B4-BE49-F238E27FC236}">
                <a16:creationId xmlns:a16="http://schemas.microsoft.com/office/drawing/2014/main" id="{6A8F4B12-A32E-4EF8-915A-383C658A6564}"/>
              </a:ext>
            </a:extLst>
          </p:cNvPr>
          <p:cNvSpPr/>
          <p:nvPr/>
        </p:nvSpPr>
        <p:spPr>
          <a:xfrm>
            <a:off x="9803280" y="3103619"/>
            <a:ext cx="184731" cy="10768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1828343">
              <a:defRPr/>
            </a:pPr>
            <a:endParaRPr lang="es-SV" sz="6398" b="1">
              <a:solidFill>
                <a:srgbClr val="FC461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sto MT" panose="02040603050505030304" pitchFamily="18" charset="0"/>
              <a:ea typeface="Arvo"/>
              <a:cs typeface="Arvo"/>
              <a:sym typeface="Arvo"/>
            </a:endParaRPr>
          </a:p>
        </p:txBody>
      </p:sp>
      <p:sp>
        <p:nvSpPr>
          <p:cNvPr id="53" name="Google Shape;1981;p35">
            <a:extLst>
              <a:ext uri="{FF2B5EF4-FFF2-40B4-BE49-F238E27FC236}">
                <a16:creationId xmlns:a16="http://schemas.microsoft.com/office/drawing/2014/main" id="{3BB54B55-CE39-4162-917F-332D146AA89D}"/>
              </a:ext>
            </a:extLst>
          </p:cNvPr>
          <p:cNvSpPr txBox="1"/>
          <p:nvPr/>
        </p:nvSpPr>
        <p:spPr>
          <a:xfrm>
            <a:off x="3638795" y="3028132"/>
            <a:ext cx="2529741" cy="8421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ctr" defTabSz="2437730"/>
            <a:r>
              <a:rPr lang="en" sz="4265" b="1">
                <a:solidFill>
                  <a:schemeClr val="accen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52%</a:t>
            </a:r>
            <a:endParaRPr sz="4265" b="1">
              <a:solidFill>
                <a:schemeClr val="accent1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grpSp>
        <p:nvGrpSpPr>
          <p:cNvPr id="54" name="Google Shape;1982;p35">
            <a:extLst>
              <a:ext uri="{FF2B5EF4-FFF2-40B4-BE49-F238E27FC236}">
                <a16:creationId xmlns:a16="http://schemas.microsoft.com/office/drawing/2014/main" id="{4E4BD970-8CF1-4ED8-9C88-B4D2418F1943}"/>
              </a:ext>
            </a:extLst>
          </p:cNvPr>
          <p:cNvGrpSpPr/>
          <p:nvPr/>
        </p:nvGrpSpPr>
        <p:grpSpPr>
          <a:xfrm>
            <a:off x="4166121" y="3888875"/>
            <a:ext cx="1339273" cy="7292614"/>
            <a:chOff x="2800684" y="1081133"/>
            <a:chExt cx="502358" cy="2735443"/>
          </a:xfrm>
        </p:grpSpPr>
        <p:sp>
          <p:nvSpPr>
            <p:cNvPr id="55" name="Google Shape;1983;p35">
              <a:extLst>
                <a:ext uri="{FF2B5EF4-FFF2-40B4-BE49-F238E27FC236}">
                  <a16:creationId xmlns:a16="http://schemas.microsoft.com/office/drawing/2014/main" id="{20AA1E90-E864-4B10-8BF8-62593E5AC447}"/>
                </a:ext>
              </a:extLst>
            </p:cNvPr>
            <p:cNvSpPr/>
            <p:nvPr/>
          </p:nvSpPr>
          <p:spPr>
            <a:xfrm>
              <a:off x="2848313" y="1081133"/>
              <a:ext cx="407100" cy="2135765"/>
            </a:xfrm>
            <a:prstGeom prst="rect">
              <a:avLst/>
            </a:prstGeom>
            <a:noFill/>
            <a:ln w="9525" cap="flat" cmpd="sng">
              <a:solidFill>
                <a:srgbClr val="CFCFC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30"/>
              <a:endParaRPr/>
            </a:p>
          </p:txBody>
        </p:sp>
        <p:sp>
          <p:nvSpPr>
            <p:cNvPr id="56" name="Google Shape;1984;p35">
              <a:extLst>
                <a:ext uri="{FF2B5EF4-FFF2-40B4-BE49-F238E27FC236}">
                  <a16:creationId xmlns:a16="http://schemas.microsoft.com/office/drawing/2014/main" id="{322F376D-B382-47CB-9958-E1E0306FC913}"/>
                </a:ext>
              </a:extLst>
            </p:cNvPr>
            <p:cNvSpPr/>
            <p:nvPr/>
          </p:nvSpPr>
          <p:spPr>
            <a:xfrm>
              <a:off x="2934713" y="2072407"/>
              <a:ext cx="243171" cy="106686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30"/>
              <a:endParaRPr/>
            </a:p>
          </p:txBody>
        </p:sp>
        <p:sp>
          <p:nvSpPr>
            <p:cNvPr id="57" name="Google Shape;1985;p35">
              <a:extLst>
                <a:ext uri="{FF2B5EF4-FFF2-40B4-BE49-F238E27FC236}">
                  <a16:creationId xmlns:a16="http://schemas.microsoft.com/office/drawing/2014/main" id="{52F64B96-F610-45F1-8A0F-F8254DB9767D}"/>
                </a:ext>
              </a:extLst>
            </p:cNvPr>
            <p:cNvSpPr/>
            <p:nvPr/>
          </p:nvSpPr>
          <p:spPr>
            <a:xfrm>
              <a:off x="2800684" y="3314255"/>
              <a:ext cx="502358" cy="502321"/>
            </a:xfrm>
            <a:custGeom>
              <a:avLst/>
              <a:gdLst/>
              <a:ahLst/>
              <a:cxnLst/>
              <a:rect l="l" t="t" r="r" b="b"/>
              <a:pathLst>
                <a:path w="23217" h="23218" extrusionOk="0">
                  <a:moveTo>
                    <a:pt x="11608" y="1"/>
                  </a:moveTo>
                  <a:cubicBezTo>
                    <a:pt x="5204" y="1"/>
                    <a:pt x="0" y="5204"/>
                    <a:pt x="0" y="11609"/>
                  </a:cubicBezTo>
                  <a:cubicBezTo>
                    <a:pt x="0" y="18047"/>
                    <a:pt x="5204" y="23217"/>
                    <a:pt x="11608" y="23217"/>
                  </a:cubicBezTo>
                  <a:cubicBezTo>
                    <a:pt x="18013" y="23217"/>
                    <a:pt x="23217" y="18047"/>
                    <a:pt x="23217" y="11609"/>
                  </a:cubicBezTo>
                  <a:cubicBezTo>
                    <a:pt x="23217" y="5204"/>
                    <a:pt x="18013" y="1"/>
                    <a:pt x="1160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30"/>
              <a:endParaRPr/>
            </a:p>
          </p:txBody>
        </p:sp>
      </p:grpSp>
      <p:sp>
        <p:nvSpPr>
          <p:cNvPr id="58" name="Google Shape;1992;p35">
            <a:extLst>
              <a:ext uri="{FF2B5EF4-FFF2-40B4-BE49-F238E27FC236}">
                <a16:creationId xmlns:a16="http://schemas.microsoft.com/office/drawing/2014/main" id="{FD731BD2-FA0B-47C4-B1C2-A517B63CDEE5}"/>
              </a:ext>
            </a:extLst>
          </p:cNvPr>
          <p:cNvSpPr txBox="1"/>
          <p:nvPr/>
        </p:nvSpPr>
        <p:spPr>
          <a:xfrm>
            <a:off x="6701100" y="3028132"/>
            <a:ext cx="2529741" cy="8421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ctr" defTabSz="2437730"/>
            <a:r>
              <a:rPr lang="en" sz="4265" b="1">
                <a:solidFill>
                  <a:schemeClr val="accent3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33%</a:t>
            </a:r>
            <a:endParaRPr sz="4265" b="1">
              <a:solidFill>
                <a:schemeClr val="accent3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grpSp>
        <p:nvGrpSpPr>
          <p:cNvPr id="59" name="Google Shape;1993;p35">
            <a:extLst>
              <a:ext uri="{FF2B5EF4-FFF2-40B4-BE49-F238E27FC236}">
                <a16:creationId xmlns:a16="http://schemas.microsoft.com/office/drawing/2014/main" id="{94DEBD48-9960-4913-BF76-608222235F58}"/>
              </a:ext>
            </a:extLst>
          </p:cNvPr>
          <p:cNvGrpSpPr/>
          <p:nvPr/>
        </p:nvGrpSpPr>
        <p:grpSpPr>
          <a:xfrm>
            <a:off x="7224436" y="3888874"/>
            <a:ext cx="1339173" cy="7292612"/>
            <a:chOff x="3814127" y="1081132"/>
            <a:chExt cx="502321" cy="2735442"/>
          </a:xfrm>
        </p:grpSpPr>
        <p:sp>
          <p:nvSpPr>
            <p:cNvPr id="60" name="Google Shape;1994;p35">
              <a:extLst>
                <a:ext uri="{FF2B5EF4-FFF2-40B4-BE49-F238E27FC236}">
                  <a16:creationId xmlns:a16="http://schemas.microsoft.com/office/drawing/2014/main" id="{75C48D34-C4EB-42E0-8CAA-1E80FE025AF1}"/>
                </a:ext>
              </a:extLst>
            </p:cNvPr>
            <p:cNvSpPr/>
            <p:nvPr/>
          </p:nvSpPr>
          <p:spPr>
            <a:xfrm>
              <a:off x="3861738" y="1081132"/>
              <a:ext cx="407100" cy="2135766"/>
            </a:xfrm>
            <a:prstGeom prst="rect">
              <a:avLst/>
            </a:prstGeom>
            <a:noFill/>
            <a:ln w="9525" cap="flat" cmpd="sng">
              <a:solidFill>
                <a:srgbClr val="CFCFC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30"/>
              <a:endParaRPr/>
            </a:p>
          </p:txBody>
        </p:sp>
        <p:sp>
          <p:nvSpPr>
            <p:cNvPr id="61" name="Google Shape;1995;p35">
              <a:extLst>
                <a:ext uri="{FF2B5EF4-FFF2-40B4-BE49-F238E27FC236}">
                  <a16:creationId xmlns:a16="http://schemas.microsoft.com/office/drawing/2014/main" id="{0465B3A4-C04A-4CFE-B01C-14A971ADCAAC}"/>
                </a:ext>
              </a:extLst>
            </p:cNvPr>
            <p:cNvSpPr/>
            <p:nvPr/>
          </p:nvSpPr>
          <p:spPr>
            <a:xfrm>
              <a:off x="3948138" y="2542512"/>
              <a:ext cx="243170" cy="596627"/>
            </a:xfrm>
            <a:prstGeom prst="rect">
              <a:avLst/>
            </a:prstGeom>
            <a:solidFill>
              <a:schemeClr val="accent3"/>
            </a:solidFill>
            <a:ln>
              <a:solidFill>
                <a:schemeClr val="accent3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30"/>
              <a:endParaRPr/>
            </a:p>
          </p:txBody>
        </p:sp>
        <p:sp>
          <p:nvSpPr>
            <p:cNvPr id="62" name="Google Shape;1996;p35">
              <a:extLst>
                <a:ext uri="{FF2B5EF4-FFF2-40B4-BE49-F238E27FC236}">
                  <a16:creationId xmlns:a16="http://schemas.microsoft.com/office/drawing/2014/main" id="{37EB679C-6AAC-487C-9EA1-7B7FC4D984C0}"/>
                </a:ext>
              </a:extLst>
            </p:cNvPr>
            <p:cNvSpPr/>
            <p:nvPr/>
          </p:nvSpPr>
          <p:spPr>
            <a:xfrm>
              <a:off x="3814127" y="3314258"/>
              <a:ext cx="502321" cy="502316"/>
            </a:xfrm>
            <a:custGeom>
              <a:avLst/>
              <a:gdLst/>
              <a:ahLst/>
              <a:cxnLst/>
              <a:rect l="l" t="t" r="r" b="b"/>
              <a:pathLst>
                <a:path w="23218" h="23250" extrusionOk="0">
                  <a:moveTo>
                    <a:pt x="11609" y="0"/>
                  </a:moveTo>
                  <a:cubicBezTo>
                    <a:pt x="5205" y="0"/>
                    <a:pt x="1" y="5204"/>
                    <a:pt x="1" y="11642"/>
                  </a:cubicBezTo>
                  <a:cubicBezTo>
                    <a:pt x="1" y="18046"/>
                    <a:pt x="5205" y="23250"/>
                    <a:pt x="11609" y="23250"/>
                  </a:cubicBezTo>
                  <a:cubicBezTo>
                    <a:pt x="18014" y="23250"/>
                    <a:pt x="23217" y="18046"/>
                    <a:pt x="23217" y="11642"/>
                  </a:cubicBezTo>
                  <a:cubicBezTo>
                    <a:pt x="23217" y="5204"/>
                    <a:pt x="18014" y="0"/>
                    <a:pt x="116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solidFill>
                <a:schemeClr val="accent3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30"/>
              <a:endParaRPr/>
            </a:p>
          </p:txBody>
        </p:sp>
      </p:grpSp>
      <p:sp>
        <p:nvSpPr>
          <p:cNvPr id="63" name="Google Shape;2001;p35">
            <a:extLst>
              <a:ext uri="{FF2B5EF4-FFF2-40B4-BE49-F238E27FC236}">
                <a16:creationId xmlns:a16="http://schemas.microsoft.com/office/drawing/2014/main" id="{5DA13E0F-EE32-4D3F-9F4B-8F146FF85F18}"/>
              </a:ext>
            </a:extLst>
          </p:cNvPr>
          <p:cNvSpPr txBox="1"/>
          <p:nvPr/>
        </p:nvSpPr>
        <p:spPr>
          <a:xfrm>
            <a:off x="6427981" y="11286953"/>
            <a:ext cx="2960829" cy="612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ctr" defTabSz="2437730"/>
            <a:r>
              <a:rPr lang="en" sz="440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  <a:sym typeface="Fira Sans Extra Condensed"/>
              </a:rPr>
              <a:t>Objetivo 2</a:t>
            </a:r>
            <a:endParaRPr sz="440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  <a:sym typeface="Fira Sans Extra Condensed"/>
            </a:endParaRPr>
          </a:p>
        </p:txBody>
      </p:sp>
      <p:sp>
        <p:nvSpPr>
          <p:cNvPr id="64" name="Google Shape;2003;p35">
            <a:extLst>
              <a:ext uri="{FF2B5EF4-FFF2-40B4-BE49-F238E27FC236}">
                <a16:creationId xmlns:a16="http://schemas.microsoft.com/office/drawing/2014/main" id="{D8134A6E-2C26-4EED-91B6-7947F813CB5A}"/>
              </a:ext>
            </a:extLst>
          </p:cNvPr>
          <p:cNvSpPr txBox="1"/>
          <p:nvPr/>
        </p:nvSpPr>
        <p:spPr>
          <a:xfrm>
            <a:off x="9803280" y="3028132"/>
            <a:ext cx="2529741" cy="8421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ctr" defTabSz="2437730"/>
            <a:r>
              <a:rPr lang="en" sz="4265" b="1">
                <a:solidFill>
                  <a:schemeClr val="accent2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65%</a:t>
            </a:r>
            <a:endParaRPr sz="4265" b="1">
              <a:solidFill>
                <a:schemeClr val="accent2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grpSp>
        <p:nvGrpSpPr>
          <p:cNvPr id="65" name="Google Shape;2004;p35">
            <a:extLst>
              <a:ext uri="{FF2B5EF4-FFF2-40B4-BE49-F238E27FC236}">
                <a16:creationId xmlns:a16="http://schemas.microsoft.com/office/drawing/2014/main" id="{AE2C02FA-ABF1-45C5-95F8-7765E13554E7}"/>
              </a:ext>
            </a:extLst>
          </p:cNvPr>
          <p:cNvGrpSpPr/>
          <p:nvPr/>
        </p:nvGrpSpPr>
        <p:grpSpPr>
          <a:xfrm>
            <a:off x="10319466" y="3871154"/>
            <a:ext cx="1339173" cy="7310328"/>
            <a:chOff x="4827552" y="1074486"/>
            <a:chExt cx="502321" cy="2742088"/>
          </a:xfrm>
        </p:grpSpPr>
        <p:sp>
          <p:nvSpPr>
            <p:cNvPr id="66" name="Google Shape;2005;p35">
              <a:extLst>
                <a:ext uri="{FF2B5EF4-FFF2-40B4-BE49-F238E27FC236}">
                  <a16:creationId xmlns:a16="http://schemas.microsoft.com/office/drawing/2014/main" id="{71789E96-F285-4677-AA47-1C9A1C2A55D7}"/>
                </a:ext>
              </a:extLst>
            </p:cNvPr>
            <p:cNvSpPr/>
            <p:nvPr/>
          </p:nvSpPr>
          <p:spPr>
            <a:xfrm>
              <a:off x="4875163" y="1074486"/>
              <a:ext cx="407100" cy="2142411"/>
            </a:xfrm>
            <a:prstGeom prst="rect">
              <a:avLst/>
            </a:prstGeom>
            <a:noFill/>
            <a:ln w="9525" cap="flat" cmpd="sng">
              <a:solidFill>
                <a:srgbClr val="CFCFC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30"/>
              <a:endParaRPr/>
            </a:p>
          </p:txBody>
        </p:sp>
        <p:sp>
          <p:nvSpPr>
            <p:cNvPr id="67" name="Google Shape;2006;p35">
              <a:extLst>
                <a:ext uri="{FF2B5EF4-FFF2-40B4-BE49-F238E27FC236}">
                  <a16:creationId xmlns:a16="http://schemas.microsoft.com/office/drawing/2014/main" id="{415DA931-4707-48FB-A47C-63870F3603F8}"/>
                </a:ext>
              </a:extLst>
            </p:cNvPr>
            <p:cNvSpPr/>
            <p:nvPr/>
          </p:nvSpPr>
          <p:spPr>
            <a:xfrm>
              <a:off x="4961562" y="1810211"/>
              <a:ext cx="243169" cy="132878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30"/>
              <a:endParaRPr/>
            </a:p>
          </p:txBody>
        </p:sp>
        <p:sp>
          <p:nvSpPr>
            <p:cNvPr id="68" name="Google Shape;2007;p35">
              <a:extLst>
                <a:ext uri="{FF2B5EF4-FFF2-40B4-BE49-F238E27FC236}">
                  <a16:creationId xmlns:a16="http://schemas.microsoft.com/office/drawing/2014/main" id="{9F6DF28B-A1F4-4F65-8068-80C22EA0E1C8}"/>
                </a:ext>
              </a:extLst>
            </p:cNvPr>
            <p:cNvSpPr/>
            <p:nvPr/>
          </p:nvSpPr>
          <p:spPr>
            <a:xfrm>
              <a:off x="4827552" y="3314258"/>
              <a:ext cx="502321" cy="502316"/>
            </a:xfrm>
            <a:custGeom>
              <a:avLst/>
              <a:gdLst/>
              <a:ahLst/>
              <a:cxnLst/>
              <a:rect l="l" t="t" r="r" b="b"/>
              <a:pathLst>
                <a:path w="23218" h="23250" extrusionOk="0">
                  <a:moveTo>
                    <a:pt x="11609" y="0"/>
                  </a:moveTo>
                  <a:cubicBezTo>
                    <a:pt x="5204" y="0"/>
                    <a:pt x="1" y="5204"/>
                    <a:pt x="1" y="11642"/>
                  </a:cubicBezTo>
                  <a:cubicBezTo>
                    <a:pt x="1" y="18046"/>
                    <a:pt x="5204" y="23250"/>
                    <a:pt x="11609" y="23250"/>
                  </a:cubicBezTo>
                  <a:cubicBezTo>
                    <a:pt x="18013" y="23250"/>
                    <a:pt x="23217" y="18046"/>
                    <a:pt x="23217" y="11642"/>
                  </a:cubicBezTo>
                  <a:cubicBezTo>
                    <a:pt x="23217" y="5204"/>
                    <a:pt x="18013" y="0"/>
                    <a:pt x="1160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solidFill>
                <a:schemeClr val="accent2"/>
              </a:solidFill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30"/>
              <a:endParaRPr/>
            </a:p>
          </p:txBody>
        </p:sp>
      </p:grpSp>
      <p:sp>
        <p:nvSpPr>
          <p:cNvPr id="69" name="Google Shape;2013;p35">
            <a:extLst>
              <a:ext uri="{FF2B5EF4-FFF2-40B4-BE49-F238E27FC236}">
                <a16:creationId xmlns:a16="http://schemas.microsoft.com/office/drawing/2014/main" id="{780F4E22-6CF6-4AD6-8A7B-028EF1A9FF4A}"/>
              </a:ext>
            </a:extLst>
          </p:cNvPr>
          <p:cNvSpPr txBox="1"/>
          <p:nvPr/>
        </p:nvSpPr>
        <p:spPr>
          <a:xfrm>
            <a:off x="9508636" y="11286953"/>
            <a:ext cx="2960829" cy="612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ctr" defTabSz="2437730"/>
            <a:r>
              <a:rPr lang="en" sz="44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  <a:sym typeface="Fira Sans Extra Condensed"/>
              </a:rPr>
              <a:t>Objetivo 3</a:t>
            </a:r>
            <a:endParaRPr sz="44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  <a:sym typeface="Fira Sans Extra Condensed"/>
            </a:endParaRPr>
          </a:p>
        </p:txBody>
      </p:sp>
      <p:sp>
        <p:nvSpPr>
          <p:cNvPr id="70" name="Google Shape;2015;p35">
            <a:extLst>
              <a:ext uri="{FF2B5EF4-FFF2-40B4-BE49-F238E27FC236}">
                <a16:creationId xmlns:a16="http://schemas.microsoft.com/office/drawing/2014/main" id="{2A115606-E76E-4F22-809F-D5DC4787E69B}"/>
              </a:ext>
            </a:extLst>
          </p:cNvPr>
          <p:cNvSpPr txBox="1"/>
          <p:nvPr/>
        </p:nvSpPr>
        <p:spPr>
          <a:xfrm>
            <a:off x="12970097" y="3028132"/>
            <a:ext cx="2529741" cy="8421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ctr" defTabSz="2437730"/>
            <a:r>
              <a:rPr lang="en" sz="4265" b="1">
                <a:solidFill>
                  <a:schemeClr val="accent4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79%</a:t>
            </a:r>
            <a:endParaRPr sz="4265" b="1">
              <a:solidFill>
                <a:schemeClr val="accent4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grpSp>
        <p:nvGrpSpPr>
          <p:cNvPr id="118" name="Google Shape;2016;p35">
            <a:extLst>
              <a:ext uri="{FF2B5EF4-FFF2-40B4-BE49-F238E27FC236}">
                <a16:creationId xmlns:a16="http://schemas.microsoft.com/office/drawing/2014/main" id="{016637C1-4204-4322-8324-517BF9D2B3EB}"/>
              </a:ext>
            </a:extLst>
          </p:cNvPr>
          <p:cNvGrpSpPr/>
          <p:nvPr/>
        </p:nvGrpSpPr>
        <p:grpSpPr>
          <a:xfrm>
            <a:off x="13476252" y="3870187"/>
            <a:ext cx="1339273" cy="7311302"/>
            <a:chOff x="5840959" y="1074124"/>
            <a:chExt cx="502358" cy="2742452"/>
          </a:xfrm>
        </p:grpSpPr>
        <p:sp>
          <p:nvSpPr>
            <p:cNvPr id="119" name="Google Shape;2017;p35">
              <a:extLst>
                <a:ext uri="{FF2B5EF4-FFF2-40B4-BE49-F238E27FC236}">
                  <a16:creationId xmlns:a16="http://schemas.microsoft.com/office/drawing/2014/main" id="{52B2E8EC-47D6-4525-B2E1-B91223DC44D8}"/>
                </a:ext>
              </a:extLst>
            </p:cNvPr>
            <p:cNvSpPr/>
            <p:nvPr/>
          </p:nvSpPr>
          <p:spPr>
            <a:xfrm>
              <a:off x="5888588" y="1074124"/>
              <a:ext cx="407100" cy="2142773"/>
            </a:xfrm>
            <a:prstGeom prst="rect">
              <a:avLst/>
            </a:prstGeom>
            <a:noFill/>
            <a:ln w="9525" cap="flat" cmpd="sng">
              <a:solidFill>
                <a:srgbClr val="CFCFC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30"/>
              <a:endParaRPr/>
            </a:p>
          </p:txBody>
        </p:sp>
        <p:sp>
          <p:nvSpPr>
            <p:cNvPr id="120" name="Google Shape;2018;p35">
              <a:extLst>
                <a:ext uri="{FF2B5EF4-FFF2-40B4-BE49-F238E27FC236}">
                  <a16:creationId xmlns:a16="http://schemas.microsoft.com/office/drawing/2014/main" id="{71F505B4-54F6-499A-8045-A616FF0E0D7B}"/>
                </a:ext>
              </a:extLst>
            </p:cNvPr>
            <p:cNvSpPr/>
            <p:nvPr/>
          </p:nvSpPr>
          <p:spPr>
            <a:xfrm>
              <a:off x="5963060" y="1560263"/>
              <a:ext cx="269062" cy="157899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30"/>
              <a:endParaRPr/>
            </a:p>
          </p:txBody>
        </p:sp>
        <p:sp>
          <p:nvSpPr>
            <p:cNvPr id="121" name="Google Shape;2019;p35">
              <a:extLst>
                <a:ext uri="{FF2B5EF4-FFF2-40B4-BE49-F238E27FC236}">
                  <a16:creationId xmlns:a16="http://schemas.microsoft.com/office/drawing/2014/main" id="{3F3AEFC8-ADE9-436A-94B1-E127C3A33F72}"/>
                </a:ext>
              </a:extLst>
            </p:cNvPr>
            <p:cNvSpPr/>
            <p:nvPr/>
          </p:nvSpPr>
          <p:spPr>
            <a:xfrm>
              <a:off x="5840959" y="3314255"/>
              <a:ext cx="502358" cy="502321"/>
            </a:xfrm>
            <a:custGeom>
              <a:avLst/>
              <a:gdLst/>
              <a:ahLst/>
              <a:cxnLst/>
              <a:rect l="l" t="t" r="r" b="b"/>
              <a:pathLst>
                <a:path w="23217" h="23218" extrusionOk="0">
                  <a:moveTo>
                    <a:pt x="11608" y="1"/>
                  </a:moveTo>
                  <a:cubicBezTo>
                    <a:pt x="5204" y="1"/>
                    <a:pt x="0" y="5204"/>
                    <a:pt x="0" y="11609"/>
                  </a:cubicBezTo>
                  <a:cubicBezTo>
                    <a:pt x="0" y="18047"/>
                    <a:pt x="5204" y="23217"/>
                    <a:pt x="11608" y="23217"/>
                  </a:cubicBezTo>
                  <a:cubicBezTo>
                    <a:pt x="18013" y="23217"/>
                    <a:pt x="23217" y="18047"/>
                    <a:pt x="23217" y="11609"/>
                  </a:cubicBezTo>
                  <a:cubicBezTo>
                    <a:pt x="23217" y="5204"/>
                    <a:pt x="18013" y="1"/>
                    <a:pt x="1160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243737" tIns="243737" rIns="243737" bIns="243737" anchor="ctr" anchorCtr="0">
              <a:noAutofit/>
            </a:bodyPr>
            <a:lstStyle/>
            <a:p>
              <a:pPr defTabSz="2437730"/>
              <a:endParaRPr/>
            </a:p>
          </p:txBody>
        </p:sp>
      </p:grpSp>
      <p:sp>
        <p:nvSpPr>
          <p:cNvPr id="122" name="Google Shape;2023;p35">
            <a:extLst>
              <a:ext uri="{FF2B5EF4-FFF2-40B4-BE49-F238E27FC236}">
                <a16:creationId xmlns:a16="http://schemas.microsoft.com/office/drawing/2014/main" id="{AA401932-380E-48F9-9249-08E52FECA4D9}"/>
              </a:ext>
            </a:extLst>
          </p:cNvPr>
          <p:cNvSpPr txBox="1"/>
          <p:nvPr/>
        </p:nvSpPr>
        <p:spPr>
          <a:xfrm>
            <a:off x="12499390" y="11234217"/>
            <a:ext cx="3180512" cy="7181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ctr" defTabSz="2437730"/>
            <a:r>
              <a:rPr lang="en" sz="44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  <a:sym typeface="Fira Sans Extra Condensed"/>
              </a:rPr>
              <a:t>Objetivo 4</a:t>
            </a:r>
            <a:endParaRPr sz="44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  <a:sym typeface="Fira Sans Extra Condensed"/>
            </a:endParaRPr>
          </a:p>
        </p:txBody>
      </p:sp>
      <p:grpSp>
        <p:nvGrpSpPr>
          <p:cNvPr id="123" name="Google Shape;16782;p74">
            <a:extLst>
              <a:ext uri="{FF2B5EF4-FFF2-40B4-BE49-F238E27FC236}">
                <a16:creationId xmlns:a16="http://schemas.microsoft.com/office/drawing/2014/main" id="{0C60BCC3-3022-44DF-ACE7-77DAC94FCF17}"/>
              </a:ext>
            </a:extLst>
          </p:cNvPr>
          <p:cNvGrpSpPr/>
          <p:nvPr/>
        </p:nvGrpSpPr>
        <p:grpSpPr>
          <a:xfrm>
            <a:off x="4285645" y="10011363"/>
            <a:ext cx="1085317" cy="826137"/>
            <a:chOff x="5776798" y="3409778"/>
            <a:chExt cx="346379" cy="264518"/>
          </a:xfrm>
          <a:solidFill>
            <a:schemeClr val="bg2"/>
          </a:solidFill>
        </p:grpSpPr>
        <p:sp>
          <p:nvSpPr>
            <p:cNvPr id="124" name="Google Shape;16783;p74">
              <a:extLst>
                <a:ext uri="{FF2B5EF4-FFF2-40B4-BE49-F238E27FC236}">
                  <a16:creationId xmlns:a16="http://schemas.microsoft.com/office/drawing/2014/main" id="{D9B210AA-7EC2-456E-B521-C7849BF2B864}"/>
                </a:ext>
              </a:extLst>
            </p:cNvPr>
            <p:cNvSpPr/>
            <p:nvPr/>
          </p:nvSpPr>
          <p:spPr>
            <a:xfrm>
              <a:off x="5890104" y="3642055"/>
              <a:ext cx="10248" cy="32241"/>
            </a:xfrm>
            <a:custGeom>
              <a:avLst/>
              <a:gdLst/>
              <a:ahLst/>
              <a:cxnLst/>
              <a:rect l="l" t="t" r="r" b="b"/>
              <a:pathLst>
                <a:path w="322" h="1013" extrusionOk="0">
                  <a:moveTo>
                    <a:pt x="167" y="1"/>
                  </a:moveTo>
                  <a:cubicBezTo>
                    <a:pt x="71" y="1"/>
                    <a:pt x="0" y="72"/>
                    <a:pt x="0" y="155"/>
                  </a:cubicBezTo>
                  <a:lnTo>
                    <a:pt x="0" y="846"/>
                  </a:lnTo>
                  <a:cubicBezTo>
                    <a:pt x="0" y="929"/>
                    <a:pt x="71" y="1013"/>
                    <a:pt x="167" y="1013"/>
                  </a:cubicBezTo>
                  <a:cubicBezTo>
                    <a:pt x="250" y="1013"/>
                    <a:pt x="321" y="929"/>
                    <a:pt x="321" y="846"/>
                  </a:cubicBezTo>
                  <a:lnTo>
                    <a:pt x="321" y="143"/>
                  </a:lnTo>
                  <a:cubicBezTo>
                    <a:pt x="321" y="60"/>
                    <a:pt x="250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pPr defTabSz="914171">
                <a:buClrTx/>
                <a:defRPr/>
              </a:pPr>
              <a:endParaRPr sz="3599" kern="1200">
                <a:solidFill>
                  <a:prstClr val="black"/>
                </a:solidFill>
                <a:ea typeface="+mn-ea"/>
                <a:cs typeface="+mn-cs"/>
              </a:endParaRPr>
            </a:p>
          </p:txBody>
        </p:sp>
        <p:sp>
          <p:nvSpPr>
            <p:cNvPr id="125" name="Google Shape;16784;p74">
              <a:extLst>
                <a:ext uri="{FF2B5EF4-FFF2-40B4-BE49-F238E27FC236}">
                  <a16:creationId xmlns:a16="http://schemas.microsoft.com/office/drawing/2014/main" id="{3AD7BE78-2D33-4383-A95C-6F29423402BC}"/>
                </a:ext>
              </a:extLst>
            </p:cNvPr>
            <p:cNvSpPr/>
            <p:nvPr/>
          </p:nvSpPr>
          <p:spPr>
            <a:xfrm>
              <a:off x="5998094" y="3642055"/>
              <a:ext cx="10248" cy="32241"/>
            </a:xfrm>
            <a:custGeom>
              <a:avLst/>
              <a:gdLst/>
              <a:ahLst/>
              <a:cxnLst/>
              <a:rect l="l" t="t" r="r" b="b"/>
              <a:pathLst>
                <a:path w="322" h="1013" extrusionOk="0">
                  <a:moveTo>
                    <a:pt x="167" y="1"/>
                  </a:moveTo>
                  <a:cubicBezTo>
                    <a:pt x="72" y="1"/>
                    <a:pt x="0" y="72"/>
                    <a:pt x="0" y="155"/>
                  </a:cubicBezTo>
                  <a:lnTo>
                    <a:pt x="0" y="846"/>
                  </a:lnTo>
                  <a:cubicBezTo>
                    <a:pt x="0" y="929"/>
                    <a:pt x="72" y="1013"/>
                    <a:pt x="167" y="1013"/>
                  </a:cubicBezTo>
                  <a:cubicBezTo>
                    <a:pt x="250" y="1013"/>
                    <a:pt x="322" y="929"/>
                    <a:pt x="322" y="846"/>
                  </a:cubicBezTo>
                  <a:lnTo>
                    <a:pt x="322" y="143"/>
                  </a:lnTo>
                  <a:cubicBezTo>
                    <a:pt x="310" y="60"/>
                    <a:pt x="250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pPr defTabSz="914171">
                <a:buClrTx/>
                <a:defRPr/>
              </a:pPr>
              <a:endParaRPr sz="3599" kern="1200">
                <a:solidFill>
                  <a:prstClr val="black"/>
                </a:solidFill>
                <a:ea typeface="+mn-ea"/>
                <a:cs typeface="+mn-cs"/>
              </a:endParaRPr>
            </a:p>
          </p:txBody>
        </p:sp>
        <p:sp>
          <p:nvSpPr>
            <p:cNvPr id="126" name="Google Shape;16785;p74">
              <a:extLst>
                <a:ext uri="{FF2B5EF4-FFF2-40B4-BE49-F238E27FC236}">
                  <a16:creationId xmlns:a16="http://schemas.microsoft.com/office/drawing/2014/main" id="{03FD9E44-2A15-4759-956E-8775A68A2DEE}"/>
                </a:ext>
              </a:extLst>
            </p:cNvPr>
            <p:cNvSpPr/>
            <p:nvPr/>
          </p:nvSpPr>
          <p:spPr>
            <a:xfrm>
              <a:off x="5814673" y="3528367"/>
              <a:ext cx="43222" cy="15564"/>
            </a:xfrm>
            <a:custGeom>
              <a:avLst/>
              <a:gdLst/>
              <a:ahLst/>
              <a:cxnLst/>
              <a:rect l="l" t="t" r="r" b="b"/>
              <a:pathLst>
                <a:path w="1358" h="489" extrusionOk="0">
                  <a:moveTo>
                    <a:pt x="167" y="1"/>
                  </a:moveTo>
                  <a:cubicBezTo>
                    <a:pt x="72" y="1"/>
                    <a:pt x="1" y="72"/>
                    <a:pt x="1" y="156"/>
                  </a:cubicBezTo>
                  <a:cubicBezTo>
                    <a:pt x="1" y="251"/>
                    <a:pt x="72" y="322"/>
                    <a:pt x="167" y="322"/>
                  </a:cubicBezTo>
                  <a:cubicBezTo>
                    <a:pt x="346" y="322"/>
                    <a:pt x="870" y="358"/>
                    <a:pt x="1120" y="477"/>
                  </a:cubicBezTo>
                  <a:cubicBezTo>
                    <a:pt x="1144" y="489"/>
                    <a:pt x="1167" y="489"/>
                    <a:pt x="1191" y="489"/>
                  </a:cubicBezTo>
                  <a:cubicBezTo>
                    <a:pt x="1251" y="489"/>
                    <a:pt x="1310" y="453"/>
                    <a:pt x="1346" y="394"/>
                  </a:cubicBezTo>
                  <a:cubicBezTo>
                    <a:pt x="1358" y="322"/>
                    <a:pt x="1322" y="239"/>
                    <a:pt x="1251" y="191"/>
                  </a:cubicBezTo>
                  <a:cubicBezTo>
                    <a:pt x="882" y="13"/>
                    <a:pt x="191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pPr defTabSz="914171">
                <a:buClrTx/>
                <a:defRPr/>
              </a:pPr>
              <a:endParaRPr sz="3599" kern="1200">
                <a:solidFill>
                  <a:prstClr val="black"/>
                </a:solidFill>
                <a:ea typeface="+mn-ea"/>
                <a:cs typeface="+mn-cs"/>
              </a:endParaRPr>
            </a:p>
          </p:txBody>
        </p:sp>
        <p:sp>
          <p:nvSpPr>
            <p:cNvPr id="127" name="Google Shape;16786;p74">
              <a:extLst>
                <a:ext uri="{FF2B5EF4-FFF2-40B4-BE49-F238E27FC236}">
                  <a16:creationId xmlns:a16="http://schemas.microsoft.com/office/drawing/2014/main" id="{B7DF4339-BC02-4B05-A9BD-DC01413FEE27}"/>
                </a:ext>
              </a:extLst>
            </p:cNvPr>
            <p:cNvSpPr/>
            <p:nvPr/>
          </p:nvSpPr>
          <p:spPr>
            <a:xfrm>
              <a:off x="5797995" y="3631074"/>
              <a:ext cx="10662" cy="42458"/>
            </a:xfrm>
            <a:custGeom>
              <a:avLst/>
              <a:gdLst/>
              <a:ahLst/>
              <a:cxnLst/>
              <a:rect l="l" t="t" r="r" b="b"/>
              <a:pathLst>
                <a:path w="335" h="1334" extrusionOk="0">
                  <a:moveTo>
                    <a:pt x="167" y="0"/>
                  </a:moveTo>
                  <a:cubicBezTo>
                    <a:pt x="84" y="0"/>
                    <a:pt x="1" y="72"/>
                    <a:pt x="1" y="167"/>
                  </a:cubicBezTo>
                  <a:lnTo>
                    <a:pt x="1" y="1179"/>
                  </a:lnTo>
                  <a:cubicBezTo>
                    <a:pt x="1" y="1262"/>
                    <a:pt x="84" y="1334"/>
                    <a:pt x="167" y="1334"/>
                  </a:cubicBezTo>
                  <a:cubicBezTo>
                    <a:pt x="251" y="1334"/>
                    <a:pt x="334" y="1262"/>
                    <a:pt x="334" y="1179"/>
                  </a:cubicBezTo>
                  <a:lnTo>
                    <a:pt x="334" y="167"/>
                  </a:lnTo>
                  <a:cubicBezTo>
                    <a:pt x="334" y="72"/>
                    <a:pt x="263" y="0"/>
                    <a:pt x="1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pPr defTabSz="914171">
                <a:buClrTx/>
                <a:defRPr/>
              </a:pPr>
              <a:endParaRPr sz="3599" kern="1200">
                <a:solidFill>
                  <a:prstClr val="black"/>
                </a:solidFill>
                <a:ea typeface="+mn-ea"/>
                <a:cs typeface="+mn-cs"/>
              </a:endParaRPr>
            </a:p>
          </p:txBody>
        </p:sp>
        <p:sp>
          <p:nvSpPr>
            <p:cNvPr id="128" name="Google Shape;16787;p74">
              <a:extLst>
                <a:ext uri="{FF2B5EF4-FFF2-40B4-BE49-F238E27FC236}">
                  <a16:creationId xmlns:a16="http://schemas.microsoft.com/office/drawing/2014/main" id="{3DFFE4A1-2760-4BB6-B670-432AAFB54307}"/>
                </a:ext>
              </a:extLst>
            </p:cNvPr>
            <p:cNvSpPr/>
            <p:nvPr/>
          </p:nvSpPr>
          <p:spPr>
            <a:xfrm>
              <a:off x="5776798" y="3409778"/>
              <a:ext cx="346379" cy="264136"/>
            </a:xfrm>
            <a:custGeom>
              <a:avLst/>
              <a:gdLst/>
              <a:ahLst/>
              <a:cxnLst/>
              <a:rect l="l" t="t" r="r" b="b"/>
              <a:pathLst>
                <a:path w="10883" h="8299" extrusionOk="0">
                  <a:moveTo>
                    <a:pt x="9144" y="2512"/>
                  </a:moveTo>
                  <a:cubicBezTo>
                    <a:pt x="9418" y="2512"/>
                    <a:pt x="9656" y="2715"/>
                    <a:pt x="9656" y="2953"/>
                  </a:cubicBezTo>
                  <a:lnTo>
                    <a:pt x="9656" y="2977"/>
                  </a:lnTo>
                  <a:cubicBezTo>
                    <a:pt x="9501" y="2917"/>
                    <a:pt x="9335" y="2869"/>
                    <a:pt x="9144" y="2869"/>
                  </a:cubicBezTo>
                  <a:cubicBezTo>
                    <a:pt x="8965" y="2869"/>
                    <a:pt x="8787" y="2905"/>
                    <a:pt x="8620" y="2977"/>
                  </a:cubicBezTo>
                  <a:lnTo>
                    <a:pt x="8620" y="2953"/>
                  </a:lnTo>
                  <a:cubicBezTo>
                    <a:pt x="8620" y="2727"/>
                    <a:pt x="8858" y="2512"/>
                    <a:pt x="9144" y="2512"/>
                  </a:cubicBezTo>
                  <a:close/>
                  <a:moveTo>
                    <a:pt x="2869" y="3203"/>
                  </a:moveTo>
                  <a:lnTo>
                    <a:pt x="2869" y="3858"/>
                  </a:lnTo>
                  <a:cubicBezTo>
                    <a:pt x="2869" y="3965"/>
                    <a:pt x="2846" y="4060"/>
                    <a:pt x="2798" y="4167"/>
                  </a:cubicBezTo>
                  <a:lnTo>
                    <a:pt x="2727" y="4334"/>
                  </a:lnTo>
                  <a:cubicBezTo>
                    <a:pt x="2715" y="4346"/>
                    <a:pt x="2715" y="4382"/>
                    <a:pt x="2715" y="4405"/>
                  </a:cubicBezTo>
                  <a:lnTo>
                    <a:pt x="2715" y="4751"/>
                  </a:lnTo>
                  <a:cubicBezTo>
                    <a:pt x="2715" y="4989"/>
                    <a:pt x="2619" y="5191"/>
                    <a:pt x="2441" y="5358"/>
                  </a:cubicBezTo>
                  <a:cubicBezTo>
                    <a:pt x="2298" y="5525"/>
                    <a:pt x="2072" y="5596"/>
                    <a:pt x="1834" y="5596"/>
                  </a:cubicBezTo>
                  <a:cubicBezTo>
                    <a:pt x="1369" y="5584"/>
                    <a:pt x="1000" y="5179"/>
                    <a:pt x="1000" y="4703"/>
                  </a:cubicBezTo>
                  <a:lnTo>
                    <a:pt x="1000" y="4405"/>
                  </a:lnTo>
                  <a:cubicBezTo>
                    <a:pt x="1000" y="4382"/>
                    <a:pt x="1000" y="4358"/>
                    <a:pt x="988" y="4334"/>
                  </a:cubicBezTo>
                  <a:lnTo>
                    <a:pt x="881" y="4143"/>
                  </a:lnTo>
                  <a:cubicBezTo>
                    <a:pt x="845" y="4060"/>
                    <a:pt x="822" y="3989"/>
                    <a:pt x="822" y="3905"/>
                  </a:cubicBezTo>
                  <a:lnTo>
                    <a:pt x="822" y="3882"/>
                  </a:lnTo>
                  <a:cubicBezTo>
                    <a:pt x="822" y="3501"/>
                    <a:pt x="1131" y="3203"/>
                    <a:pt x="1500" y="3203"/>
                  </a:cubicBezTo>
                  <a:close/>
                  <a:moveTo>
                    <a:pt x="9144" y="3215"/>
                  </a:moveTo>
                  <a:cubicBezTo>
                    <a:pt x="9704" y="3215"/>
                    <a:pt x="10168" y="3679"/>
                    <a:pt x="10168" y="4239"/>
                  </a:cubicBezTo>
                  <a:cubicBezTo>
                    <a:pt x="10168" y="4346"/>
                    <a:pt x="10156" y="4465"/>
                    <a:pt x="10108" y="4572"/>
                  </a:cubicBezTo>
                  <a:cubicBezTo>
                    <a:pt x="9656" y="4108"/>
                    <a:pt x="8870" y="3929"/>
                    <a:pt x="8823" y="3929"/>
                  </a:cubicBezTo>
                  <a:cubicBezTo>
                    <a:pt x="8814" y="3926"/>
                    <a:pt x="8804" y="3925"/>
                    <a:pt x="8794" y="3925"/>
                  </a:cubicBezTo>
                  <a:cubicBezTo>
                    <a:pt x="8763" y="3925"/>
                    <a:pt x="8727" y="3938"/>
                    <a:pt x="8692" y="3965"/>
                  </a:cubicBezTo>
                  <a:cubicBezTo>
                    <a:pt x="8644" y="3989"/>
                    <a:pt x="8632" y="4036"/>
                    <a:pt x="8632" y="4084"/>
                  </a:cubicBezTo>
                  <a:cubicBezTo>
                    <a:pt x="8632" y="4084"/>
                    <a:pt x="8632" y="4179"/>
                    <a:pt x="8513" y="4298"/>
                  </a:cubicBezTo>
                  <a:cubicBezTo>
                    <a:pt x="8453" y="4358"/>
                    <a:pt x="8453" y="4465"/>
                    <a:pt x="8513" y="4524"/>
                  </a:cubicBezTo>
                  <a:cubicBezTo>
                    <a:pt x="8543" y="4554"/>
                    <a:pt x="8584" y="4569"/>
                    <a:pt x="8626" y="4569"/>
                  </a:cubicBezTo>
                  <a:cubicBezTo>
                    <a:pt x="8668" y="4569"/>
                    <a:pt x="8709" y="4554"/>
                    <a:pt x="8739" y="4524"/>
                  </a:cubicBezTo>
                  <a:cubicBezTo>
                    <a:pt x="8823" y="4441"/>
                    <a:pt x="8882" y="4346"/>
                    <a:pt x="8918" y="4274"/>
                  </a:cubicBezTo>
                  <a:cubicBezTo>
                    <a:pt x="9180" y="4346"/>
                    <a:pt x="9739" y="4560"/>
                    <a:pt x="9989" y="4894"/>
                  </a:cubicBezTo>
                  <a:cubicBezTo>
                    <a:pt x="9906" y="5298"/>
                    <a:pt x="9573" y="5596"/>
                    <a:pt x="9144" y="5596"/>
                  </a:cubicBezTo>
                  <a:cubicBezTo>
                    <a:pt x="8704" y="5596"/>
                    <a:pt x="8334" y="5275"/>
                    <a:pt x="8287" y="4834"/>
                  </a:cubicBezTo>
                  <a:cubicBezTo>
                    <a:pt x="8287" y="4810"/>
                    <a:pt x="8275" y="4798"/>
                    <a:pt x="8263" y="4774"/>
                  </a:cubicBezTo>
                  <a:cubicBezTo>
                    <a:pt x="8156" y="4620"/>
                    <a:pt x="8108" y="4441"/>
                    <a:pt x="8108" y="4239"/>
                  </a:cubicBezTo>
                  <a:cubicBezTo>
                    <a:pt x="8108" y="3679"/>
                    <a:pt x="8573" y="3215"/>
                    <a:pt x="9144" y="3215"/>
                  </a:cubicBezTo>
                  <a:close/>
                  <a:moveTo>
                    <a:pt x="5441" y="298"/>
                  </a:moveTo>
                  <a:cubicBezTo>
                    <a:pt x="6013" y="298"/>
                    <a:pt x="6489" y="488"/>
                    <a:pt x="6858" y="845"/>
                  </a:cubicBezTo>
                  <a:cubicBezTo>
                    <a:pt x="7227" y="1226"/>
                    <a:pt x="7453" y="1738"/>
                    <a:pt x="7501" y="2369"/>
                  </a:cubicBezTo>
                  <a:cubicBezTo>
                    <a:pt x="7620" y="4060"/>
                    <a:pt x="7763" y="5001"/>
                    <a:pt x="7822" y="5334"/>
                  </a:cubicBezTo>
                  <a:lnTo>
                    <a:pt x="7822" y="5346"/>
                  </a:lnTo>
                  <a:cubicBezTo>
                    <a:pt x="7632" y="5453"/>
                    <a:pt x="7310" y="5632"/>
                    <a:pt x="6787" y="5763"/>
                  </a:cubicBezTo>
                  <a:lnTo>
                    <a:pt x="6525" y="5644"/>
                  </a:lnTo>
                  <a:cubicBezTo>
                    <a:pt x="6453" y="5608"/>
                    <a:pt x="6418" y="5548"/>
                    <a:pt x="6418" y="5477"/>
                  </a:cubicBezTo>
                  <a:lnTo>
                    <a:pt x="6418" y="4929"/>
                  </a:lnTo>
                  <a:cubicBezTo>
                    <a:pt x="6918" y="4596"/>
                    <a:pt x="7263" y="4024"/>
                    <a:pt x="7263" y="3370"/>
                  </a:cubicBezTo>
                  <a:lnTo>
                    <a:pt x="7263" y="3072"/>
                  </a:lnTo>
                  <a:cubicBezTo>
                    <a:pt x="7263" y="2869"/>
                    <a:pt x="7180" y="2691"/>
                    <a:pt x="7037" y="2560"/>
                  </a:cubicBezTo>
                  <a:cubicBezTo>
                    <a:pt x="6727" y="2274"/>
                    <a:pt x="6001" y="1798"/>
                    <a:pt x="4751" y="1667"/>
                  </a:cubicBezTo>
                  <a:cubicBezTo>
                    <a:pt x="4744" y="1666"/>
                    <a:pt x="4737" y="1666"/>
                    <a:pt x="4730" y="1666"/>
                  </a:cubicBezTo>
                  <a:cubicBezTo>
                    <a:pt x="4645" y="1666"/>
                    <a:pt x="4583" y="1733"/>
                    <a:pt x="4572" y="1822"/>
                  </a:cubicBezTo>
                  <a:cubicBezTo>
                    <a:pt x="4548" y="1905"/>
                    <a:pt x="4632" y="1977"/>
                    <a:pt x="4715" y="2000"/>
                  </a:cubicBezTo>
                  <a:cubicBezTo>
                    <a:pt x="5882" y="2119"/>
                    <a:pt x="6537" y="2548"/>
                    <a:pt x="6834" y="2798"/>
                  </a:cubicBezTo>
                  <a:cubicBezTo>
                    <a:pt x="6906" y="2858"/>
                    <a:pt x="6953" y="2965"/>
                    <a:pt x="6953" y="3072"/>
                  </a:cubicBezTo>
                  <a:lnTo>
                    <a:pt x="6953" y="3370"/>
                  </a:lnTo>
                  <a:cubicBezTo>
                    <a:pt x="6953" y="4215"/>
                    <a:pt x="6263" y="4894"/>
                    <a:pt x="5417" y="4894"/>
                  </a:cubicBezTo>
                  <a:cubicBezTo>
                    <a:pt x="4572" y="4894"/>
                    <a:pt x="3881" y="4215"/>
                    <a:pt x="3881" y="3370"/>
                  </a:cubicBezTo>
                  <a:lnTo>
                    <a:pt x="3881" y="3227"/>
                  </a:lnTo>
                  <a:cubicBezTo>
                    <a:pt x="3881" y="3167"/>
                    <a:pt x="3917" y="3108"/>
                    <a:pt x="3977" y="3084"/>
                  </a:cubicBezTo>
                  <a:cubicBezTo>
                    <a:pt x="4167" y="2965"/>
                    <a:pt x="4429" y="2750"/>
                    <a:pt x="4548" y="2393"/>
                  </a:cubicBezTo>
                  <a:cubicBezTo>
                    <a:pt x="4584" y="2310"/>
                    <a:pt x="4536" y="2215"/>
                    <a:pt x="4453" y="2203"/>
                  </a:cubicBezTo>
                  <a:cubicBezTo>
                    <a:pt x="4434" y="2198"/>
                    <a:pt x="4415" y="2196"/>
                    <a:pt x="4398" y="2196"/>
                  </a:cubicBezTo>
                  <a:cubicBezTo>
                    <a:pt x="4327" y="2196"/>
                    <a:pt x="4270" y="2234"/>
                    <a:pt x="4251" y="2310"/>
                  </a:cubicBezTo>
                  <a:cubicBezTo>
                    <a:pt x="4167" y="2572"/>
                    <a:pt x="3977" y="2727"/>
                    <a:pt x="3822" y="2810"/>
                  </a:cubicBezTo>
                  <a:cubicBezTo>
                    <a:pt x="3679" y="2905"/>
                    <a:pt x="3572" y="3072"/>
                    <a:pt x="3572" y="3227"/>
                  </a:cubicBezTo>
                  <a:lnTo>
                    <a:pt x="3572" y="3370"/>
                  </a:lnTo>
                  <a:cubicBezTo>
                    <a:pt x="3572" y="4024"/>
                    <a:pt x="3917" y="4584"/>
                    <a:pt x="4417" y="4929"/>
                  </a:cubicBezTo>
                  <a:lnTo>
                    <a:pt x="4417" y="5477"/>
                  </a:lnTo>
                  <a:cubicBezTo>
                    <a:pt x="4417" y="5548"/>
                    <a:pt x="4370" y="5608"/>
                    <a:pt x="4310" y="5644"/>
                  </a:cubicBezTo>
                  <a:lnTo>
                    <a:pt x="4048" y="5763"/>
                  </a:lnTo>
                  <a:cubicBezTo>
                    <a:pt x="3536" y="5632"/>
                    <a:pt x="3215" y="5453"/>
                    <a:pt x="3060" y="5346"/>
                  </a:cubicBezTo>
                  <a:lnTo>
                    <a:pt x="3060" y="5334"/>
                  </a:lnTo>
                  <a:cubicBezTo>
                    <a:pt x="3131" y="5001"/>
                    <a:pt x="3262" y="4060"/>
                    <a:pt x="3393" y="2369"/>
                  </a:cubicBezTo>
                  <a:cubicBezTo>
                    <a:pt x="3441" y="1738"/>
                    <a:pt x="3655" y="1226"/>
                    <a:pt x="4036" y="845"/>
                  </a:cubicBezTo>
                  <a:cubicBezTo>
                    <a:pt x="4393" y="488"/>
                    <a:pt x="4882" y="298"/>
                    <a:pt x="5441" y="298"/>
                  </a:cubicBezTo>
                  <a:close/>
                  <a:moveTo>
                    <a:pt x="2750" y="5465"/>
                  </a:moveTo>
                  <a:cubicBezTo>
                    <a:pt x="2786" y="5501"/>
                    <a:pt x="2810" y="5572"/>
                    <a:pt x="2869" y="5596"/>
                  </a:cubicBezTo>
                  <a:cubicBezTo>
                    <a:pt x="3000" y="5691"/>
                    <a:pt x="3239" y="5822"/>
                    <a:pt x="3584" y="5941"/>
                  </a:cubicBezTo>
                  <a:lnTo>
                    <a:pt x="3155" y="6144"/>
                  </a:lnTo>
                  <a:lnTo>
                    <a:pt x="2655" y="6001"/>
                  </a:lnTo>
                  <a:cubicBezTo>
                    <a:pt x="2512" y="5953"/>
                    <a:pt x="2512" y="5953"/>
                    <a:pt x="2512" y="5906"/>
                  </a:cubicBezTo>
                  <a:lnTo>
                    <a:pt x="2512" y="5691"/>
                  </a:lnTo>
                  <a:cubicBezTo>
                    <a:pt x="2572" y="5656"/>
                    <a:pt x="2619" y="5608"/>
                    <a:pt x="2667" y="5572"/>
                  </a:cubicBezTo>
                  <a:cubicBezTo>
                    <a:pt x="2691" y="5536"/>
                    <a:pt x="2727" y="5513"/>
                    <a:pt x="2750" y="5465"/>
                  </a:cubicBezTo>
                  <a:close/>
                  <a:moveTo>
                    <a:pt x="8096" y="5239"/>
                  </a:moveTo>
                  <a:cubicBezTo>
                    <a:pt x="8180" y="5417"/>
                    <a:pt x="8323" y="5572"/>
                    <a:pt x="8477" y="5691"/>
                  </a:cubicBezTo>
                  <a:lnTo>
                    <a:pt x="8477" y="6025"/>
                  </a:lnTo>
                  <a:lnTo>
                    <a:pt x="8489" y="6025"/>
                  </a:lnTo>
                  <a:lnTo>
                    <a:pt x="7977" y="6287"/>
                  </a:lnTo>
                  <a:cubicBezTo>
                    <a:pt x="7977" y="6287"/>
                    <a:pt x="7965" y="6287"/>
                    <a:pt x="7965" y="6263"/>
                  </a:cubicBezTo>
                  <a:lnTo>
                    <a:pt x="7227" y="5941"/>
                  </a:lnTo>
                  <a:cubicBezTo>
                    <a:pt x="7596" y="5822"/>
                    <a:pt x="7822" y="5667"/>
                    <a:pt x="7942" y="5596"/>
                  </a:cubicBezTo>
                  <a:cubicBezTo>
                    <a:pt x="8049" y="5525"/>
                    <a:pt x="8108" y="5406"/>
                    <a:pt x="8096" y="5275"/>
                  </a:cubicBezTo>
                  <a:lnTo>
                    <a:pt x="8096" y="5239"/>
                  </a:lnTo>
                  <a:close/>
                  <a:moveTo>
                    <a:pt x="2203" y="5870"/>
                  </a:moveTo>
                  <a:lnTo>
                    <a:pt x="2203" y="5929"/>
                  </a:lnTo>
                  <a:cubicBezTo>
                    <a:pt x="2203" y="5953"/>
                    <a:pt x="2203" y="5989"/>
                    <a:pt x="2215" y="6013"/>
                  </a:cubicBezTo>
                  <a:lnTo>
                    <a:pt x="1857" y="6370"/>
                  </a:lnTo>
                  <a:lnTo>
                    <a:pt x="1500" y="6013"/>
                  </a:lnTo>
                  <a:cubicBezTo>
                    <a:pt x="1512" y="5989"/>
                    <a:pt x="1512" y="5953"/>
                    <a:pt x="1512" y="5929"/>
                  </a:cubicBezTo>
                  <a:lnTo>
                    <a:pt x="1512" y="5870"/>
                  </a:lnTo>
                  <a:cubicBezTo>
                    <a:pt x="1619" y="5894"/>
                    <a:pt x="1726" y="5929"/>
                    <a:pt x="1834" y="5929"/>
                  </a:cubicBezTo>
                  <a:lnTo>
                    <a:pt x="1857" y="5929"/>
                  </a:lnTo>
                  <a:cubicBezTo>
                    <a:pt x="1976" y="5929"/>
                    <a:pt x="2096" y="5906"/>
                    <a:pt x="2203" y="5870"/>
                  </a:cubicBezTo>
                  <a:close/>
                  <a:moveTo>
                    <a:pt x="9525" y="5882"/>
                  </a:moveTo>
                  <a:lnTo>
                    <a:pt x="9525" y="6048"/>
                  </a:lnTo>
                  <a:cubicBezTo>
                    <a:pt x="9525" y="6108"/>
                    <a:pt x="9537" y="6144"/>
                    <a:pt x="9573" y="6191"/>
                  </a:cubicBezTo>
                  <a:lnTo>
                    <a:pt x="9394" y="6322"/>
                  </a:lnTo>
                  <a:cubicBezTo>
                    <a:pt x="9323" y="6394"/>
                    <a:pt x="9236" y="6429"/>
                    <a:pt x="9151" y="6429"/>
                  </a:cubicBezTo>
                  <a:cubicBezTo>
                    <a:pt x="9067" y="6429"/>
                    <a:pt x="8983" y="6394"/>
                    <a:pt x="8918" y="6322"/>
                  </a:cubicBezTo>
                  <a:lnTo>
                    <a:pt x="8763" y="6191"/>
                  </a:lnTo>
                  <a:cubicBezTo>
                    <a:pt x="8799" y="6144"/>
                    <a:pt x="8811" y="6084"/>
                    <a:pt x="8811" y="6048"/>
                  </a:cubicBezTo>
                  <a:lnTo>
                    <a:pt x="8811" y="5882"/>
                  </a:lnTo>
                  <a:cubicBezTo>
                    <a:pt x="8918" y="5906"/>
                    <a:pt x="9037" y="5941"/>
                    <a:pt x="9168" y="5941"/>
                  </a:cubicBezTo>
                  <a:cubicBezTo>
                    <a:pt x="9287" y="5941"/>
                    <a:pt x="9406" y="5929"/>
                    <a:pt x="9525" y="5882"/>
                  </a:cubicBezTo>
                  <a:close/>
                  <a:moveTo>
                    <a:pt x="6096" y="5096"/>
                  </a:moveTo>
                  <a:lnTo>
                    <a:pt x="6096" y="5477"/>
                  </a:lnTo>
                  <a:cubicBezTo>
                    <a:pt x="6096" y="5667"/>
                    <a:pt x="6215" y="5846"/>
                    <a:pt x="6394" y="5941"/>
                  </a:cubicBezTo>
                  <a:lnTo>
                    <a:pt x="6632" y="6048"/>
                  </a:lnTo>
                  <a:cubicBezTo>
                    <a:pt x="6406" y="6489"/>
                    <a:pt x="5941" y="6787"/>
                    <a:pt x="5417" y="6787"/>
                  </a:cubicBezTo>
                  <a:cubicBezTo>
                    <a:pt x="4894" y="6787"/>
                    <a:pt x="4441" y="6501"/>
                    <a:pt x="4203" y="6048"/>
                  </a:cubicBezTo>
                  <a:lnTo>
                    <a:pt x="4441" y="5941"/>
                  </a:lnTo>
                  <a:cubicBezTo>
                    <a:pt x="4620" y="5870"/>
                    <a:pt x="4739" y="5691"/>
                    <a:pt x="4739" y="5477"/>
                  </a:cubicBezTo>
                  <a:lnTo>
                    <a:pt x="4739" y="5096"/>
                  </a:lnTo>
                  <a:cubicBezTo>
                    <a:pt x="4941" y="5179"/>
                    <a:pt x="5179" y="5227"/>
                    <a:pt x="5417" y="5227"/>
                  </a:cubicBezTo>
                  <a:cubicBezTo>
                    <a:pt x="5656" y="5227"/>
                    <a:pt x="5894" y="5179"/>
                    <a:pt x="6096" y="5096"/>
                  </a:cubicBezTo>
                  <a:close/>
                  <a:moveTo>
                    <a:pt x="5417" y="0"/>
                  </a:moveTo>
                  <a:cubicBezTo>
                    <a:pt x="4763" y="0"/>
                    <a:pt x="4215" y="226"/>
                    <a:pt x="3786" y="643"/>
                  </a:cubicBezTo>
                  <a:cubicBezTo>
                    <a:pt x="3346" y="1060"/>
                    <a:pt x="3096" y="1655"/>
                    <a:pt x="3048" y="2346"/>
                  </a:cubicBezTo>
                  <a:cubicBezTo>
                    <a:pt x="3036" y="2548"/>
                    <a:pt x="3024" y="2703"/>
                    <a:pt x="3012" y="2881"/>
                  </a:cubicBezTo>
                  <a:lnTo>
                    <a:pt x="1524" y="2881"/>
                  </a:lnTo>
                  <a:cubicBezTo>
                    <a:pt x="964" y="2881"/>
                    <a:pt x="512" y="3334"/>
                    <a:pt x="512" y="3893"/>
                  </a:cubicBezTo>
                  <a:lnTo>
                    <a:pt x="512" y="3917"/>
                  </a:lnTo>
                  <a:cubicBezTo>
                    <a:pt x="512" y="4048"/>
                    <a:pt x="536" y="4167"/>
                    <a:pt x="595" y="4286"/>
                  </a:cubicBezTo>
                  <a:lnTo>
                    <a:pt x="667" y="4453"/>
                  </a:lnTo>
                  <a:lnTo>
                    <a:pt x="667" y="4703"/>
                  </a:lnTo>
                  <a:cubicBezTo>
                    <a:pt x="667" y="5120"/>
                    <a:pt x="881" y="5477"/>
                    <a:pt x="1179" y="5703"/>
                  </a:cubicBezTo>
                  <a:lnTo>
                    <a:pt x="1179" y="5929"/>
                  </a:lnTo>
                  <a:cubicBezTo>
                    <a:pt x="1179" y="5953"/>
                    <a:pt x="1167" y="5989"/>
                    <a:pt x="1131" y="5989"/>
                  </a:cubicBezTo>
                  <a:lnTo>
                    <a:pt x="476" y="6179"/>
                  </a:lnTo>
                  <a:cubicBezTo>
                    <a:pt x="191" y="6251"/>
                    <a:pt x="0" y="6513"/>
                    <a:pt x="0" y="6810"/>
                  </a:cubicBezTo>
                  <a:lnTo>
                    <a:pt x="0" y="8120"/>
                  </a:lnTo>
                  <a:cubicBezTo>
                    <a:pt x="0" y="8215"/>
                    <a:pt x="71" y="8287"/>
                    <a:pt x="167" y="8287"/>
                  </a:cubicBezTo>
                  <a:cubicBezTo>
                    <a:pt x="250" y="8287"/>
                    <a:pt x="333" y="8215"/>
                    <a:pt x="333" y="8120"/>
                  </a:cubicBezTo>
                  <a:lnTo>
                    <a:pt x="333" y="6810"/>
                  </a:lnTo>
                  <a:cubicBezTo>
                    <a:pt x="333" y="6668"/>
                    <a:pt x="429" y="6513"/>
                    <a:pt x="583" y="6477"/>
                  </a:cubicBezTo>
                  <a:lnTo>
                    <a:pt x="1238" y="6287"/>
                  </a:lnTo>
                  <a:cubicBezTo>
                    <a:pt x="1262" y="6287"/>
                    <a:pt x="1286" y="6263"/>
                    <a:pt x="1310" y="6251"/>
                  </a:cubicBezTo>
                  <a:lnTo>
                    <a:pt x="1715" y="6656"/>
                  </a:lnTo>
                  <a:lnTo>
                    <a:pt x="1715" y="8108"/>
                  </a:lnTo>
                  <a:cubicBezTo>
                    <a:pt x="1715" y="8203"/>
                    <a:pt x="1786" y="8275"/>
                    <a:pt x="1881" y="8275"/>
                  </a:cubicBezTo>
                  <a:cubicBezTo>
                    <a:pt x="1965" y="8275"/>
                    <a:pt x="2036" y="8203"/>
                    <a:pt x="2036" y="8108"/>
                  </a:cubicBezTo>
                  <a:lnTo>
                    <a:pt x="2036" y="6656"/>
                  </a:lnTo>
                  <a:lnTo>
                    <a:pt x="2441" y="6251"/>
                  </a:lnTo>
                  <a:cubicBezTo>
                    <a:pt x="2500" y="6287"/>
                    <a:pt x="2548" y="6298"/>
                    <a:pt x="2596" y="6310"/>
                  </a:cubicBezTo>
                  <a:lnTo>
                    <a:pt x="2750" y="6358"/>
                  </a:lnTo>
                  <a:cubicBezTo>
                    <a:pt x="2536" y="6501"/>
                    <a:pt x="2393" y="6751"/>
                    <a:pt x="2393" y="7037"/>
                  </a:cubicBezTo>
                  <a:lnTo>
                    <a:pt x="2393" y="8120"/>
                  </a:lnTo>
                  <a:cubicBezTo>
                    <a:pt x="2393" y="8215"/>
                    <a:pt x="2465" y="8287"/>
                    <a:pt x="2560" y="8287"/>
                  </a:cubicBezTo>
                  <a:cubicBezTo>
                    <a:pt x="2643" y="8287"/>
                    <a:pt x="2727" y="8215"/>
                    <a:pt x="2727" y="8120"/>
                  </a:cubicBezTo>
                  <a:lnTo>
                    <a:pt x="2727" y="7037"/>
                  </a:lnTo>
                  <a:cubicBezTo>
                    <a:pt x="2727" y="6834"/>
                    <a:pt x="2846" y="6656"/>
                    <a:pt x="3036" y="6560"/>
                  </a:cubicBezTo>
                  <a:lnTo>
                    <a:pt x="3941" y="6156"/>
                  </a:lnTo>
                  <a:cubicBezTo>
                    <a:pt x="4227" y="6727"/>
                    <a:pt x="4810" y="7096"/>
                    <a:pt x="5441" y="7096"/>
                  </a:cubicBezTo>
                  <a:cubicBezTo>
                    <a:pt x="6084" y="7096"/>
                    <a:pt x="6668" y="6739"/>
                    <a:pt x="6953" y="6156"/>
                  </a:cubicBezTo>
                  <a:lnTo>
                    <a:pt x="7858" y="6560"/>
                  </a:lnTo>
                  <a:cubicBezTo>
                    <a:pt x="8049" y="6656"/>
                    <a:pt x="8168" y="6834"/>
                    <a:pt x="8168" y="7037"/>
                  </a:cubicBezTo>
                  <a:lnTo>
                    <a:pt x="8168" y="8120"/>
                  </a:lnTo>
                  <a:cubicBezTo>
                    <a:pt x="8168" y="8215"/>
                    <a:pt x="8239" y="8287"/>
                    <a:pt x="8334" y="8287"/>
                  </a:cubicBezTo>
                  <a:cubicBezTo>
                    <a:pt x="8418" y="8287"/>
                    <a:pt x="8501" y="8215"/>
                    <a:pt x="8501" y="8120"/>
                  </a:cubicBezTo>
                  <a:lnTo>
                    <a:pt x="8501" y="7037"/>
                  </a:lnTo>
                  <a:cubicBezTo>
                    <a:pt x="8501" y="6834"/>
                    <a:pt x="8418" y="6656"/>
                    <a:pt x="8299" y="6501"/>
                  </a:cubicBezTo>
                  <a:lnTo>
                    <a:pt x="8537" y="6382"/>
                  </a:lnTo>
                  <a:lnTo>
                    <a:pt x="8715" y="6560"/>
                  </a:lnTo>
                  <a:cubicBezTo>
                    <a:pt x="8858" y="6679"/>
                    <a:pt x="9013" y="6739"/>
                    <a:pt x="9180" y="6739"/>
                  </a:cubicBezTo>
                  <a:cubicBezTo>
                    <a:pt x="9346" y="6739"/>
                    <a:pt x="9513" y="6679"/>
                    <a:pt x="9644" y="6560"/>
                  </a:cubicBezTo>
                  <a:lnTo>
                    <a:pt x="9823" y="6382"/>
                  </a:lnTo>
                  <a:lnTo>
                    <a:pt x="10358" y="6656"/>
                  </a:lnTo>
                  <a:cubicBezTo>
                    <a:pt x="10478" y="6715"/>
                    <a:pt x="10549" y="6834"/>
                    <a:pt x="10549" y="6965"/>
                  </a:cubicBezTo>
                  <a:lnTo>
                    <a:pt x="10549" y="8144"/>
                  </a:lnTo>
                  <a:cubicBezTo>
                    <a:pt x="10549" y="8227"/>
                    <a:pt x="10620" y="8299"/>
                    <a:pt x="10716" y="8299"/>
                  </a:cubicBezTo>
                  <a:cubicBezTo>
                    <a:pt x="10799" y="8299"/>
                    <a:pt x="10882" y="8227"/>
                    <a:pt x="10882" y="8144"/>
                  </a:cubicBezTo>
                  <a:lnTo>
                    <a:pt x="10882" y="6965"/>
                  </a:lnTo>
                  <a:cubicBezTo>
                    <a:pt x="10823" y="6703"/>
                    <a:pt x="10692" y="6477"/>
                    <a:pt x="10466" y="6358"/>
                  </a:cubicBezTo>
                  <a:lnTo>
                    <a:pt x="9823" y="6025"/>
                  </a:lnTo>
                  <a:lnTo>
                    <a:pt x="9823" y="6013"/>
                  </a:lnTo>
                  <a:lnTo>
                    <a:pt x="9823" y="5691"/>
                  </a:lnTo>
                  <a:cubicBezTo>
                    <a:pt x="10097" y="5501"/>
                    <a:pt x="10275" y="5227"/>
                    <a:pt x="10311" y="4882"/>
                  </a:cubicBezTo>
                  <a:cubicBezTo>
                    <a:pt x="10430" y="4679"/>
                    <a:pt x="10489" y="4453"/>
                    <a:pt x="10489" y="4215"/>
                  </a:cubicBezTo>
                  <a:cubicBezTo>
                    <a:pt x="10489" y="3786"/>
                    <a:pt x="10287" y="3381"/>
                    <a:pt x="9954" y="3143"/>
                  </a:cubicBezTo>
                  <a:cubicBezTo>
                    <a:pt x="9977" y="3084"/>
                    <a:pt x="9989" y="3012"/>
                    <a:pt x="9989" y="2953"/>
                  </a:cubicBezTo>
                  <a:cubicBezTo>
                    <a:pt x="9989" y="2536"/>
                    <a:pt x="9620" y="2191"/>
                    <a:pt x="9156" y="2191"/>
                  </a:cubicBezTo>
                  <a:cubicBezTo>
                    <a:pt x="8692" y="2191"/>
                    <a:pt x="8323" y="2524"/>
                    <a:pt x="8323" y="2953"/>
                  </a:cubicBezTo>
                  <a:cubicBezTo>
                    <a:pt x="8323" y="3024"/>
                    <a:pt x="8334" y="3084"/>
                    <a:pt x="8346" y="3143"/>
                  </a:cubicBezTo>
                  <a:cubicBezTo>
                    <a:pt x="8156" y="3286"/>
                    <a:pt x="8013" y="3477"/>
                    <a:pt x="7906" y="3715"/>
                  </a:cubicBezTo>
                  <a:cubicBezTo>
                    <a:pt x="7858" y="3334"/>
                    <a:pt x="7834" y="2869"/>
                    <a:pt x="7787" y="2346"/>
                  </a:cubicBezTo>
                  <a:cubicBezTo>
                    <a:pt x="7739" y="1655"/>
                    <a:pt x="7489" y="1060"/>
                    <a:pt x="7060" y="643"/>
                  </a:cubicBezTo>
                  <a:cubicBezTo>
                    <a:pt x="6644" y="226"/>
                    <a:pt x="6072" y="0"/>
                    <a:pt x="541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pPr defTabSz="914171">
                <a:buClrTx/>
                <a:defRPr/>
              </a:pPr>
              <a:endParaRPr sz="3599" kern="1200">
                <a:solidFill>
                  <a:prstClr val="black"/>
                </a:solidFill>
                <a:ea typeface="+mn-ea"/>
                <a:cs typeface="+mn-cs"/>
              </a:endParaRPr>
            </a:p>
          </p:txBody>
        </p:sp>
        <p:sp>
          <p:nvSpPr>
            <p:cNvPr id="129" name="Google Shape;16788;p74">
              <a:extLst>
                <a:ext uri="{FF2B5EF4-FFF2-40B4-BE49-F238E27FC236}">
                  <a16:creationId xmlns:a16="http://schemas.microsoft.com/office/drawing/2014/main" id="{8B3EEA15-4440-4D13-A219-4F93E800568E}"/>
                </a:ext>
              </a:extLst>
            </p:cNvPr>
            <p:cNvSpPr/>
            <p:nvPr/>
          </p:nvSpPr>
          <p:spPr>
            <a:xfrm>
              <a:off x="6089408" y="3637503"/>
              <a:ext cx="10662" cy="36029"/>
            </a:xfrm>
            <a:custGeom>
              <a:avLst/>
              <a:gdLst/>
              <a:ahLst/>
              <a:cxnLst/>
              <a:rect l="l" t="t" r="r" b="b"/>
              <a:pathLst>
                <a:path w="335" h="1132" extrusionOk="0">
                  <a:moveTo>
                    <a:pt x="167" y="1"/>
                  </a:moveTo>
                  <a:cubicBezTo>
                    <a:pt x="72" y="1"/>
                    <a:pt x="1" y="84"/>
                    <a:pt x="1" y="167"/>
                  </a:cubicBezTo>
                  <a:lnTo>
                    <a:pt x="1" y="977"/>
                  </a:lnTo>
                  <a:cubicBezTo>
                    <a:pt x="1" y="1060"/>
                    <a:pt x="72" y="1132"/>
                    <a:pt x="167" y="1132"/>
                  </a:cubicBezTo>
                  <a:cubicBezTo>
                    <a:pt x="251" y="1132"/>
                    <a:pt x="322" y="1060"/>
                    <a:pt x="322" y="977"/>
                  </a:cubicBezTo>
                  <a:lnTo>
                    <a:pt x="322" y="167"/>
                  </a:lnTo>
                  <a:cubicBezTo>
                    <a:pt x="334" y="84"/>
                    <a:pt x="251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pPr defTabSz="914171">
                <a:buClrTx/>
                <a:defRPr/>
              </a:pPr>
              <a:endParaRPr sz="3599" kern="1200">
                <a:solidFill>
                  <a:prstClr val="black"/>
                </a:solidFill>
                <a:ea typeface="+mn-ea"/>
                <a:cs typeface="+mn-cs"/>
              </a:endParaRPr>
            </a:p>
          </p:txBody>
        </p:sp>
      </p:grpSp>
      <p:sp>
        <p:nvSpPr>
          <p:cNvPr id="130" name="Google Shape;17455;p75">
            <a:extLst>
              <a:ext uri="{FF2B5EF4-FFF2-40B4-BE49-F238E27FC236}">
                <a16:creationId xmlns:a16="http://schemas.microsoft.com/office/drawing/2014/main" id="{F8DBCFB3-1255-4F4B-AEDD-3EA1E2EC3C3A}"/>
              </a:ext>
            </a:extLst>
          </p:cNvPr>
          <p:cNvSpPr/>
          <p:nvPr/>
        </p:nvSpPr>
        <p:spPr>
          <a:xfrm>
            <a:off x="7480888" y="10037860"/>
            <a:ext cx="970169" cy="862019"/>
          </a:xfrm>
          <a:custGeom>
            <a:avLst/>
            <a:gdLst/>
            <a:ahLst/>
            <a:cxnLst/>
            <a:rect l="l" t="t" r="r" b="b"/>
            <a:pathLst>
              <a:path w="11419" h="11443" extrusionOk="0">
                <a:moveTo>
                  <a:pt x="4644" y="3560"/>
                </a:moveTo>
                <a:lnTo>
                  <a:pt x="4727" y="3655"/>
                </a:lnTo>
                <a:lnTo>
                  <a:pt x="4132" y="4263"/>
                </a:lnTo>
                <a:cubicBezTo>
                  <a:pt x="3989" y="4084"/>
                  <a:pt x="3965" y="3834"/>
                  <a:pt x="4108" y="3655"/>
                </a:cubicBezTo>
                <a:lnTo>
                  <a:pt x="4120" y="3655"/>
                </a:lnTo>
                <a:cubicBezTo>
                  <a:pt x="4298" y="3655"/>
                  <a:pt x="4465" y="3620"/>
                  <a:pt x="4644" y="3560"/>
                </a:cubicBezTo>
                <a:close/>
                <a:moveTo>
                  <a:pt x="8751" y="5739"/>
                </a:moveTo>
                <a:lnTo>
                  <a:pt x="8918" y="5906"/>
                </a:lnTo>
                <a:cubicBezTo>
                  <a:pt x="8944" y="5932"/>
                  <a:pt x="8994" y="5951"/>
                  <a:pt x="9043" y="5951"/>
                </a:cubicBezTo>
                <a:cubicBezTo>
                  <a:pt x="9061" y="5951"/>
                  <a:pt x="9080" y="5948"/>
                  <a:pt x="9097" y="5941"/>
                </a:cubicBezTo>
                <a:cubicBezTo>
                  <a:pt x="9275" y="5894"/>
                  <a:pt x="9430" y="5858"/>
                  <a:pt x="9597" y="5846"/>
                </a:cubicBezTo>
                <a:lnTo>
                  <a:pt x="9704" y="5858"/>
                </a:lnTo>
                <a:cubicBezTo>
                  <a:pt x="10478" y="5918"/>
                  <a:pt x="11073" y="6561"/>
                  <a:pt x="11073" y="7335"/>
                </a:cubicBezTo>
                <a:cubicBezTo>
                  <a:pt x="11085" y="7454"/>
                  <a:pt x="11073" y="7585"/>
                  <a:pt x="11025" y="7716"/>
                </a:cubicBezTo>
                <a:lnTo>
                  <a:pt x="10121" y="6811"/>
                </a:lnTo>
                <a:cubicBezTo>
                  <a:pt x="10061" y="6739"/>
                  <a:pt x="9966" y="6692"/>
                  <a:pt x="9870" y="6644"/>
                </a:cubicBezTo>
                <a:cubicBezTo>
                  <a:pt x="9787" y="6620"/>
                  <a:pt x="9704" y="6608"/>
                  <a:pt x="9609" y="6608"/>
                </a:cubicBezTo>
                <a:cubicBezTo>
                  <a:pt x="9418" y="6608"/>
                  <a:pt x="9239" y="6680"/>
                  <a:pt x="9108" y="6811"/>
                </a:cubicBezTo>
                <a:cubicBezTo>
                  <a:pt x="8918" y="7001"/>
                  <a:pt x="8858" y="7299"/>
                  <a:pt x="8942" y="7573"/>
                </a:cubicBezTo>
                <a:cubicBezTo>
                  <a:pt x="8978" y="7680"/>
                  <a:pt x="9037" y="7763"/>
                  <a:pt x="9108" y="7823"/>
                </a:cubicBezTo>
                <a:lnTo>
                  <a:pt x="10013" y="8728"/>
                </a:lnTo>
                <a:cubicBezTo>
                  <a:pt x="9882" y="8775"/>
                  <a:pt x="9751" y="8787"/>
                  <a:pt x="9609" y="8787"/>
                </a:cubicBezTo>
                <a:cubicBezTo>
                  <a:pt x="8835" y="8787"/>
                  <a:pt x="8204" y="8180"/>
                  <a:pt x="8156" y="7418"/>
                </a:cubicBezTo>
                <a:lnTo>
                  <a:pt x="8144" y="7323"/>
                </a:lnTo>
                <a:cubicBezTo>
                  <a:pt x="8144" y="7156"/>
                  <a:pt x="8168" y="6977"/>
                  <a:pt x="8227" y="6811"/>
                </a:cubicBezTo>
                <a:cubicBezTo>
                  <a:pt x="8263" y="6751"/>
                  <a:pt x="8239" y="6680"/>
                  <a:pt x="8180" y="6632"/>
                </a:cubicBezTo>
                <a:lnTo>
                  <a:pt x="8025" y="6465"/>
                </a:lnTo>
                <a:lnTo>
                  <a:pt x="8751" y="5739"/>
                </a:lnTo>
                <a:close/>
                <a:moveTo>
                  <a:pt x="2393" y="6537"/>
                </a:moveTo>
                <a:lnTo>
                  <a:pt x="2751" y="6894"/>
                </a:lnTo>
                <a:lnTo>
                  <a:pt x="4632" y="8775"/>
                </a:lnTo>
                <a:lnTo>
                  <a:pt x="4894" y="9037"/>
                </a:lnTo>
                <a:lnTo>
                  <a:pt x="4358" y="9573"/>
                </a:lnTo>
                <a:lnTo>
                  <a:pt x="1858" y="7084"/>
                </a:lnTo>
                <a:lnTo>
                  <a:pt x="2393" y="6537"/>
                </a:lnTo>
                <a:close/>
                <a:moveTo>
                  <a:pt x="4155" y="0"/>
                </a:moveTo>
                <a:cubicBezTo>
                  <a:pt x="3882" y="0"/>
                  <a:pt x="3632" y="60"/>
                  <a:pt x="3382" y="179"/>
                </a:cubicBezTo>
                <a:cubicBezTo>
                  <a:pt x="3334" y="203"/>
                  <a:pt x="3286" y="250"/>
                  <a:pt x="3286" y="298"/>
                </a:cubicBezTo>
                <a:cubicBezTo>
                  <a:pt x="3274" y="357"/>
                  <a:pt x="3298" y="393"/>
                  <a:pt x="3334" y="441"/>
                </a:cubicBezTo>
                <a:lnTo>
                  <a:pt x="4417" y="1524"/>
                </a:lnTo>
                <a:cubicBezTo>
                  <a:pt x="4453" y="1560"/>
                  <a:pt x="4477" y="1608"/>
                  <a:pt x="4513" y="1667"/>
                </a:cubicBezTo>
                <a:cubicBezTo>
                  <a:pt x="4548" y="1810"/>
                  <a:pt x="4525" y="1965"/>
                  <a:pt x="4417" y="2060"/>
                </a:cubicBezTo>
                <a:cubicBezTo>
                  <a:pt x="4346" y="2143"/>
                  <a:pt x="4251" y="2167"/>
                  <a:pt x="4155" y="2167"/>
                </a:cubicBezTo>
                <a:cubicBezTo>
                  <a:pt x="4108" y="2167"/>
                  <a:pt x="4060" y="2155"/>
                  <a:pt x="4013" y="2143"/>
                </a:cubicBezTo>
                <a:cubicBezTo>
                  <a:pt x="3953" y="2108"/>
                  <a:pt x="3917" y="2096"/>
                  <a:pt x="3882" y="2048"/>
                </a:cubicBezTo>
                <a:lnTo>
                  <a:pt x="2798" y="965"/>
                </a:lnTo>
                <a:cubicBezTo>
                  <a:pt x="2762" y="928"/>
                  <a:pt x="2725" y="913"/>
                  <a:pt x="2684" y="913"/>
                </a:cubicBezTo>
                <a:cubicBezTo>
                  <a:pt x="2671" y="913"/>
                  <a:pt x="2657" y="914"/>
                  <a:pt x="2643" y="917"/>
                </a:cubicBezTo>
                <a:cubicBezTo>
                  <a:pt x="2584" y="929"/>
                  <a:pt x="2548" y="965"/>
                  <a:pt x="2524" y="1012"/>
                </a:cubicBezTo>
                <a:cubicBezTo>
                  <a:pt x="2405" y="1262"/>
                  <a:pt x="2346" y="1512"/>
                  <a:pt x="2346" y="1786"/>
                </a:cubicBezTo>
                <a:cubicBezTo>
                  <a:pt x="2346" y="2239"/>
                  <a:pt x="2524" y="2679"/>
                  <a:pt x="2846" y="3013"/>
                </a:cubicBezTo>
                <a:cubicBezTo>
                  <a:pt x="3096" y="3286"/>
                  <a:pt x="3417" y="3465"/>
                  <a:pt x="3798" y="3548"/>
                </a:cubicBezTo>
                <a:cubicBezTo>
                  <a:pt x="3655" y="3846"/>
                  <a:pt x="3715" y="4203"/>
                  <a:pt x="3941" y="4465"/>
                </a:cubicBezTo>
                <a:lnTo>
                  <a:pt x="3560" y="4846"/>
                </a:lnTo>
                <a:cubicBezTo>
                  <a:pt x="3405" y="5001"/>
                  <a:pt x="3334" y="5191"/>
                  <a:pt x="3334" y="5394"/>
                </a:cubicBezTo>
                <a:cubicBezTo>
                  <a:pt x="3334" y="5596"/>
                  <a:pt x="3405" y="5775"/>
                  <a:pt x="3524" y="5906"/>
                </a:cubicBezTo>
                <a:lnTo>
                  <a:pt x="2917" y="6513"/>
                </a:lnTo>
                <a:lnTo>
                  <a:pt x="2560" y="6156"/>
                </a:lnTo>
                <a:cubicBezTo>
                  <a:pt x="2530" y="6126"/>
                  <a:pt x="2486" y="6111"/>
                  <a:pt x="2441" y="6111"/>
                </a:cubicBezTo>
                <a:cubicBezTo>
                  <a:pt x="2396" y="6111"/>
                  <a:pt x="2352" y="6126"/>
                  <a:pt x="2322" y="6156"/>
                </a:cubicBezTo>
                <a:lnTo>
                  <a:pt x="1417" y="7061"/>
                </a:lnTo>
                <a:lnTo>
                  <a:pt x="60" y="8418"/>
                </a:lnTo>
                <a:cubicBezTo>
                  <a:pt x="0" y="8478"/>
                  <a:pt x="0" y="8597"/>
                  <a:pt x="60" y="8656"/>
                </a:cubicBezTo>
                <a:lnTo>
                  <a:pt x="1096" y="9704"/>
                </a:lnTo>
                <a:cubicBezTo>
                  <a:pt x="1125" y="9734"/>
                  <a:pt x="1170" y="9748"/>
                  <a:pt x="1215" y="9748"/>
                </a:cubicBezTo>
                <a:cubicBezTo>
                  <a:pt x="1259" y="9748"/>
                  <a:pt x="1304" y="9734"/>
                  <a:pt x="1334" y="9704"/>
                </a:cubicBezTo>
                <a:cubicBezTo>
                  <a:pt x="1393" y="9644"/>
                  <a:pt x="1393" y="9525"/>
                  <a:pt x="1334" y="9466"/>
                </a:cubicBezTo>
                <a:lnTo>
                  <a:pt x="417" y="8537"/>
                </a:lnTo>
                <a:lnTo>
                  <a:pt x="1667" y="7287"/>
                </a:lnTo>
                <a:lnTo>
                  <a:pt x="4167" y="9787"/>
                </a:lnTo>
                <a:lnTo>
                  <a:pt x="2917" y="11037"/>
                </a:lnTo>
                <a:lnTo>
                  <a:pt x="1810" y="9942"/>
                </a:lnTo>
                <a:cubicBezTo>
                  <a:pt x="1780" y="9912"/>
                  <a:pt x="1736" y="9897"/>
                  <a:pt x="1691" y="9897"/>
                </a:cubicBezTo>
                <a:cubicBezTo>
                  <a:pt x="1646" y="9897"/>
                  <a:pt x="1602" y="9912"/>
                  <a:pt x="1572" y="9942"/>
                </a:cubicBezTo>
                <a:cubicBezTo>
                  <a:pt x="1512" y="10002"/>
                  <a:pt x="1512" y="10121"/>
                  <a:pt x="1572" y="10180"/>
                </a:cubicBezTo>
                <a:lnTo>
                  <a:pt x="2798" y="11395"/>
                </a:lnTo>
                <a:cubicBezTo>
                  <a:pt x="2822" y="11430"/>
                  <a:pt x="2870" y="11442"/>
                  <a:pt x="2917" y="11442"/>
                </a:cubicBezTo>
                <a:cubicBezTo>
                  <a:pt x="2965" y="11442"/>
                  <a:pt x="3001" y="11430"/>
                  <a:pt x="3036" y="11395"/>
                </a:cubicBezTo>
                <a:lnTo>
                  <a:pt x="4394" y="10037"/>
                </a:lnTo>
                <a:lnTo>
                  <a:pt x="5298" y="9132"/>
                </a:lnTo>
                <a:cubicBezTo>
                  <a:pt x="5322" y="9109"/>
                  <a:pt x="5346" y="9061"/>
                  <a:pt x="5346" y="9013"/>
                </a:cubicBezTo>
                <a:cubicBezTo>
                  <a:pt x="5346" y="8966"/>
                  <a:pt x="5322" y="8930"/>
                  <a:pt x="5298" y="8894"/>
                </a:cubicBezTo>
                <a:lnTo>
                  <a:pt x="5025" y="8632"/>
                </a:lnTo>
                <a:lnTo>
                  <a:pt x="5644" y="8013"/>
                </a:lnTo>
                <a:cubicBezTo>
                  <a:pt x="5770" y="8094"/>
                  <a:pt x="5916" y="8135"/>
                  <a:pt x="6062" y="8135"/>
                </a:cubicBezTo>
                <a:cubicBezTo>
                  <a:pt x="6217" y="8135"/>
                  <a:pt x="6372" y="8088"/>
                  <a:pt x="6501" y="7989"/>
                </a:cubicBezTo>
                <a:cubicBezTo>
                  <a:pt x="6572" y="7930"/>
                  <a:pt x="6596" y="7823"/>
                  <a:pt x="6537" y="7751"/>
                </a:cubicBezTo>
                <a:cubicBezTo>
                  <a:pt x="6500" y="7708"/>
                  <a:pt x="6446" y="7682"/>
                  <a:pt x="6393" y="7682"/>
                </a:cubicBezTo>
                <a:cubicBezTo>
                  <a:pt x="6360" y="7682"/>
                  <a:pt x="6326" y="7692"/>
                  <a:pt x="6299" y="7716"/>
                </a:cubicBezTo>
                <a:cubicBezTo>
                  <a:pt x="6220" y="7778"/>
                  <a:pt x="6131" y="7806"/>
                  <a:pt x="6041" y="7806"/>
                </a:cubicBezTo>
                <a:cubicBezTo>
                  <a:pt x="5927" y="7806"/>
                  <a:pt x="5814" y="7760"/>
                  <a:pt x="5727" y="7680"/>
                </a:cubicBezTo>
                <a:cubicBezTo>
                  <a:pt x="5703" y="7644"/>
                  <a:pt x="5656" y="7632"/>
                  <a:pt x="5608" y="7632"/>
                </a:cubicBezTo>
                <a:cubicBezTo>
                  <a:pt x="5560" y="7632"/>
                  <a:pt x="5525" y="7644"/>
                  <a:pt x="5489" y="7680"/>
                </a:cubicBezTo>
                <a:lnTo>
                  <a:pt x="4763" y="8406"/>
                </a:lnTo>
                <a:lnTo>
                  <a:pt x="3108" y="6799"/>
                </a:lnTo>
                <a:lnTo>
                  <a:pt x="3834" y="6072"/>
                </a:lnTo>
                <a:cubicBezTo>
                  <a:pt x="3894" y="6013"/>
                  <a:pt x="3894" y="5894"/>
                  <a:pt x="3834" y="5834"/>
                </a:cubicBezTo>
                <a:lnTo>
                  <a:pt x="3751" y="5739"/>
                </a:lnTo>
                <a:cubicBezTo>
                  <a:pt x="3655" y="5644"/>
                  <a:pt x="3620" y="5549"/>
                  <a:pt x="3620" y="5430"/>
                </a:cubicBezTo>
                <a:cubicBezTo>
                  <a:pt x="3620" y="5310"/>
                  <a:pt x="3655" y="5203"/>
                  <a:pt x="3751" y="5108"/>
                </a:cubicBezTo>
                <a:lnTo>
                  <a:pt x="4251" y="4608"/>
                </a:lnTo>
                <a:lnTo>
                  <a:pt x="5096" y="3763"/>
                </a:lnTo>
                <a:lnTo>
                  <a:pt x="6013" y="2846"/>
                </a:lnTo>
                <a:cubicBezTo>
                  <a:pt x="6025" y="2834"/>
                  <a:pt x="6037" y="2822"/>
                  <a:pt x="6049" y="2822"/>
                </a:cubicBezTo>
                <a:cubicBezTo>
                  <a:pt x="6106" y="2780"/>
                  <a:pt x="6170" y="2761"/>
                  <a:pt x="6233" y="2761"/>
                </a:cubicBezTo>
                <a:cubicBezTo>
                  <a:pt x="6314" y="2761"/>
                  <a:pt x="6393" y="2792"/>
                  <a:pt x="6453" y="2846"/>
                </a:cubicBezTo>
                <a:lnTo>
                  <a:pt x="6477" y="2870"/>
                </a:lnTo>
                <a:cubicBezTo>
                  <a:pt x="6572" y="2965"/>
                  <a:pt x="6596" y="3132"/>
                  <a:pt x="6501" y="3263"/>
                </a:cubicBezTo>
                <a:cubicBezTo>
                  <a:pt x="6489" y="3286"/>
                  <a:pt x="6477" y="3298"/>
                  <a:pt x="6477" y="3310"/>
                </a:cubicBezTo>
                <a:lnTo>
                  <a:pt x="5477" y="4310"/>
                </a:lnTo>
                <a:cubicBezTo>
                  <a:pt x="5418" y="4370"/>
                  <a:pt x="5418" y="4489"/>
                  <a:pt x="5477" y="4548"/>
                </a:cubicBezTo>
                <a:cubicBezTo>
                  <a:pt x="5501" y="4584"/>
                  <a:pt x="5549" y="4596"/>
                  <a:pt x="5596" y="4596"/>
                </a:cubicBezTo>
                <a:cubicBezTo>
                  <a:pt x="5644" y="4596"/>
                  <a:pt x="5679" y="4572"/>
                  <a:pt x="5715" y="4548"/>
                </a:cubicBezTo>
                <a:lnTo>
                  <a:pt x="6715" y="3548"/>
                </a:lnTo>
                <a:cubicBezTo>
                  <a:pt x="6727" y="3536"/>
                  <a:pt x="6739" y="3525"/>
                  <a:pt x="6751" y="3525"/>
                </a:cubicBezTo>
                <a:cubicBezTo>
                  <a:pt x="6805" y="3481"/>
                  <a:pt x="6872" y="3460"/>
                  <a:pt x="6939" y="3460"/>
                </a:cubicBezTo>
                <a:cubicBezTo>
                  <a:pt x="7018" y="3460"/>
                  <a:pt x="7098" y="3490"/>
                  <a:pt x="7156" y="3548"/>
                </a:cubicBezTo>
                <a:lnTo>
                  <a:pt x="7168" y="3560"/>
                </a:lnTo>
                <a:cubicBezTo>
                  <a:pt x="7275" y="3667"/>
                  <a:pt x="7287" y="3834"/>
                  <a:pt x="7203" y="3965"/>
                </a:cubicBezTo>
                <a:cubicBezTo>
                  <a:pt x="7192" y="3989"/>
                  <a:pt x="7192" y="4001"/>
                  <a:pt x="7168" y="4013"/>
                </a:cubicBezTo>
                <a:lnTo>
                  <a:pt x="6180" y="5013"/>
                </a:lnTo>
                <a:cubicBezTo>
                  <a:pt x="6120" y="5072"/>
                  <a:pt x="6120" y="5191"/>
                  <a:pt x="6180" y="5251"/>
                </a:cubicBezTo>
                <a:cubicBezTo>
                  <a:pt x="6203" y="5275"/>
                  <a:pt x="6251" y="5299"/>
                  <a:pt x="6299" y="5299"/>
                </a:cubicBezTo>
                <a:cubicBezTo>
                  <a:pt x="6334" y="5299"/>
                  <a:pt x="6382" y="5275"/>
                  <a:pt x="6418" y="5251"/>
                </a:cubicBezTo>
                <a:lnTo>
                  <a:pt x="7406" y="4251"/>
                </a:lnTo>
                <a:cubicBezTo>
                  <a:pt x="7430" y="4239"/>
                  <a:pt x="7442" y="4215"/>
                  <a:pt x="7454" y="4215"/>
                </a:cubicBezTo>
                <a:cubicBezTo>
                  <a:pt x="7506" y="4179"/>
                  <a:pt x="7569" y="4160"/>
                  <a:pt x="7633" y="4160"/>
                </a:cubicBezTo>
                <a:cubicBezTo>
                  <a:pt x="7715" y="4160"/>
                  <a:pt x="7798" y="4191"/>
                  <a:pt x="7858" y="4251"/>
                </a:cubicBezTo>
                <a:lnTo>
                  <a:pt x="7870" y="4263"/>
                </a:lnTo>
                <a:cubicBezTo>
                  <a:pt x="7977" y="4370"/>
                  <a:pt x="7989" y="4537"/>
                  <a:pt x="7906" y="4668"/>
                </a:cubicBezTo>
                <a:cubicBezTo>
                  <a:pt x="7882" y="4679"/>
                  <a:pt x="7882" y="4703"/>
                  <a:pt x="7870" y="4715"/>
                </a:cubicBezTo>
                <a:lnTo>
                  <a:pt x="6870" y="5715"/>
                </a:lnTo>
                <a:cubicBezTo>
                  <a:pt x="6811" y="5775"/>
                  <a:pt x="6811" y="5894"/>
                  <a:pt x="6870" y="5953"/>
                </a:cubicBezTo>
                <a:cubicBezTo>
                  <a:pt x="6906" y="5977"/>
                  <a:pt x="6953" y="5989"/>
                  <a:pt x="6989" y="5989"/>
                </a:cubicBezTo>
                <a:cubicBezTo>
                  <a:pt x="7037" y="5989"/>
                  <a:pt x="7084" y="5977"/>
                  <a:pt x="7108" y="5953"/>
                </a:cubicBezTo>
                <a:lnTo>
                  <a:pt x="8108" y="4953"/>
                </a:lnTo>
                <a:cubicBezTo>
                  <a:pt x="8120" y="4941"/>
                  <a:pt x="8144" y="4918"/>
                  <a:pt x="8156" y="4918"/>
                </a:cubicBezTo>
                <a:cubicBezTo>
                  <a:pt x="8208" y="4881"/>
                  <a:pt x="8272" y="4863"/>
                  <a:pt x="8335" y="4863"/>
                </a:cubicBezTo>
                <a:cubicBezTo>
                  <a:pt x="8418" y="4863"/>
                  <a:pt x="8501" y="4893"/>
                  <a:pt x="8561" y="4953"/>
                </a:cubicBezTo>
                <a:lnTo>
                  <a:pt x="8573" y="4965"/>
                </a:lnTo>
                <a:cubicBezTo>
                  <a:pt x="8680" y="5072"/>
                  <a:pt x="8692" y="5239"/>
                  <a:pt x="8597" y="5370"/>
                </a:cubicBezTo>
                <a:cubicBezTo>
                  <a:pt x="8585" y="5382"/>
                  <a:pt x="8573" y="5394"/>
                  <a:pt x="8573" y="5418"/>
                </a:cubicBezTo>
                <a:lnTo>
                  <a:pt x="6715" y="7275"/>
                </a:lnTo>
                <a:cubicBezTo>
                  <a:pt x="6656" y="7335"/>
                  <a:pt x="6656" y="7454"/>
                  <a:pt x="6715" y="7513"/>
                </a:cubicBezTo>
                <a:cubicBezTo>
                  <a:pt x="6739" y="7537"/>
                  <a:pt x="6787" y="7561"/>
                  <a:pt x="6834" y="7561"/>
                </a:cubicBezTo>
                <a:cubicBezTo>
                  <a:pt x="6870" y="7561"/>
                  <a:pt x="6918" y="7537"/>
                  <a:pt x="6953" y="7513"/>
                </a:cubicBezTo>
                <a:lnTo>
                  <a:pt x="7787" y="6680"/>
                </a:lnTo>
                <a:lnTo>
                  <a:pt x="7870" y="6763"/>
                </a:lnTo>
                <a:cubicBezTo>
                  <a:pt x="7811" y="6942"/>
                  <a:pt x="7787" y="7120"/>
                  <a:pt x="7787" y="7287"/>
                </a:cubicBezTo>
                <a:lnTo>
                  <a:pt x="7787" y="7299"/>
                </a:lnTo>
                <a:lnTo>
                  <a:pt x="7799" y="7406"/>
                </a:lnTo>
                <a:cubicBezTo>
                  <a:pt x="7823" y="7870"/>
                  <a:pt x="8037" y="8287"/>
                  <a:pt x="8358" y="8597"/>
                </a:cubicBezTo>
                <a:cubicBezTo>
                  <a:pt x="8692" y="8906"/>
                  <a:pt x="9132" y="9085"/>
                  <a:pt x="9597" y="9085"/>
                </a:cubicBezTo>
                <a:cubicBezTo>
                  <a:pt x="9870" y="9085"/>
                  <a:pt x="10121" y="9025"/>
                  <a:pt x="10371" y="8906"/>
                </a:cubicBezTo>
                <a:cubicBezTo>
                  <a:pt x="10418" y="8882"/>
                  <a:pt x="10466" y="8835"/>
                  <a:pt x="10466" y="8787"/>
                </a:cubicBezTo>
                <a:cubicBezTo>
                  <a:pt x="10478" y="8728"/>
                  <a:pt x="10442" y="8692"/>
                  <a:pt x="10418" y="8644"/>
                </a:cubicBezTo>
                <a:lnTo>
                  <a:pt x="9335" y="7537"/>
                </a:lnTo>
                <a:cubicBezTo>
                  <a:pt x="9287" y="7501"/>
                  <a:pt x="9251" y="7454"/>
                  <a:pt x="9251" y="7406"/>
                </a:cubicBezTo>
                <a:cubicBezTo>
                  <a:pt x="9192" y="7263"/>
                  <a:pt x="9239" y="7108"/>
                  <a:pt x="9347" y="7001"/>
                </a:cubicBezTo>
                <a:cubicBezTo>
                  <a:pt x="9418" y="6930"/>
                  <a:pt x="9513" y="6882"/>
                  <a:pt x="9609" y="6882"/>
                </a:cubicBezTo>
                <a:cubicBezTo>
                  <a:pt x="9656" y="6882"/>
                  <a:pt x="9704" y="6906"/>
                  <a:pt x="9751" y="6918"/>
                </a:cubicBezTo>
                <a:cubicBezTo>
                  <a:pt x="9811" y="6942"/>
                  <a:pt x="9847" y="6965"/>
                  <a:pt x="9882" y="7001"/>
                </a:cubicBezTo>
                <a:lnTo>
                  <a:pt x="10966" y="8097"/>
                </a:lnTo>
                <a:cubicBezTo>
                  <a:pt x="11000" y="8122"/>
                  <a:pt x="11034" y="8142"/>
                  <a:pt x="11073" y="8142"/>
                </a:cubicBezTo>
                <a:cubicBezTo>
                  <a:pt x="11088" y="8142"/>
                  <a:pt x="11104" y="8139"/>
                  <a:pt x="11121" y="8132"/>
                </a:cubicBezTo>
                <a:cubicBezTo>
                  <a:pt x="11180" y="8120"/>
                  <a:pt x="11216" y="8097"/>
                  <a:pt x="11240" y="8049"/>
                </a:cubicBezTo>
                <a:cubicBezTo>
                  <a:pt x="11359" y="7799"/>
                  <a:pt x="11418" y="7537"/>
                  <a:pt x="11418" y="7275"/>
                </a:cubicBezTo>
                <a:cubicBezTo>
                  <a:pt x="11418" y="6858"/>
                  <a:pt x="11252" y="6430"/>
                  <a:pt x="10918" y="6084"/>
                </a:cubicBezTo>
                <a:cubicBezTo>
                  <a:pt x="10609" y="5751"/>
                  <a:pt x="10180" y="5549"/>
                  <a:pt x="9728" y="5513"/>
                </a:cubicBezTo>
                <a:lnTo>
                  <a:pt x="9632" y="5501"/>
                </a:lnTo>
                <a:lnTo>
                  <a:pt x="9609" y="5501"/>
                </a:lnTo>
                <a:cubicBezTo>
                  <a:pt x="9454" y="5501"/>
                  <a:pt x="9275" y="5537"/>
                  <a:pt x="9097" y="5596"/>
                </a:cubicBezTo>
                <a:lnTo>
                  <a:pt x="8954" y="5453"/>
                </a:lnTo>
                <a:cubicBezTo>
                  <a:pt x="9049" y="5215"/>
                  <a:pt x="9001" y="4953"/>
                  <a:pt x="8811" y="4763"/>
                </a:cubicBezTo>
                <a:lnTo>
                  <a:pt x="8799" y="4739"/>
                </a:lnTo>
                <a:cubicBezTo>
                  <a:pt x="8656" y="4608"/>
                  <a:pt x="8477" y="4548"/>
                  <a:pt x="8299" y="4548"/>
                </a:cubicBezTo>
                <a:cubicBezTo>
                  <a:pt x="8323" y="4370"/>
                  <a:pt x="8239" y="4191"/>
                  <a:pt x="8108" y="4060"/>
                </a:cubicBezTo>
                <a:lnTo>
                  <a:pt x="8096" y="4048"/>
                </a:lnTo>
                <a:cubicBezTo>
                  <a:pt x="7965" y="3906"/>
                  <a:pt x="7775" y="3846"/>
                  <a:pt x="7596" y="3846"/>
                </a:cubicBezTo>
                <a:cubicBezTo>
                  <a:pt x="7620" y="3667"/>
                  <a:pt x="7537" y="3489"/>
                  <a:pt x="7406" y="3358"/>
                </a:cubicBezTo>
                <a:lnTo>
                  <a:pt x="7394" y="3346"/>
                </a:lnTo>
                <a:cubicBezTo>
                  <a:pt x="7263" y="3215"/>
                  <a:pt x="7084" y="3155"/>
                  <a:pt x="6906" y="3155"/>
                </a:cubicBezTo>
                <a:cubicBezTo>
                  <a:pt x="6918" y="2977"/>
                  <a:pt x="6846" y="2798"/>
                  <a:pt x="6703" y="2655"/>
                </a:cubicBezTo>
                <a:lnTo>
                  <a:pt x="6692" y="2643"/>
                </a:lnTo>
                <a:cubicBezTo>
                  <a:pt x="6565" y="2516"/>
                  <a:pt x="6400" y="2453"/>
                  <a:pt x="6235" y="2453"/>
                </a:cubicBezTo>
                <a:cubicBezTo>
                  <a:pt x="6152" y="2453"/>
                  <a:pt x="6068" y="2469"/>
                  <a:pt x="5989" y="2501"/>
                </a:cubicBezTo>
                <a:lnTo>
                  <a:pt x="5858" y="2358"/>
                </a:lnTo>
                <a:cubicBezTo>
                  <a:pt x="5918" y="2179"/>
                  <a:pt x="5953" y="2001"/>
                  <a:pt x="5953" y="1846"/>
                </a:cubicBezTo>
                <a:lnTo>
                  <a:pt x="5953" y="1822"/>
                </a:lnTo>
                <a:lnTo>
                  <a:pt x="5930" y="1727"/>
                </a:lnTo>
                <a:cubicBezTo>
                  <a:pt x="5918" y="1465"/>
                  <a:pt x="5846" y="1215"/>
                  <a:pt x="5727" y="988"/>
                </a:cubicBezTo>
                <a:cubicBezTo>
                  <a:pt x="5693" y="937"/>
                  <a:pt x="5628" y="898"/>
                  <a:pt x="5567" y="898"/>
                </a:cubicBezTo>
                <a:cubicBezTo>
                  <a:pt x="5544" y="898"/>
                  <a:pt x="5521" y="904"/>
                  <a:pt x="5501" y="917"/>
                </a:cubicBezTo>
                <a:cubicBezTo>
                  <a:pt x="5429" y="965"/>
                  <a:pt x="5382" y="1072"/>
                  <a:pt x="5429" y="1143"/>
                </a:cubicBezTo>
                <a:cubicBezTo>
                  <a:pt x="5537" y="1334"/>
                  <a:pt x="5596" y="1524"/>
                  <a:pt x="5608" y="1739"/>
                </a:cubicBezTo>
                <a:lnTo>
                  <a:pt x="5620" y="1846"/>
                </a:lnTo>
                <a:cubicBezTo>
                  <a:pt x="5620" y="2001"/>
                  <a:pt x="5596" y="2167"/>
                  <a:pt x="5513" y="2346"/>
                </a:cubicBezTo>
                <a:cubicBezTo>
                  <a:pt x="5489" y="2405"/>
                  <a:pt x="5513" y="2477"/>
                  <a:pt x="5560" y="2524"/>
                </a:cubicBezTo>
                <a:lnTo>
                  <a:pt x="5727" y="2691"/>
                </a:lnTo>
                <a:lnTo>
                  <a:pt x="5001" y="3417"/>
                </a:lnTo>
                <a:lnTo>
                  <a:pt x="4834" y="3251"/>
                </a:lnTo>
                <a:cubicBezTo>
                  <a:pt x="4800" y="3225"/>
                  <a:pt x="4753" y="3205"/>
                  <a:pt x="4707" y="3205"/>
                </a:cubicBezTo>
                <a:cubicBezTo>
                  <a:pt x="4690" y="3205"/>
                  <a:pt x="4672" y="3208"/>
                  <a:pt x="4656" y="3215"/>
                </a:cubicBezTo>
                <a:cubicBezTo>
                  <a:pt x="4477" y="3274"/>
                  <a:pt x="4310" y="3298"/>
                  <a:pt x="4155" y="3298"/>
                </a:cubicBezTo>
                <a:lnTo>
                  <a:pt x="4048" y="3286"/>
                </a:lnTo>
                <a:cubicBezTo>
                  <a:pt x="3274" y="3227"/>
                  <a:pt x="2679" y="2584"/>
                  <a:pt x="2679" y="1822"/>
                </a:cubicBezTo>
                <a:cubicBezTo>
                  <a:pt x="2679" y="1691"/>
                  <a:pt x="2691" y="1560"/>
                  <a:pt x="2739" y="1429"/>
                </a:cubicBezTo>
                <a:lnTo>
                  <a:pt x="3644" y="2334"/>
                </a:lnTo>
                <a:cubicBezTo>
                  <a:pt x="3703" y="2405"/>
                  <a:pt x="3798" y="2453"/>
                  <a:pt x="3894" y="2501"/>
                </a:cubicBezTo>
                <a:cubicBezTo>
                  <a:pt x="3989" y="2524"/>
                  <a:pt x="4060" y="2536"/>
                  <a:pt x="4155" y="2536"/>
                </a:cubicBezTo>
                <a:cubicBezTo>
                  <a:pt x="4346" y="2536"/>
                  <a:pt x="4525" y="2465"/>
                  <a:pt x="4656" y="2334"/>
                </a:cubicBezTo>
                <a:cubicBezTo>
                  <a:pt x="4846" y="2143"/>
                  <a:pt x="4929" y="1846"/>
                  <a:pt x="4822" y="1572"/>
                </a:cubicBezTo>
                <a:lnTo>
                  <a:pt x="4822" y="1560"/>
                </a:lnTo>
                <a:cubicBezTo>
                  <a:pt x="4787" y="1489"/>
                  <a:pt x="4751" y="1393"/>
                  <a:pt x="4656" y="1310"/>
                </a:cubicBezTo>
                <a:lnTo>
                  <a:pt x="3751" y="393"/>
                </a:lnTo>
                <a:cubicBezTo>
                  <a:pt x="3882" y="357"/>
                  <a:pt x="4013" y="334"/>
                  <a:pt x="4144" y="334"/>
                </a:cubicBezTo>
                <a:cubicBezTo>
                  <a:pt x="4489" y="334"/>
                  <a:pt x="4798" y="441"/>
                  <a:pt x="5060" y="655"/>
                </a:cubicBezTo>
                <a:cubicBezTo>
                  <a:pt x="5088" y="678"/>
                  <a:pt x="5121" y="689"/>
                  <a:pt x="5155" y="689"/>
                </a:cubicBezTo>
                <a:cubicBezTo>
                  <a:pt x="5208" y="689"/>
                  <a:pt x="5262" y="663"/>
                  <a:pt x="5298" y="619"/>
                </a:cubicBezTo>
                <a:cubicBezTo>
                  <a:pt x="5358" y="548"/>
                  <a:pt x="5346" y="441"/>
                  <a:pt x="5263" y="381"/>
                </a:cubicBezTo>
                <a:cubicBezTo>
                  <a:pt x="4941" y="131"/>
                  <a:pt x="4548" y="0"/>
                  <a:pt x="4155" y="0"/>
                </a:cubicBezTo>
                <a:close/>
              </a:path>
            </a:pathLst>
          </a:custGeom>
          <a:solidFill>
            <a:schemeClr val="bg2"/>
          </a:solidFill>
          <a:ln>
            <a:noFill/>
          </a:ln>
        </p:spPr>
        <p:txBody>
          <a:bodyPr spcFirstLastPara="1" wrap="square" lIns="182802" tIns="182802" rIns="182802" bIns="182802" anchor="ctr" anchorCtr="0">
            <a:noAutofit/>
          </a:bodyPr>
          <a:lstStyle/>
          <a:p>
            <a:pPr defTabSz="914171">
              <a:buClrTx/>
              <a:defRPr/>
            </a:pPr>
            <a:endParaRPr sz="3599" kern="1200">
              <a:solidFill>
                <a:prstClr val="black"/>
              </a:solidFill>
              <a:ea typeface="+mn-ea"/>
              <a:cs typeface="+mn-cs"/>
            </a:endParaRPr>
          </a:p>
        </p:txBody>
      </p:sp>
      <p:grpSp>
        <p:nvGrpSpPr>
          <p:cNvPr id="131" name="Google Shape;16528;p74">
            <a:extLst>
              <a:ext uri="{FF2B5EF4-FFF2-40B4-BE49-F238E27FC236}">
                <a16:creationId xmlns:a16="http://schemas.microsoft.com/office/drawing/2014/main" id="{66C74743-DCBC-4467-A504-C1A3D44D66CA}"/>
              </a:ext>
            </a:extLst>
          </p:cNvPr>
          <p:cNvGrpSpPr/>
          <p:nvPr/>
        </p:nvGrpSpPr>
        <p:grpSpPr>
          <a:xfrm>
            <a:off x="10572744" y="10064359"/>
            <a:ext cx="808119" cy="862019"/>
            <a:chOff x="3539102" y="2427549"/>
            <a:chExt cx="355099" cy="355481"/>
          </a:xfrm>
          <a:solidFill>
            <a:schemeClr val="bg2"/>
          </a:solidFill>
        </p:grpSpPr>
        <p:sp>
          <p:nvSpPr>
            <p:cNvPr id="132" name="Google Shape;16529;p74">
              <a:extLst>
                <a:ext uri="{FF2B5EF4-FFF2-40B4-BE49-F238E27FC236}">
                  <a16:creationId xmlns:a16="http://schemas.microsoft.com/office/drawing/2014/main" id="{65065E8F-45A3-40D8-A76E-72B3167ACB89}"/>
                </a:ext>
              </a:extLst>
            </p:cNvPr>
            <p:cNvSpPr/>
            <p:nvPr/>
          </p:nvSpPr>
          <p:spPr>
            <a:xfrm>
              <a:off x="3539102" y="2561320"/>
              <a:ext cx="355099" cy="221710"/>
            </a:xfrm>
            <a:custGeom>
              <a:avLst/>
              <a:gdLst/>
              <a:ahLst/>
              <a:cxnLst/>
              <a:rect l="l" t="t" r="r" b="b"/>
              <a:pathLst>
                <a:path w="11157" h="6966" extrusionOk="0">
                  <a:moveTo>
                    <a:pt x="2953" y="3131"/>
                  </a:moveTo>
                  <a:lnTo>
                    <a:pt x="2953" y="6644"/>
                  </a:lnTo>
                  <a:lnTo>
                    <a:pt x="1537" y="6644"/>
                  </a:lnTo>
                  <a:lnTo>
                    <a:pt x="1537" y="3131"/>
                  </a:lnTo>
                  <a:close/>
                  <a:moveTo>
                    <a:pt x="6263" y="2250"/>
                  </a:moveTo>
                  <a:lnTo>
                    <a:pt x="6263" y="6644"/>
                  </a:lnTo>
                  <a:lnTo>
                    <a:pt x="4858" y="6644"/>
                  </a:lnTo>
                  <a:lnTo>
                    <a:pt x="4858" y="2250"/>
                  </a:lnTo>
                  <a:close/>
                  <a:moveTo>
                    <a:pt x="9585" y="333"/>
                  </a:moveTo>
                  <a:lnTo>
                    <a:pt x="9585" y="6644"/>
                  </a:lnTo>
                  <a:lnTo>
                    <a:pt x="8168" y="6644"/>
                  </a:lnTo>
                  <a:lnTo>
                    <a:pt x="8168" y="333"/>
                  </a:lnTo>
                  <a:close/>
                  <a:moveTo>
                    <a:pt x="8025" y="0"/>
                  </a:moveTo>
                  <a:cubicBezTo>
                    <a:pt x="7930" y="0"/>
                    <a:pt x="7859" y="83"/>
                    <a:pt x="7859" y="167"/>
                  </a:cubicBezTo>
                  <a:lnTo>
                    <a:pt x="7859" y="6644"/>
                  </a:lnTo>
                  <a:lnTo>
                    <a:pt x="6609" y="6644"/>
                  </a:lnTo>
                  <a:lnTo>
                    <a:pt x="6609" y="2084"/>
                  </a:lnTo>
                  <a:cubicBezTo>
                    <a:pt x="6609" y="2000"/>
                    <a:pt x="6537" y="1917"/>
                    <a:pt x="6442" y="1917"/>
                  </a:cubicBezTo>
                  <a:lnTo>
                    <a:pt x="4704" y="1917"/>
                  </a:lnTo>
                  <a:cubicBezTo>
                    <a:pt x="4608" y="1917"/>
                    <a:pt x="4537" y="2000"/>
                    <a:pt x="4537" y="2084"/>
                  </a:cubicBezTo>
                  <a:lnTo>
                    <a:pt x="4537" y="6644"/>
                  </a:lnTo>
                  <a:lnTo>
                    <a:pt x="3287" y="6644"/>
                  </a:lnTo>
                  <a:lnTo>
                    <a:pt x="3287" y="2965"/>
                  </a:lnTo>
                  <a:cubicBezTo>
                    <a:pt x="3287" y="2881"/>
                    <a:pt x="3215" y="2798"/>
                    <a:pt x="3120" y="2798"/>
                  </a:cubicBezTo>
                  <a:lnTo>
                    <a:pt x="1382" y="2798"/>
                  </a:lnTo>
                  <a:cubicBezTo>
                    <a:pt x="1298" y="2798"/>
                    <a:pt x="1215" y="2881"/>
                    <a:pt x="1215" y="2965"/>
                  </a:cubicBezTo>
                  <a:lnTo>
                    <a:pt x="1215" y="6644"/>
                  </a:lnTo>
                  <a:lnTo>
                    <a:pt x="167" y="6644"/>
                  </a:lnTo>
                  <a:cubicBezTo>
                    <a:pt x="72" y="6644"/>
                    <a:pt x="1" y="6715"/>
                    <a:pt x="1" y="6810"/>
                  </a:cubicBezTo>
                  <a:cubicBezTo>
                    <a:pt x="1" y="6894"/>
                    <a:pt x="72" y="6965"/>
                    <a:pt x="167" y="6965"/>
                  </a:cubicBezTo>
                  <a:lnTo>
                    <a:pt x="11002" y="6965"/>
                  </a:lnTo>
                  <a:cubicBezTo>
                    <a:pt x="11085" y="6965"/>
                    <a:pt x="11157" y="6894"/>
                    <a:pt x="11157" y="6810"/>
                  </a:cubicBezTo>
                  <a:cubicBezTo>
                    <a:pt x="11145" y="6715"/>
                    <a:pt x="11073" y="6644"/>
                    <a:pt x="10990" y="6644"/>
                  </a:cubicBezTo>
                  <a:lnTo>
                    <a:pt x="9930" y="6644"/>
                  </a:lnTo>
                  <a:lnTo>
                    <a:pt x="9930" y="167"/>
                  </a:lnTo>
                  <a:cubicBezTo>
                    <a:pt x="9930" y="83"/>
                    <a:pt x="9859" y="0"/>
                    <a:pt x="976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pPr defTabSz="914171">
                <a:buClrTx/>
                <a:defRPr/>
              </a:pPr>
              <a:endParaRPr sz="3599" kern="1200">
                <a:solidFill>
                  <a:prstClr val="black"/>
                </a:solidFill>
                <a:ea typeface="+mn-ea"/>
                <a:cs typeface="+mn-cs"/>
              </a:endParaRPr>
            </a:p>
          </p:txBody>
        </p:sp>
        <p:sp>
          <p:nvSpPr>
            <p:cNvPr id="133" name="Google Shape;16530;p74">
              <a:extLst>
                <a:ext uri="{FF2B5EF4-FFF2-40B4-BE49-F238E27FC236}">
                  <a16:creationId xmlns:a16="http://schemas.microsoft.com/office/drawing/2014/main" id="{71827295-9B93-46E1-A779-762BBDC62C46}"/>
                </a:ext>
              </a:extLst>
            </p:cNvPr>
            <p:cNvSpPr/>
            <p:nvPr/>
          </p:nvSpPr>
          <p:spPr>
            <a:xfrm>
              <a:off x="3544417" y="2427549"/>
              <a:ext cx="339568" cy="205415"/>
            </a:xfrm>
            <a:custGeom>
              <a:avLst/>
              <a:gdLst/>
              <a:ahLst/>
              <a:cxnLst/>
              <a:rect l="l" t="t" r="r" b="b"/>
              <a:pathLst>
                <a:path w="10669" h="6454" extrusionOk="0">
                  <a:moveTo>
                    <a:pt x="10157" y="0"/>
                  </a:moveTo>
                  <a:cubicBezTo>
                    <a:pt x="10125" y="0"/>
                    <a:pt x="10093" y="4"/>
                    <a:pt x="10061" y="12"/>
                  </a:cubicBezTo>
                  <a:lnTo>
                    <a:pt x="8656" y="191"/>
                  </a:lnTo>
                  <a:cubicBezTo>
                    <a:pt x="8382" y="214"/>
                    <a:pt x="8180" y="488"/>
                    <a:pt x="8216" y="762"/>
                  </a:cubicBezTo>
                  <a:cubicBezTo>
                    <a:pt x="8238" y="1032"/>
                    <a:pt x="8483" y="1217"/>
                    <a:pt x="8751" y="1217"/>
                  </a:cubicBezTo>
                  <a:cubicBezTo>
                    <a:pt x="8767" y="1217"/>
                    <a:pt x="8783" y="1216"/>
                    <a:pt x="8799" y="1215"/>
                  </a:cubicBezTo>
                  <a:lnTo>
                    <a:pt x="8906" y="1203"/>
                  </a:lnTo>
                  <a:lnTo>
                    <a:pt x="8906" y="1203"/>
                  </a:lnTo>
                  <a:cubicBezTo>
                    <a:pt x="7204" y="3191"/>
                    <a:pt x="5156" y="4215"/>
                    <a:pt x="3715" y="4727"/>
                  </a:cubicBezTo>
                  <a:cubicBezTo>
                    <a:pt x="1917" y="5370"/>
                    <a:pt x="524" y="5429"/>
                    <a:pt x="500" y="5429"/>
                  </a:cubicBezTo>
                  <a:cubicBezTo>
                    <a:pt x="227" y="5441"/>
                    <a:pt x="0" y="5679"/>
                    <a:pt x="12" y="5965"/>
                  </a:cubicBezTo>
                  <a:cubicBezTo>
                    <a:pt x="24" y="6239"/>
                    <a:pt x="250" y="6453"/>
                    <a:pt x="524" y="6453"/>
                  </a:cubicBezTo>
                  <a:lnTo>
                    <a:pt x="536" y="6453"/>
                  </a:lnTo>
                  <a:cubicBezTo>
                    <a:pt x="596" y="6453"/>
                    <a:pt x="2084" y="6394"/>
                    <a:pt x="4037" y="5703"/>
                  </a:cubicBezTo>
                  <a:cubicBezTo>
                    <a:pt x="5132" y="5322"/>
                    <a:pt x="6156" y="4798"/>
                    <a:pt x="7096" y="4167"/>
                  </a:cubicBezTo>
                  <a:cubicBezTo>
                    <a:pt x="7168" y="4120"/>
                    <a:pt x="7192" y="4013"/>
                    <a:pt x="7144" y="3941"/>
                  </a:cubicBezTo>
                  <a:cubicBezTo>
                    <a:pt x="7113" y="3895"/>
                    <a:pt x="7058" y="3869"/>
                    <a:pt x="7003" y="3869"/>
                  </a:cubicBezTo>
                  <a:cubicBezTo>
                    <a:pt x="6973" y="3869"/>
                    <a:pt x="6943" y="3877"/>
                    <a:pt x="6918" y="3893"/>
                  </a:cubicBezTo>
                  <a:cubicBezTo>
                    <a:pt x="5989" y="4513"/>
                    <a:pt x="5001" y="5025"/>
                    <a:pt x="3929" y="5394"/>
                  </a:cubicBezTo>
                  <a:cubicBezTo>
                    <a:pt x="2024" y="6084"/>
                    <a:pt x="596" y="6120"/>
                    <a:pt x="536" y="6120"/>
                  </a:cubicBezTo>
                  <a:cubicBezTo>
                    <a:pt x="429" y="6120"/>
                    <a:pt x="358" y="6049"/>
                    <a:pt x="358" y="5953"/>
                  </a:cubicBezTo>
                  <a:cubicBezTo>
                    <a:pt x="358" y="5846"/>
                    <a:pt x="429" y="5751"/>
                    <a:pt x="536" y="5751"/>
                  </a:cubicBezTo>
                  <a:cubicBezTo>
                    <a:pt x="548" y="5751"/>
                    <a:pt x="1989" y="5691"/>
                    <a:pt x="3834" y="5036"/>
                  </a:cubicBezTo>
                  <a:cubicBezTo>
                    <a:pt x="5406" y="4489"/>
                    <a:pt x="7632" y="3346"/>
                    <a:pt x="9454" y="1084"/>
                  </a:cubicBezTo>
                  <a:cubicBezTo>
                    <a:pt x="9534" y="969"/>
                    <a:pt x="9459" y="809"/>
                    <a:pt x="9315" y="809"/>
                  </a:cubicBezTo>
                  <a:cubicBezTo>
                    <a:pt x="9310" y="809"/>
                    <a:pt x="9304" y="809"/>
                    <a:pt x="9299" y="810"/>
                  </a:cubicBezTo>
                  <a:lnTo>
                    <a:pt x="8775" y="869"/>
                  </a:lnTo>
                  <a:cubicBezTo>
                    <a:pt x="8768" y="870"/>
                    <a:pt x="8761" y="871"/>
                    <a:pt x="8754" y="871"/>
                  </a:cubicBezTo>
                  <a:cubicBezTo>
                    <a:pt x="8676" y="871"/>
                    <a:pt x="8595" y="815"/>
                    <a:pt x="8573" y="738"/>
                  </a:cubicBezTo>
                  <a:cubicBezTo>
                    <a:pt x="8537" y="631"/>
                    <a:pt x="8620" y="512"/>
                    <a:pt x="8740" y="500"/>
                  </a:cubicBezTo>
                  <a:lnTo>
                    <a:pt x="10133" y="322"/>
                  </a:lnTo>
                  <a:cubicBezTo>
                    <a:pt x="10139" y="321"/>
                    <a:pt x="10146" y="320"/>
                    <a:pt x="10153" y="320"/>
                  </a:cubicBezTo>
                  <a:cubicBezTo>
                    <a:pt x="10253" y="320"/>
                    <a:pt x="10347" y="400"/>
                    <a:pt x="10347" y="500"/>
                  </a:cubicBezTo>
                  <a:lnTo>
                    <a:pt x="10347" y="1893"/>
                  </a:lnTo>
                  <a:cubicBezTo>
                    <a:pt x="10347" y="2000"/>
                    <a:pt x="10252" y="2072"/>
                    <a:pt x="10168" y="2072"/>
                  </a:cubicBezTo>
                  <a:cubicBezTo>
                    <a:pt x="10073" y="2072"/>
                    <a:pt x="9990" y="1988"/>
                    <a:pt x="9990" y="1893"/>
                  </a:cubicBezTo>
                  <a:lnTo>
                    <a:pt x="9990" y="1477"/>
                  </a:lnTo>
                  <a:cubicBezTo>
                    <a:pt x="9990" y="1417"/>
                    <a:pt x="9942" y="1346"/>
                    <a:pt x="9883" y="1334"/>
                  </a:cubicBezTo>
                  <a:cubicBezTo>
                    <a:pt x="9866" y="1324"/>
                    <a:pt x="9848" y="1319"/>
                    <a:pt x="9830" y="1319"/>
                  </a:cubicBezTo>
                  <a:cubicBezTo>
                    <a:pt x="9784" y="1319"/>
                    <a:pt x="9738" y="1347"/>
                    <a:pt x="9704" y="1381"/>
                  </a:cubicBezTo>
                  <a:cubicBezTo>
                    <a:pt x="9085" y="2119"/>
                    <a:pt x="8394" y="2810"/>
                    <a:pt x="7632" y="3382"/>
                  </a:cubicBezTo>
                  <a:cubicBezTo>
                    <a:pt x="7561" y="3441"/>
                    <a:pt x="7537" y="3548"/>
                    <a:pt x="7597" y="3608"/>
                  </a:cubicBezTo>
                  <a:cubicBezTo>
                    <a:pt x="7635" y="3646"/>
                    <a:pt x="7692" y="3674"/>
                    <a:pt x="7744" y="3674"/>
                  </a:cubicBezTo>
                  <a:cubicBezTo>
                    <a:pt x="7773" y="3674"/>
                    <a:pt x="7801" y="3665"/>
                    <a:pt x="7823" y="3643"/>
                  </a:cubicBezTo>
                  <a:cubicBezTo>
                    <a:pt x="8489" y="3131"/>
                    <a:pt x="9109" y="2548"/>
                    <a:pt x="9656" y="1917"/>
                  </a:cubicBezTo>
                  <a:cubicBezTo>
                    <a:pt x="9668" y="2179"/>
                    <a:pt x="9894" y="2405"/>
                    <a:pt x="10156" y="2405"/>
                  </a:cubicBezTo>
                  <a:cubicBezTo>
                    <a:pt x="10442" y="2405"/>
                    <a:pt x="10668" y="2179"/>
                    <a:pt x="10668" y="1893"/>
                  </a:cubicBezTo>
                  <a:lnTo>
                    <a:pt x="10668" y="500"/>
                  </a:lnTo>
                  <a:cubicBezTo>
                    <a:pt x="10621" y="369"/>
                    <a:pt x="10561" y="238"/>
                    <a:pt x="10466" y="131"/>
                  </a:cubicBezTo>
                  <a:cubicBezTo>
                    <a:pt x="10382" y="48"/>
                    <a:pt x="10270" y="0"/>
                    <a:pt x="101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pPr defTabSz="914171">
                <a:buClrTx/>
                <a:defRPr/>
              </a:pPr>
              <a:endParaRPr sz="3599" kern="1200">
                <a:solidFill>
                  <a:prstClr val="black"/>
                </a:solidFill>
                <a:ea typeface="+mn-ea"/>
                <a:cs typeface="+mn-cs"/>
              </a:endParaRPr>
            </a:p>
          </p:txBody>
        </p:sp>
      </p:grpSp>
      <p:grpSp>
        <p:nvGrpSpPr>
          <p:cNvPr id="134" name="Google Shape;19287;p78">
            <a:extLst>
              <a:ext uri="{FF2B5EF4-FFF2-40B4-BE49-F238E27FC236}">
                <a16:creationId xmlns:a16="http://schemas.microsoft.com/office/drawing/2014/main" id="{5D1C4ABC-3998-4360-B6FA-113B34B87ABE}"/>
              </a:ext>
            </a:extLst>
          </p:cNvPr>
          <p:cNvGrpSpPr/>
          <p:nvPr/>
        </p:nvGrpSpPr>
        <p:grpSpPr>
          <a:xfrm>
            <a:off x="13661733" y="10064359"/>
            <a:ext cx="981952" cy="862019"/>
            <a:chOff x="855096" y="1504485"/>
            <a:chExt cx="380910" cy="339594"/>
          </a:xfrm>
          <a:solidFill>
            <a:schemeClr val="bg2"/>
          </a:solidFill>
        </p:grpSpPr>
        <p:sp>
          <p:nvSpPr>
            <p:cNvPr id="135" name="Google Shape;19288;p78">
              <a:extLst>
                <a:ext uri="{FF2B5EF4-FFF2-40B4-BE49-F238E27FC236}">
                  <a16:creationId xmlns:a16="http://schemas.microsoft.com/office/drawing/2014/main" id="{E360DA99-6A1F-4603-A5A0-20A60847AEBB}"/>
                </a:ext>
              </a:extLst>
            </p:cNvPr>
            <p:cNvSpPr/>
            <p:nvPr/>
          </p:nvSpPr>
          <p:spPr>
            <a:xfrm>
              <a:off x="1092707" y="1504485"/>
              <a:ext cx="107299" cy="136837"/>
            </a:xfrm>
            <a:custGeom>
              <a:avLst/>
              <a:gdLst/>
              <a:ahLst/>
              <a:cxnLst/>
              <a:rect l="l" t="t" r="r" b="b"/>
              <a:pathLst>
                <a:path w="3371" h="4299" extrusionOk="0">
                  <a:moveTo>
                    <a:pt x="1691" y="357"/>
                  </a:moveTo>
                  <a:cubicBezTo>
                    <a:pt x="2418" y="357"/>
                    <a:pt x="3013" y="953"/>
                    <a:pt x="3013" y="1679"/>
                  </a:cubicBezTo>
                  <a:cubicBezTo>
                    <a:pt x="3013" y="2250"/>
                    <a:pt x="2644" y="2750"/>
                    <a:pt x="2108" y="2929"/>
                  </a:cubicBezTo>
                  <a:lnTo>
                    <a:pt x="2418" y="1726"/>
                  </a:lnTo>
                  <a:cubicBezTo>
                    <a:pt x="2453" y="1643"/>
                    <a:pt x="2394" y="1536"/>
                    <a:pt x="2287" y="1512"/>
                  </a:cubicBezTo>
                  <a:cubicBezTo>
                    <a:pt x="2273" y="1509"/>
                    <a:pt x="2258" y="1507"/>
                    <a:pt x="2244" y="1507"/>
                  </a:cubicBezTo>
                  <a:cubicBezTo>
                    <a:pt x="2162" y="1507"/>
                    <a:pt x="2082" y="1564"/>
                    <a:pt x="2072" y="1655"/>
                  </a:cubicBezTo>
                  <a:lnTo>
                    <a:pt x="2060" y="1715"/>
                  </a:lnTo>
                  <a:lnTo>
                    <a:pt x="1322" y="1715"/>
                  </a:lnTo>
                  <a:lnTo>
                    <a:pt x="1298" y="1655"/>
                  </a:lnTo>
                  <a:cubicBezTo>
                    <a:pt x="1277" y="1568"/>
                    <a:pt x="1195" y="1511"/>
                    <a:pt x="1117" y="1511"/>
                  </a:cubicBezTo>
                  <a:cubicBezTo>
                    <a:pt x="1110" y="1511"/>
                    <a:pt x="1103" y="1511"/>
                    <a:pt x="1096" y="1512"/>
                  </a:cubicBezTo>
                  <a:cubicBezTo>
                    <a:pt x="1001" y="1548"/>
                    <a:pt x="941" y="1631"/>
                    <a:pt x="965" y="1726"/>
                  </a:cubicBezTo>
                  <a:lnTo>
                    <a:pt x="1275" y="2929"/>
                  </a:lnTo>
                  <a:cubicBezTo>
                    <a:pt x="751" y="2750"/>
                    <a:pt x="370" y="2262"/>
                    <a:pt x="370" y="1679"/>
                  </a:cubicBezTo>
                  <a:cubicBezTo>
                    <a:pt x="370" y="953"/>
                    <a:pt x="965" y="357"/>
                    <a:pt x="1691" y="357"/>
                  </a:cubicBezTo>
                  <a:close/>
                  <a:moveTo>
                    <a:pt x="1989" y="2036"/>
                  </a:moveTo>
                  <a:lnTo>
                    <a:pt x="1751" y="3012"/>
                  </a:lnTo>
                  <a:lnTo>
                    <a:pt x="1656" y="3012"/>
                  </a:lnTo>
                  <a:lnTo>
                    <a:pt x="1406" y="2036"/>
                  </a:lnTo>
                  <a:close/>
                  <a:moveTo>
                    <a:pt x="2072" y="3310"/>
                  </a:moveTo>
                  <a:lnTo>
                    <a:pt x="2072" y="3739"/>
                  </a:lnTo>
                  <a:lnTo>
                    <a:pt x="1322" y="3751"/>
                  </a:lnTo>
                  <a:cubicBezTo>
                    <a:pt x="1322" y="3751"/>
                    <a:pt x="1298" y="3751"/>
                    <a:pt x="1298" y="3739"/>
                  </a:cubicBezTo>
                  <a:lnTo>
                    <a:pt x="1298" y="3310"/>
                  </a:lnTo>
                  <a:cubicBezTo>
                    <a:pt x="1417" y="3334"/>
                    <a:pt x="1560" y="3346"/>
                    <a:pt x="1691" y="3346"/>
                  </a:cubicBezTo>
                  <a:cubicBezTo>
                    <a:pt x="1822" y="3346"/>
                    <a:pt x="1953" y="3334"/>
                    <a:pt x="2072" y="3310"/>
                  </a:cubicBezTo>
                  <a:close/>
                  <a:moveTo>
                    <a:pt x="1691" y="0"/>
                  </a:moveTo>
                  <a:cubicBezTo>
                    <a:pt x="763" y="0"/>
                    <a:pt x="1" y="750"/>
                    <a:pt x="1" y="1679"/>
                  </a:cubicBezTo>
                  <a:cubicBezTo>
                    <a:pt x="1" y="2334"/>
                    <a:pt x="394" y="2917"/>
                    <a:pt x="941" y="3191"/>
                  </a:cubicBezTo>
                  <a:lnTo>
                    <a:pt x="941" y="3751"/>
                  </a:lnTo>
                  <a:cubicBezTo>
                    <a:pt x="941" y="3941"/>
                    <a:pt x="1108" y="4108"/>
                    <a:pt x="1298" y="4108"/>
                  </a:cubicBezTo>
                  <a:lnTo>
                    <a:pt x="1501" y="4108"/>
                  </a:lnTo>
                  <a:lnTo>
                    <a:pt x="1501" y="4120"/>
                  </a:lnTo>
                  <a:cubicBezTo>
                    <a:pt x="1501" y="4227"/>
                    <a:pt x="1572" y="4298"/>
                    <a:pt x="1679" y="4298"/>
                  </a:cubicBezTo>
                  <a:cubicBezTo>
                    <a:pt x="1775" y="4298"/>
                    <a:pt x="1858" y="4227"/>
                    <a:pt x="1858" y="4120"/>
                  </a:cubicBezTo>
                  <a:lnTo>
                    <a:pt x="1858" y="4108"/>
                  </a:lnTo>
                  <a:lnTo>
                    <a:pt x="2048" y="4108"/>
                  </a:lnTo>
                  <a:cubicBezTo>
                    <a:pt x="2239" y="4108"/>
                    <a:pt x="2406" y="3941"/>
                    <a:pt x="2406" y="3751"/>
                  </a:cubicBezTo>
                  <a:lnTo>
                    <a:pt x="2406" y="3191"/>
                  </a:lnTo>
                  <a:cubicBezTo>
                    <a:pt x="2953" y="2917"/>
                    <a:pt x="3346" y="2334"/>
                    <a:pt x="3346" y="1679"/>
                  </a:cubicBezTo>
                  <a:cubicBezTo>
                    <a:pt x="3370" y="750"/>
                    <a:pt x="2608" y="0"/>
                    <a:pt x="169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pPr defTabSz="914171">
                <a:buClrTx/>
                <a:defRPr/>
              </a:pPr>
              <a:endParaRPr sz="3599" kern="1200">
                <a:solidFill>
                  <a:prstClr val="black"/>
                </a:solidFill>
                <a:ea typeface="+mn-ea"/>
                <a:cs typeface="+mn-cs"/>
              </a:endParaRPr>
            </a:p>
          </p:txBody>
        </p:sp>
        <p:sp>
          <p:nvSpPr>
            <p:cNvPr id="136" name="Google Shape;19289;p78">
              <a:extLst>
                <a:ext uri="{FF2B5EF4-FFF2-40B4-BE49-F238E27FC236}">
                  <a16:creationId xmlns:a16="http://schemas.microsoft.com/office/drawing/2014/main" id="{C1EDA39D-B9AA-494F-803B-8B92E7D758DC}"/>
                </a:ext>
              </a:extLst>
            </p:cNvPr>
            <p:cNvSpPr/>
            <p:nvPr/>
          </p:nvSpPr>
          <p:spPr>
            <a:xfrm>
              <a:off x="855096" y="1521896"/>
              <a:ext cx="214152" cy="322183"/>
            </a:xfrm>
            <a:custGeom>
              <a:avLst/>
              <a:gdLst/>
              <a:ahLst/>
              <a:cxnLst/>
              <a:rect l="l" t="t" r="r" b="b"/>
              <a:pathLst>
                <a:path w="6728" h="10122" extrusionOk="0">
                  <a:moveTo>
                    <a:pt x="3346" y="358"/>
                  </a:moveTo>
                  <a:cubicBezTo>
                    <a:pt x="3870" y="358"/>
                    <a:pt x="4299" y="703"/>
                    <a:pt x="4299" y="1120"/>
                  </a:cubicBezTo>
                  <a:cubicBezTo>
                    <a:pt x="4001" y="1001"/>
                    <a:pt x="3691" y="941"/>
                    <a:pt x="3346" y="941"/>
                  </a:cubicBezTo>
                  <a:cubicBezTo>
                    <a:pt x="3001" y="941"/>
                    <a:pt x="2691" y="1001"/>
                    <a:pt x="2394" y="1120"/>
                  </a:cubicBezTo>
                  <a:cubicBezTo>
                    <a:pt x="2394" y="703"/>
                    <a:pt x="2810" y="358"/>
                    <a:pt x="3346" y="358"/>
                  </a:cubicBezTo>
                  <a:close/>
                  <a:moveTo>
                    <a:pt x="3370" y="1299"/>
                  </a:moveTo>
                  <a:cubicBezTo>
                    <a:pt x="4620" y="1299"/>
                    <a:pt x="5620" y="2311"/>
                    <a:pt x="5620" y="3561"/>
                  </a:cubicBezTo>
                  <a:cubicBezTo>
                    <a:pt x="5620" y="3882"/>
                    <a:pt x="5549" y="4216"/>
                    <a:pt x="5418" y="4513"/>
                  </a:cubicBezTo>
                  <a:lnTo>
                    <a:pt x="5418" y="4347"/>
                  </a:lnTo>
                  <a:cubicBezTo>
                    <a:pt x="5418" y="4144"/>
                    <a:pt x="5322" y="3930"/>
                    <a:pt x="5168" y="3799"/>
                  </a:cubicBezTo>
                  <a:cubicBezTo>
                    <a:pt x="4811" y="3489"/>
                    <a:pt x="4025" y="2953"/>
                    <a:pt x="2632" y="2811"/>
                  </a:cubicBezTo>
                  <a:cubicBezTo>
                    <a:pt x="2626" y="2810"/>
                    <a:pt x="2619" y="2809"/>
                    <a:pt x="2613" y="2809"/>
                  </a:cubicBezTo>
                  <a:cubicBezTo>
                    <a:pt x="2535" y="2809"/>
                    <a:pt x="2452" y="2878"/>
                    <a:pt x="2441" y="2977"/>
                  </a:cubicBezTo>
                  <a:cubicBezTo>
                    <a:pt x="2429" y="3073"/>
                    <a:pt x="2501" y="3156"/>
                    <a:pt x="2608" y="3168"/>
                  </a:cubicBezTo>
                  <a:cubicBezTo>
                    <a:pt x="3882" y="3311"/>
                    <a:pt x="4632" y="3787"/>
                    <a:pt x="4941" y="4061"/>
                  </a:cubicBezTo>
                  <a:cubicBezTo>
                    <a:pt x="5013" y="4144"/>
                    <a:pt x="5072" y="4239"/>
                    <a:pt x="5072" y="4347"/>
                  </a:cubicBezTo>
                  <a:lnTo>
                    <a:pt x="5072" y="4680"/>
                  </a:lnTo>
                  <a:cubicBezTo>
                    <a:pt x="5072" y="5609"/>
                    <a:pt x="4310" y="6371"/>
                    <a:pt x="3382" y="6371"/>
                  </a:cubicBezTo>
                  <a:cubicBezTo>
                    <a:pt x="3374" y="6371"/>
                    <a:pt x="3367" y="6371"/>
                    <a:pt x="3359" y="6371"/>
                  </a:cubicBezTo>
                  <a:cubicBezTo>
                    <a:pt x="2405" y="6371"/>
                    <a:pt x="1643" y="5625"/>
                    <a:pt x="1643" y="4692"/>
                  </a:cubicBezTo>
                  <a:lnTo>
                    <a:pt x="1643" y="4549"/>
                  </a:lnTo>
                  <a:cubicBezTo>
                    <a:pt x="1643" y="4466"/>
                    <a:pt x="1679" y="4406"/>
                    <a:pt x="1739" y="4382"/>
                  </a:cubicBezTo>
                  <a:cubicBezTo>
                    <a:pt x="1965" y="4263"/>
                    <a:pt x="2251" y="4025"/>
                    <a:pt x="2382" y="3620"/>
                  </a:cubicBezTo>
                  <a:cubicBezTo>
                    <a:pt x="2405" y="3525"/>
                    <a:pt x="2370" y="3430"/>
                    <a:pt x="2274" y="3394"/>
                  </a:cubicBezTo>
                  <a:cubicBezTo>
                    <a:pt x="2258" y="3389"/>
                    <a:pt x="2240" y="3387"/>
                    <a:pt x="2222" y="3387"/>
                  </a:cubicBezTo>
                  <a:cubicBezTo>
                    <a:pt x="2152" y="3387"/>
                    <a:pt x="2079" y="3425"/>
                    <a:pt x="2060" y="3501"/>
                  </a:cubicBezTo>
                  <a:cubicBezTo>
                    <a:pt x="1953" y="3799"/>
                    <a:pt x="1739" y="3966"/>
                    <a:pt x="1584" y="4061"/>
                  </a:cubicBezTo>
                  <a:cubicBezTo>
                    <a:pt x="1417" y="4156"/>
                    <a:pt x="1310" y="4335"/>
                    <a:pt x="1310" y="4513"/>
                  </a:cubicBezTo>
                  <a:cubicBezTo>
                    <a:pt x="1179" y="4216"/>
                    <a:pt x="1108" y="3882"/>
                    <a:pt x="1108" y="3561"/>
                  </a:cubicBezTo>
                  <a:cubicBezTo>
                    <a:pt x="1108" y="2311"/>
                    <a:pt x="2120" y="1299"/>
                    <a:pt x="3370" y="1299"/>
                  </a:cubicBezTo>
                  <a:close/>
                  <a:moveTo>
                    <a:pt x="4108" y="6585"/>
                  </a:moveTo>
                  <a:lnTo>
                    <a:pt x="4108" y="7002"/>
                  </a:lnTo>
                  <a:cubicBezTo>
                    <a:pt x="4108" y="7228"/>
                    <a:pt x="4239" y="7418"/>
                    <a:pt x="4430" y="7502"/>
                  </a:cubicBezTo>
                  <a:lnTo>
                    <a:pt x="4691" y="7621"/>
                  </a:lnTo>
                  <a:cubicBezTo>
                    <a:pt x="4441" y="8133"/>
                    <a:pt x="3918" y="8442"/>
                    <a:pt x="3346" y="8442"/>
                  </a:cubicBezTo>
                  <a:cubicBezTo>
                    <a:pt x="2786" y="8442"/>
                    <a:pt x="2263" y="8133"/>
                    <a:pt x="2013" y="7621"/>
                  </a:cubicBezTo>
                  <a:lnTo>
                    <a:pt x="2263" y="7502"/>
                  </a:lnTo>
                  <a:cubicBezTo>
                    <a:pt x="2453" y="7418"/>
                    <a:pt x="2584" y="7228"/>
                    <a:pt x="2584" y="7002"/>
                  </a:cubicBezTo>
                  <a:lnTo>
                    <a:pt x="2584" y="6585"/>
                  </a:lnTo>
                  <a:cubicBezTo>
                    <a:pt x="2822" y="6668"/>
                    <a:pt x="3084" y="6728"/>
                    <a:pt x="3346" y="6728"/>
                  </a:cubicBezTo>
                  <a:cubicBezTo>
                    <a:pt x="3620" y="6728"/>
                    <a:pt x="3870" y="6668"/>
                    <a:pt x="4108" y="6585"/>
                  </a:cubicBezTo>
                  <a:close/>
                  <a:moveTo>
                    <a:pt x="3346" y="1"/>
                  </a:moveTo>
                  <a:cubicBezTo>
                    <a:pt x="2632" y="1"/>
                    <a:pt x="2060" y="513"/>
                    <a:pt x="2060" y="1120"/>
                  </a:cubicBezTo>
                  <a:cubicBezTo>
                    <a:pt x="2060" y="1179"/>
                    <a:pt x="2060" y="1227"/>
                    <a:pt x="2072" y="1287"/>
                  </a:cubicBezTo>
                  <a:cubicBezTo>
                    <a:pt x="1286" y="1727"/>
                    <a:pt x="750" y="2572"/>
                    <a:pt x="750" y="3561"/>
                  </a:cubicBezTo>
                  <a:cubicBezTo>
                    <a:pt x="750" y="4204"/>
                    <a:pt x="989" y="4811"/>
                    <a:pt x="1405" y="5287"/>
                  </a:cubicBezTo>
                  <a:cubicBezTo>
                    <a:pt x="1548" y="5751"/>
                    <a:pt x="1846" y="6156"/>
                    <a:pt x="2251" y="6406"/>
                  </a:cubicBezTo>
                  <a:lnTo>
                    <a:pt x="2251" y="7014"/>
                  </a:lnTo>
                  <a:cubicBezTo>
                    <a:pt x="2251" y="7085"/>
                    <a:pt x="2203" y="7168"/>
                    <a:pt x="2132" y="7192"/>
                  </a:cubicBezTo>
                  <a:lnTo>
                    <a:pt x="548" y="7895"/>
                  </a:lnTo>
                  <a:cubicBezTo>
                    <a:pt x="203" y="8037"/>
                    <a:pt x="0" y="8371"/>
                    <a:pt x="0" y="8740"/>
                  </a:cubicBezTo>
                  <a:lnTo>
                    <a:pt x="0" y="9942"/>
                  </a:lnTo>
                  <a:cubicBezTo>
                    <a:pt x="0" y="10050"/>
                    <a:pt x="72" y="10121"/>
                    <a:pt x="179" y="10121"/>
                  </a:cubicBezTo>
                  <a:cubicBezTo>
                    <a:pt x="286" y="10121"/>
                    <a:pt x="358" y="10050"/>
                    <a:pt x="358" y="9942"/>
                  </a:cubicBezTo>
                  <a:lnTo>
                    <a:pt x="358" y="8740"/>
                  </a:lnTo>
                  <a:cubicBezTo>
                    <a:pt x="358" y="8514"/>
                    <a:pt x="489" y="8311"/>
                    <a:pt x="703" y="8216"/>
                  </a:cubicBezTo>
                  <a:lnTo>
                    <a:pt x="1691" y="7776"/>
                  </a:lnTo>
                  <a:cubicBezTo>
                    <a:pt x="2013" y="8395"/>
                    <a:pt x="2644" y="8799"/>
                    <a:pt x="3358" y="8799"/>
                  </a:cubicBezTo>
                  <a:cubicBezTo>
                    <a:pt x="4072" y="8799"/>
                    <a:pt x="4715" y="8395"/>
                    <a:pt x="5025" y="7776"/>
                  </a:cubicBezTo>
                  <a:lnTo>
                    <a:pt x="6025" y="8216"/>
                  </a:lnTo>
                  <a:cubicBezTo>
                    <a:pt x="6239" y="8311"/>
                    <a:pt x="6370" y="8514"/>
                    <a:pt x="6370" y="8740"/>
                  </a:cubicBezTo>
                  <a:lnTo>
                    <a:pt x="6370" y="9942"/>
                  </a:lnTo>
                  <a:cubicBezTo>
                    <a:pt x="6370" y="10050"/>
                    <a:pt x="6442" y="10121"/>
                    <a:pt x="6549" y="10121"/>
                  </a:cubicBezTo>
                  <a:cubicBezTo>
                    <a:pt x="6656" y="10121"/>
                    <a:pt x="6727" y="10050"/>
                    <a:pt x="6727" y="9942"/>
                  </a:cubicBezTo>
                  <a:lnTo>
                    <a:pt x="6727" y="8740"/>
                  </a:lnTo>
                  <a:cubicBezTo>
                    <a:pt x="6704" y="8371"/>
                    <a:pt x="6489" y="8037"/>
                    <a:pt x="6144" y="7895"/>
                  </a:cubicBezTo>
                  <a:lnTo>
                    <a:pt x="4572" y="7192"/>
                  </a:lnTo>
                  <a:cubicBezTo>
                    <a:pt x="4501" y="7168"/>
                    <a:pt x="4453" y="7085"/>
                    <a:pt x="4453" y="7014"/>
                  </a:cubicBezTo>
                  <a:lnTo>
                    <a:pt x="4453" y="6406"/>
                  </a:lnTo>
                  <a:cubicBezTo>
                    <a:pt x="4858" y="6156"/>
                    <a:pt x="5156" y="5751"/>
                    <a:pt x="5299" y="5287"/>
                  </a:cubicBezTo>
                  <a:cubicBezTo>
                    <a:pt x="5715" y="4811"/>
                    <a:pt x="5954" y="4204"/>
                    <a:pt x="5954" y="3561"/>
                  </a:cubicBezTo>
                  <a:cubicBezTo>
                    <a:pt x="5954" y="2596"/>
                    <a:pt x="5418" y="1727"/>
                    <a:pt x="4632" y="1287"/>
                  </a:cubicBezTo>
                  <a:cubicBezTo>
                    <a:pt x="4644" y="1227"/>
                    <a:pt x="4644" y="1179"/>
                    <a:pt x="4644" y="1120"/>
                  </a:cubicBezTo>
                  <a:cubicBezTo>
                    <a:pt x="4644" y="513"/>
                    <a:pt x="4060" y="1"/>
                    <a:pt x="334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pPr defTabSz="914171">
                <a:buClrTx/>
                <a:defRPr/>
              </a:pPr>
              <a:endParaRPr sz="3599" kern="1200">
                <a:solidFill>
                  <a:prstClr val="black"/>
                </a:solidFill>
                <a:ea typeface="+mn-ea"/>
                <a:cs typeface="+mn-cs"/>
              </a:endParaRPr>
            </a:p>
          </p:txBody>
        </p:sp>
        <p:sp>
          <p:nvSpPr>
            <p:cNvPr id="137" name="Google Shape;19290;p78">
              <a:extLst>
                <a:ext uri="{FF2B5EF4-FFF2-40B4-BE49-F238E27FC236}">
                  <a16:creationId xmlns:a16="http://schemas.microsoft.com/office/drawing/2014/main" id="{136E81CF-5A90-49EB-92F0-A755DB09C2BD}"/>
                </a:ext>
              </a:extLst>
            </p:cNvPr>
            <p:cNvSpPr/>
            <p:nvPr/>
          </p:nvSpPr>
          <p:spPr>
            <a:xfrm>
              <a:off x="896411" y="1808780"/>
              <a:ext cx="11395" cy="34918"/>
            </a:xfrm>
            <a:custGeom>
              <a:avLst/>
              <a:gdLst/>
              <a:ahLst/>
              <a:cxnLst/>
              <a:rect l="l" t="t" r="r" b="b"/>
              <a:pathLst>
                <a:path w="358" h="1097" extrusionOk="0">
                  <a:moveTo>
                    <a:pt x="179" y="1"/>
                  </a:moveTo>
                  <a:cubicBezTo>
                    <a:pt x="72" y="1"/>
                    <a:pt x="0" y="72"/>
                    <a:pt x="0" y="179"/>
                  </a:cubicBezTo>
                  <a:lnTo>
                    <a:pt x="0" y="918"/>
                  </a:lnTo>
                  <a:cubicBezTo>
                    <a:pt x="0" y="1025"/>
                    <a:pt x="72" y="1096"/>
                    <a:pt x="179" y="1096"/>
                  </a:cubicBezTo>
                  <a:cubicBezTo>
                    <a:pt x="286" y="1096"/>
                    <a:pt x="357" y="1025"/>
                    <a:pt x="357" y="918"/>
                  </a:cubicBezTo>
                  <a:lnTo>
                    <a:pt x="357" y="179"/>
                  </a:lnTo>
                  <a:cubicBezTo>
                    <a:pt x="345" y="84"/>
                    <a:pt x="262" y="1"/>
                    <a:pt x="1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pPr defTabSz="914171">
                <a:buClrTx/>
                <a:defRPr/>
              </a:pPr>
              <a:endParaRPr sz="3599" kern="1200">
                <a:solidFill>
                  <a:prstClr val="black"/>
                </a:solidFill>
                <a:ea typeface="+mn-ea"/>
                <a:cs typeface="+mn-cs"/>
              </a:endParaRPr>
            </a:p>
          </p:txBody>
        </p:sp>
        <p:sp>
          <p:nvSpPr>
            <p:cNvPr id="138" name="Google Shape;19291;p78">
              <a:extLst>
                <a:ext uri="{FF2B5EF4-FFF2-40B4-BE49-F238E27FC236}">
                  <a16:creationId xmlns:a16="http://schemas.microsoft.com/office/drawing/2014/main" id="{69C72E2F-C617-4061-A033-9964CD343B5B}"/>
                </a:ext>
              </a:extLst>
            </p:cNvPr>
            <p:cNvSpPr/>
            <p:nvPr/>
          </p:nvSpPr>
          <p:spPr>
            <a:xfrm>
              <a:off x="1015391" y="1808780"/>
              <a:ext cx="11395" cy="34918"/>
            </a:xfrm>
            <a:custGeom>
              <a:avLst/>
              <a:gdLst/>
              <a:ahLst/>
              <a:cxnLst/>
              <a:rect l="l" t="t" r="r" b="b"/>
              <a:pathLst>
                <a:path w="358" h="1097" extrusionOk="0">
                  <a:moveTo>
                    <a:pt x="179" y="1"/>
                  </a:moveTo>
                  <a:cubicBezTo>
                    <a:pt x="72" y="1"/>
                    <a:pt x="1" y="72"/>
                    <a:pt x="1" y="179"/>
                  </a:cubicBezTo>
                  <a:lnTo>
                    <a:pt x="1" y="918"/>
                  </a:lnTo>
                  <a:cubicBezTo>
                    <a:pt x="1" y="1025"/>
                    <a:pt x="72" y="1096"/>
                    <a:pt x="179" y="1096"/>
                  </a:cubicBezTo>
                  <a:cubicBezTo>
                    <a:pt x="275" y="1096"/>
                    <a:pt x="346" y="1025"/>
                    <a:pt x="346" y="918"/>
                  </a:cubicBezTo>
                  <a:lnTo>
                    <a:pt x="346" y="179"/>
                  </a:lnTo>
                  <a:cubicBezTo>
                    <a:pt x="358" y="84"/>
                    <a:pt x="275" y="1"/>
                    <a:pt x="17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pPr defTabSz="914171">
                <a:buClrTx/>
                <a:defRPr/>
              </a:pPr>
              <a:endParaRPr sz="3599" kern="1200">
                <a:solidFill>
                  <a:prstClr val="black"/>
                </a:solidFill>
                <a:ea typeface="+mn-ea"/>
                <a:cs typeface="+mn-cs"/>
              </a:endParaRPr>
            </a:p>
          </p:txBody>
        </p:sp>
        <p:sp>
          <p:nvSpPr>
            <p:cNvPr id="139" name="Google Shape;19292;p78">
              <a:extLst>
                <a:ext uri="{FF2B5EF4-FFF2-40B4-BE49-F238E27FC236}">
                  <a16:creationId xmlns:a16="http://schemas.microsoft.com/office/drawing/2014/main" id="{BF3CA897-609C-4A7D-A68D-6801BF5121F3}"/>
                </a:ext>
              </a:extLst>
            </p:cNvPr>
            <p:cNvSpPr/>
            <p:nvPr/>
          </p:nvSpPr>
          <p:spPr>
            <a:xfrm>
              <a:off x="1057471" y="1522660"/>
              <a:ext cx="178534" cy="186110"/>
            </a:xfrm>
            <a:custGeom>
              <a:avLst/>
              <a:gdLst/>
              <a:ahLst/>
              <a:cxnLst/>
              <a:rect l="l" t="t" r="r" b="b"/>
              <a:pathLst>
                <a:path w="5609" h="5847" extrusionOk="0">
                  <a:moveTo>
                    <a:pt x="739" y="1"/>
                  </a:moveTo>
                  <a:cubicBezTo>
                    <a:pt x="346" y="1"/>
                    <a:pt x="0" y="322"/>
                    <a:pt x="0" y="739"/>
                  </a:cubicBezTo>
                  <a:lnTo>
                    <a:pt x="0" y="3751"/>
                  </a:lnTo>
                  <a:cubicBezTo>
                    <a:pt x="0" y="4144"/>
                    <a:pt x="322" y="4489"/>
                    <a:pt x="739" y="4489"/>
                  </a:cubicBezTo>
                  <a:lnTo>
                    <a:pt x="1084" y="4489"/>
                  </a:lnTo>
                  <a:lnTo>
                    <a:pt x="834" y="5513"/>
                  </a:lnTo>
                  <a:cubicBezTo>
                    <a:pt x="798" y="5620"/>
                    <a:pt x="846" y="5739"/>
                    <a:pt x="941" y="5799"/>
                  </a:cubicBezTo>
                  <a:cubicBezTo>
                    <a:pt x="977" y="5823"/>
                    <a:pt x="1036" y="5847"/>
                    <a:pt x="1084" y="5847"/>
                  </a:cubicBezTo>
                  <a:cubicBezTo>
                    <a:pt x="1143" y="5847"/>
                    <a:pt x="1191" y="5823"/>
                    <a:pt x="1250" y="5799"/>
                  </a:cubicBezTo>
                  <a:lnTo>
                    <a:pt x="3048" y="4489"/>
                  </a:lnTo>
                  <a:lnTo>
                    <a:pt x="4870" y="4489"/>
                  </a:lnTo>
                  <a:cubicBezTo>
                    <a:pt x="5263" y="4489"/>
                    <a:pt x="5608" y="4156"/>
                    <a:pt x="5608" y="3739"/>
                  </a:cubicBezTo>
                  <a:lnTo>
                    <a:pt x="5608" y="739"/>
                  </a:lnTo>
                  <a:cubicBezTo>
                    <a:pt x="5596" y="322"/>
                    <a:pt x="5263" y="1"/>
                    <a:pt x="4870" y="1"/>
                  </a:cubicBezTo>
                  <a:cubicBezTo>
                    <a:pt x="4763" y="1"/>
                    <a:pt x="4691" y="72"/>
                    <a:pt x="4691" y="179"/>
                  </a:cubicBezTo>
                  <a:cubicBezTo>
                    <a:pt x="4691" y="274"/>
                    <a:pt x="4763" y="346"/>
                    <a:pt x="4870" y="346"/>
                  </a:cubicBezTo>
                  <a:cubicBezTo>
                    <a:pt x="5072" y="346"/>
                    <a:pt x="5251" y="524"/>
                    <a:pt x="5251" y="739"/>
                  </a:cubicBezTo>
                  <a:lnTo>
                    <a:pt x="5251" y="3739"/>
                  </a:lnTo>
                  <a:cubicBezTo>
                    <a:pt x="5251" y="3953"/>
                    <a:pt x="5072" y="4132"/>
                    <a:pt x="4870" y="4132"/>
                  </a:cubicBezTo>
                  <a:lnTo>
                    <a:pt x="2989" y="4132"/>
                  </a:lnTo>
                  <a:cubicBezTo>
                    <a:pt x="2965" y="4132"/>
                    <a:pt x="2917" y="4144"/>
                    <a:pt x="2882" y="4156"/>
                  </a:cubicBezTo>
                  <a:lnTo>
                    <a:pt x="1215" y="5382"/>
                  </a:lnTo>
                  <a:lnTo>
                    <a:pt x="1477" y="4358"/>
                  </a:lnTo>
                  <a:cubicBezTo>
                    <a:pt x="1489" y="4299"/>
                    <a:pt x="1477" y="4251"/>
                    <a:pt x="1441" y="4203"/>
                  </a:cubicBezTo>
                  <a:cubicBezTo>
                    <a:pt x="1417" y="4156"/>
                    <a:pt x="1358" y="4132"/>
                    <a:pt x="1310" y="4132"/>
                  </a:cubicBezTo>
                  <a:lnTo>
                    <a:pt x="739" y="4132"/>
                  </a:lnTo>
                  <a:cubicBezTo>
                    <a:pt x="536" y="4132"/>
                    <a:pt x="358" y="3953"/>
                    <a:pt x="358" y="3739"/>
                  </a:cubicBezTo>
                  <a:lnTo>
                    <a:pt x="358" y="739"/>
                  </a:lnTo>
                  <a:cubicBezTo>
                    <a:pt x="358" y="524"/>
                    <a:pt x="536" y="346"/>
                    <a:pt x="739" y="346"/>
                  </a:cubicBezTo>
                  <a:cubicBezTo>
                    <a:pt x="846" y="346"/>
                    <a:pt x="917" y="274"/>
                    <a:pt x="917" y="179"/>
                  </a:cubicBezTo>
                  <a:cubicBezTo>
                    <a:pt x="917" y="72"/>
                    <a:pt x="846" y="1"/>
                    <a:pt x="73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82802" tIns="182802" rIns="182802" bIns="182802" anchor="ctr" anchorCtr="0">
              <a:noAutofit/>
            </a:bodyPr>
            <a:lstStyle/>
            <a:p>
              <a:pPr defTabSz="914171">
                <a:buClrTx/>
                <a:defRPr/>
              </a:pPr>
              <a:endParaRPr sz="3599" kern="1200">
                <a:solidFill>
                  <a:prstClr val="black"/>
                </a:solidFill>
                <a:ea typeface="+mn-ea"/>
                <a:cs typeface="+mn-cs"/>
              </a:endParaRPr>
            </a:p>
          </p:txBody>
        </p:sp>
      </p:grpSp>
      <p:sp>
        <p:nvSpPr>
          <p:cNvPr id="140" name="Google Shape;2001;p35">
            <a:extLst>
              <a:ext uri="{FF2B5EF4-FFF2-40B4-BE49-F238E27FC236}">
                <a16:creationId xmlns:a16="http://schemas.microsoft.com/office/drawing/2014/main" id="{8DE800BC-123D-47F0-AB57-F229FD69AE67}"/>
              </a:ext>
            </a:extLst>
          </p:cNvPr>
          <p:cNvSpPr txBox="1"/>
          <p:nvPr/>
        </p:nvSpPr>
        <p:spPr>
          <a:xfrm>
            <a:off x="3355341" y="11286953"/>
            <a:ext cx="2960829" cy="612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ctr" defTabSz="2437730"/>
            <a:r>
              <a:rPr lang="en" sz="440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  <a:sym typeface="Fira Sans Extra Condensed"/>
              </a:rPr>
              <a:t>Objetivo 1</a:t>
            </a:r>
          </a:p>
        </p:txBody>
      </p:sp>
      <p:sp>
        <p:nvSpPr>
          <p:cNvPr id="141" name="Google Shape;2023;p35">
            <a:extLst>
              <a:ext uri="{FF2B5EF4-FFF2-40B4-BE49-F238E27FC236}">
                <a16:creationId xmlns:a16="http://schemas.microsoft.com/office/drawing/2014/main" id="{F20F22AF-8942-4FDC-B2FC-72A3AB88FE07}"/>
              </a:ext>
            </a:extLst>
          </p:cNvPr>
          <p:cNvSpPr txBox="1"/>
          <p:nvPr/>
        </p:nvSpPr>
        <p:spPr>
          <a:xfrm>
            <a:off x="16354277" y="5876593"/>
            <a:ext cx="5790911" cy="8421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ctr" defTabSz="2437730"/>
            <a:r>
              <a:rPr lang="en" sz="44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Fira Sans Extra Condensed"/>
              </a:rPr>
              <a:t>Actividades</a:t>
            </a:r>
            <a:r>
              <a:rPr lang="en" sz="44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  <a:sym typeface="Fira Sans Extra Condensed"/>
              </a:rPr>
              <a:t> </a:t>
            </a:r>
          </a:p>
          <a:p>
            <a:pPr algn="ctr" defTabSz="2437730"/>
            <a:r>
              <a:rPr lang="en" sz="44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Fira Sans Extra Condensed"/>
              </a:rPr>
              <a:t>PIIEG 2018 - 2020</a:t>
            </a:r>
            <a:endParaRPr sz="44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aleway Medium"/>
              <a:sym typeface="Fira Sans Extra Condensed"/>
            </a:endParaRPr>
          </a:p>
        </p:txBody>
      </p:sp>
      <p:sp>
        <p:nvSpPr>
          <p:cNvPr id="142" name="Google Shape;2015;p35">
            <a:extLst>
              <a:ext uri="{FF2B5EF4-FFF2-40B4-BE49-F238E27FC236}">
                <a16:creationId xmlns:a16="http://schemas.microsoft.com/office/drawing/2014/main" id="{DA2D608E-CC2F-457F-B66C-0B343B7B4ED2}"/>
              </a:ext>
            </a:extLst>
          </p:cNvPr>
          <p:cNvSpPr txBox="1"/>
          <p:nvPr/>
        </p:nvSpPr>
        <p:spPr>
          <a:xfrm>
            <a:off x="17543830" y="4131655"/>
            <a:ext cx="3275498" cy="8421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ctr" defTabSz="2437730"/>
            <a:r>
              <a:rPr lang="en" sz="12300" b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buntu"/>
                <a:sym typeface="Fira Sans Extra Condensed"/>
              </a:rPr>
              <a:t>28</a:t>
            </a:r>
            <a:endParaRPr sz="12300" b="1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Ubuntu"/>
              <a:sym typeface="Fira Sans Extra Condensed"/>
            </a:endParaRPr>
          </a:p>
        </p:txBody>
      </p:sp>
      <p:sp>
        <p:nvSpPr>
          <p:cNvPr id="143" name="Google Shape;2023;p35">
            <a:extLst>
              <a:ext uri="{FF2B5EF4-FFF2-40B4-BE49-F238E27FC236}">
                <a16:creationId xmlns:a16="http://schemas.microsoft.com/office/drawing/2014/main" id="{1AAAC0BB-857C-4461-9A51-C71D73E9C1D9}"/>
              </a:ext>
            </a:extLst>
          </p:cNvPr>
          <p:cNvSpPr txBox="1"/>
          <p:nvPr/>
        </p:nvSpPr>
        <p:spPr>
          <a:xfrm>
            <a:off x="16514754" y="9699473"/>
            <a:ext cx="5630433" cy="8421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ctr" defTabSz="2437730"/>
            <a:r>
              <a:rPr lang="en" sz="44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Fira Sans Extra Condensed"/>
              </a:rPr>
              <a:t>Cumplimiento del  PIIEG 2018 – 2020</a:t>
            </a:r>
            <a:endParaRPr sz="44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aleway Medium"/>
              <a:sym typeface="Fira Sans Extra Condensed"/>
            </a:endParaRPr>
          </a:p>
        </p:txBody>
      </p:sp>
      <p:sp>
        <p:nvSpPr>
          <p:cNvPr id="144" name="Google Shape;2015;p35">
            <a:extLst>
              <a:ext uri="{FF2B5EF4-FFF2-40B4-BE49-F238E27FC236}">
                <a16:creationId xmlns:a16="http://schemas.microsoft.com/office/drawing/2014/main" id="{DCBD515C-4C0A-48E0-AF7E-A3B652B9E6E3}"/>
              </a:ext>
            </a:extLst>
          </p:cNvPr>
          <p:cNvSpPr txBox="1"/>
          <p:nvPr/>
        </p:nvSpPr>
        <p:spPr>
          <a:xfrm>
            <a:off x="16777821" y="7854789"/>
            <a:ext cx="5104298" cy="8421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3737" tIns="243737" rIns="243737" bIns="243737" anchor="ctr" anchorCtr="0">
            <a:noAutofit/>
          </a:bodyPr>
          <a:lstStyle/>
          <a:p>
            <a:pPr algn="ctr" defTabSz="2437730"/>
            <a:r>
              <a:rPr lang="en" sz="12300" b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buntu"/>
                <a:sym typeface="Fira Sans Extra Condensed"/>
              </a:rPr>
              <a:t>57%</a:t>
            </a:r>
            <a:endParaRPr sz="12300" b="1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Ubuntu"/>
              <a:sym typeface="Fira Sans Extra Condensed"/>
            </a:endParaRPr>
          </a:p>
        </p:txBody>
      </p:sp>
      <p:sp>
        <p:nvSpPr>
          <p:cNvPr id="145" name="CuadroTexto 144">
            <a:extLst>
              <a:ext uri="{FF2B5EF4-FFF2-40B4-BE49-F238E27FC236}">
                <a16:creationId xmlns:a16="http://schemas.microsoft.com/office/drawing/2014/main" id="{65F998AD-6D78-4020-B504-6CC9553206CB}"/>
              </a:ext>
            </a:extLst>
          </p:cNvPr>
          <p:cNvSpPr txBox="1"/>
          <p:nvPr/>
        </p:nvSpPr>
        <p:spPr>
          <a:xfrm>
            <a:off x="3237289" y="8771699"/>
            <a:ext cx="55802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s-MX" sz="16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  <a:ea typeface="+mn-ea"/>
                <a:cs typeface="+mn-cs"/>
              </a:rPr>
              <a:t>10</a:t>
            </a:r>
            <a:endParaRPr lang="es-SV" sz="1600" kern="12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  <a:ea typeface="+mn-ea"/>
              <a:cs typeface="+mn-cs"/>
            </a:endParaRPr>
          </a:p>
        </p:txBody>
      </p:sp>
      <p:sp>
        <p:nvSpPr>
          <p:cNvPr id="146" name="CuadroTexto 145">
            <a:extLst>
              <a:ext uri="{FF2B5EF4-FFF2-40B4-BE49-F238E27FC236}">
                <a16:creationId xmlns:a16="http://schemas.microsoft.com/office/drawing/2014/main" id="{DC09B40A-93D2-4B05-8249-B33FB60EF617}"/>
              </a:ext>
            </a:extLst>
          </p:cNvPr>
          <p:cNvSpPr txBox="1"/>
          <p:nvPr/>
        </p:nvSpPr>
        <p:spPr>
          <a:xfrm>
            <a:off x="3159549" y="4163965"/>
            <a:ext cx="63576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s-MX" sz="16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9</a:t>
            </a:r>
            <a:r>
              <a:rPr lang="es-MX" sz="16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  <a:ea typeface="+mn-ea"/>
                <a:cs typeface="+mn-cs"/>
              </a:rPr>
              <a:t>0</a:t>
            </a:r>
            <a:endParaRPr lang="es-SV" sz="1600" kern="12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  <a:ea typeface="+mn-ea"/>
              <a:cs typeface="+mn-cs"/>
            </a:endParaRPr>
          </a:p>
        </p:txBody>
      </p:sp>
      <p:sp>
        <p:nvSpPr>
          <p:cNvPr id="147" name="CuadroTexto 146">
            <a:extLst>
              <a:ext uri="{FF2B5EF4-FFF2-40B4-BE49-F238E27FC236}">
                <a16:creationId xmlns:a16="http://schemas.microsoft.com/office/drawing/2014/main" id="{A2AE92E5-A25D-45A3-9E0D-C30696102016}"/>
              </a:ext>
            </a:extLst>
          </p:cNvPr>
          <p:cNvSpPr txBox="1"/>
          <p:nvPr/>
        </p:nvSpPr>
        <p:spPr>
          <a:xfrm>
            <a:off x="3161338" y="4735444"/>
            <a:ext cx="63397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s-MX" sz="16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8</a:t>
            </a:r>
            <a:r>
              <a:rPr lang="es-MX" sz="16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  <a:ea typeface="+mn-ea"/>
                <a:cs typeface="+mn-cs"/>
              </a:rPr>
              <a:t>0</a:t>
            </a:r>
            <a:endParaRPr lang="es-SV" sz="1600" kern="12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  <a:ea typeface="+mn-ea"/>
              <a:cs typeface="+mn-cs"/>
            </a:endParaRPr>
          </a:p>
        </p:txBody>
      </p:sp>
      <p:sp>
        <p:nvSpPr>
          <p:cNvPr id="148" name="CuadroTexto 147">
            <a:extLst>
              <a:ext uri="{FF2B5EF4-FFF2-40B4-BE49-F238E27FC236}">
                <a16:creationId xmlns:a16="http://schemas.microsoft.com/office/drawing/2014/main" id="{9BA6349E-84EA-4256-BAD7-FC710A5AB014}"/>
              </a:ext>
            </a:extLst>
          </p:cNvPr>
          <p:cNvSpPr txBox="1"/>
          <p:nvPr/>
        </p:nvSpPr>
        <p:spPr>
          <a:xfrm>
            <a:off x="3141471" y="5342770"/>
            <a:ext cx="65384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s-MX" sz="16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7</a:t>
            </a:r>
            <a:r>
              <a:rPr lang="es-MX" sz="16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  <a:ea typeface="+mn-ea"/>
                <a:cs typeface="+mn-cs"/>
              </a:rPr>
              <a:t>0</a:t>
            </a:r>
            <a:endParaRPr lang="es-SV" sz="1600" kern="12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  <a:ea typeface="+mn-ea"/>
              <a:cs typeface="+mn-cs"/>
            </a:endParaRPr>
          </a:p>
        </p:txBody>
      </p:sp>
      <p:sp>
        <p:nvSpPr>
          <p:cNvPr id="149" name="CuadroTexto 148">
            <a:extLst>
              <a:ext uri="{FF2B5EF4-FFF2-40B4-BE49-F238E27FC236}">
                <a16:creationId xmlns:a16="http://schemas.microsoft.com/office/drawing/2014/main" id="{F2B62F87-A3CB-4EE0-BCD3-8ED739B6C80E}"/>
              </a:ext>
            </a:extLst>
          </p:cNvPr>
          <p:cNvSpPr txBox="1"/>
          <p:nvPr/>
        </p:nvSpPr>
        <p:spPr>
          <a:xfrm>
            <a:off x="3142182" y="5920228"/>
            <a:ext cx="65313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s-MX" sz="16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6</a:t>
            </a:r>
            <a:r>
              <a:rPr lang="es-MX" sz="16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  <a:ea typeface="+mn-ea"/>
                <a:cs typeface="+mn-cs"/>
              </a:rPr>
              <a:t>0</a:t>
            </a:r>
            <a:endParaRPr lang="es-SV" sz="1600" kern="12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  <a:ea typeface="+mn-ea"/>
              <a:cs typeface="+mn-cs"/>
            </a:endParaRPr>
          </a:p>
        </p:txBody>
      </p:sp>
      <p:sp>
        <p:nvSpPr>
          <p:cNvPr id="150" name="CuadroTexto 149">
            <a:extLst>
              <a:ext uri="{FF2B5EF4-FFF2-40B4-BE49-F238E27FC236}">
                <a16:creationId xmlns:a16="http://schemas.microsoft.com/office/drawing/2014/main" id="{9B2F2058-E0BC-4C93-965D-4B83C8C62E59}"/>
              </a:ext>
            </a:extLst>
          </p:cNvPr>
          <p:cNvSpPr txBox="1"/>
          <p:nvPr/>
        </p:nvSpPr>
        <p:spPr>
          <a:xfrm>
            <a:off x="3142182" y="6491159"/>
            <a:ext cx="65313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s-MX" sz="16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  <a:ea typeface="+mn-ea"/>
                <a:cs typeface="+mn-cs"/>
              </a:rPr>
              <a:t>50</a:t>
            </a:r>
            <a:endParaRPr lang="es-SV" sz="1600" kern="12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  <a:ea typeface="+mn-ea"/>
              <a:cs typeface="+mn-cs"/>
            </a:endParaRPr>
          </a:p>
        </p:txBody>
      </p:sp>
      <p:sp>
        <p:nvSpPr>
          <p:cNvPr id="152" name="CuadroTexto 151">
            <a:extLst>
              <a:ext uri="{FF2B5EF4-FFF2-40B4-BE49-F238E27FC236}">
                <a16:creationId xmlns:a16="http://schemas.microsoft.com/office/drawing/2014/main" id="{7C576D56-AA72-472C-B5EC-C44078448DBC}"/>
              </a:ext>
            </a:extLst>
          </p:cNvPr>
          <p:cNvSpPr txBox="1"/>
          <p:nvPr/>
        </p:nvSpPr>
        <p:spPr>
          <a:xfrm>
            <a:off x="3141471" y="7049975"/>
            <a:ext cx="65384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s-MX" sz="16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4</a:t>
            </a:r>
            <a:r>
              <a:rPr lang="es-MX" sz="16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  <a:ea typeface="+mn-ea"/>
                <a:cs typeface="+mn-cs"/>
              </a:rPr>
              <a:t>0</a:t>
            </a:r>
            <a:endParaRPr lang="es-SV" sz="1600" kern="12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  <a:ea typeface="+mn-ea"/>
              <a:cs typeface="+mn-cs"/>
            </a:endParaRPr>
          </a:p>
        </p:txBody>
      </p:sp>
      <p:sp>
        <p:nvSpPr>
          <p:cNvPr id="153" name="CuadroTexto 152">
            <a:extLst>
              <a:ext uri="{FF2B5EF4-FFF2-40B4-BE49-F238E27FC236}">
                <a16:creationId xmlns:a16="http://schemas.microsoft.com/office/drawing/2014/main" id="{286A3D6B-B506-4492-B3C9-916BB0984B07}"/>
              </a:ext>
            </a:extLst>
          </p:cNvPr>
          <p:cNvSpPr txBox="1"/>
          <p:nvPr/>
        </p:nvSpPr>
        <p:spPr>
          <a:xfrm>
            <a:off x="3120932" y="7632488"/>
            <a:ext cx="67438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s-MX" sz="16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3</a:t>
            </a:r>
            <a:r>
              <a:rPr lang="es-MX" sz="16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  <a:ea typeface="+mn-ea"/>
                <a:cs typeface="+mn-cs"/>
              </a:rPr>
              <a:t>0</a:t>
            </a:r>
            <a:endParaRPr lang="es-SV" sz="1600" kern="12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  <a:ea typeface="+mn-ea"/>
              <a:cs typeface="+mn-cs"/>
            </a:endParaRPr>
          </a:p>
        </p:txBody>
      </p:sp>
      <p:sp>
        <p:nvSpPr>
          <p:cNvPr id="154" name="CuadroTexto 153">
            <a:extLst>
              <a:ext uri="{FF2B5EF4-FFF2-40B4-BE49-F238E27FC236}">
                <a16:creationId xmlns:a16="http://schemas.microsoft.com/office/drawing/2014/main" id="{75F96CA4-747B-4CCC-B38A-37CDB0F810DC}"/>
              </a:ext>
            </a:extLst>
          </p:cNvPr>
          <p:cNvSpPr txBox="1"/>
          <p:nvPr/>
        </p:nvSpPr>
        <p:spPr>
          <a:xfrm>
            <a:off x="3120932" y="8197608"/>
            <a:ext cx="67438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s-MX" sz="16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</a:rPr>
              <a:t>2</a:t>
            </a:r>
            <a:r>
              <a:rPr lang="es-MX" sz="16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  <a:ea typeface="+mn-ea"/>
                <a:cs typeface="+mn-cs"/>
              </a:rPr>
              <a:t>0</a:t>
            </a:r>
            <a:endParaRPr lang="es-SV" sz="1600" kern="12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  <a:ea typeface="+mn-ea"/>
              <a:cs typeface="+mn-cs"/>
            </a:endParaRPr>
          </a:p>
        </p:txBody>
      </p:sp>
      <p:sp>
        <p:nvSpPr>
          <p:cNvPr id="155" name="CuadroTexto 154">
            <a:extLst>
              <a:ext uri="{FF2B5EF4-FFF2-40B4-BE49-F238E27FC236}">
                <a16:creationId xmlns:a16="http://schemas.microsoft.com/office/drawing/2014/main" id="{15048DCF-1C68-45C9-8B78-4659E352FC9B}"/>
              </a:ext>
            </a:extLst>
          </p:cNvPr>
          <p:cNvSpPr txBox="1"/>
          <p:nvPr/>
        </p:nvSpPr>
        <p:spPr>
          <a:xfrm>
            <a:off x="3103572" y="3614238"/>
            <a:ext cx="69174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s-MX" sz="16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" panose="020B0502040204020203" pitchFamily="34" charset="0"/>
                <a:ea typeface="+mn-ea"/>
                <a:cs typeface="+mn-cs"/>
              </a:rPr>
              <a:t>100</a:t>
            </a:r>
            <a:endParaRPr lang="es-SV" sz="1600" kern="12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" panose="020B0502040204020203" pitchFamily="34" charset="0"/>
              <a:ea typeface="+mn-ea"/>
              <a:cs typeface="+mn-cs"/>
            </a:endParaRPr>
          </a:p>
        </p:txBody>
      </p:sp>
      <p:sp>
        <p:nvSpPr>
          <p:cNvPr id="156" name="CuadroTexto 155">
            <a:extLst>
              <a:ext uri="{FF2B5EF4-FFF2-40B4-BE49-F238E27FC236}">
                <a16:creationId xmlns:a16="http://schemas.microsoft.com/office/drawing/2014/main" id="{61DD5502-2EF8-4121-867D-53A778374C72}"/>
              </a:ext>
            </a:extLst>
          </p:cNvPr>
          <p:cNvSpPr txBox="1"/>
          <p:nvPr/>
        </p:nvSpPr>
        <p:spPr>
          <a:xfrm>
            <a:off x="2975449" y="12030007"/>
            <a:ext cx="361138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2437730"/>
            <a:r>
              <a:rPr lang="es-SV" sz="1600">
                <a:solidFill>
                  <a:schemeClr val="accent1"/>
                </a:solidFill>
                <a:latin typeface="Bahnschrift" panose="020B0502040204020203" pitchFamily="34" charset="0"/>
                <a:sym typeface="Fira Sans Extra Condensed"/>
              </a:rPr>
              <a:t>Consolidar cultura</a:t>
            </a:r>
          </a:p>
          <a:p>
            <a:pPr algn="ctr" defTabSz="2437730"/>
            <a:r>
              <a:rPr lang="es-SV" sz="1600">
                <a:solidFill>
                  <a:schemeClr val="accent1"/>
                </a:solidFill>
                <a:latin typeface="Bahnschrift" panose="020B0502040204020203" pitchFamily="34" charset="0"/>
                <a:sym typeface="Fira Sans Extra Condensed"/>
              </a:rPr>
              <a:t>Institucional de Género</a:t>
            </a:r>
            <a:endParaRPr lang="es-SV" sz="2099">
              <a:solidFill>
                <a:schemeClr val="accent1"/>
              </a:solidFill>
              <a:latin typeface="Bahnschrift" panose="020B0502040204020203" pitchFamily="34" charset="0"/>
              <a:sym typeface="Fira Sans Extra Condensed"/>
            </a:endParaRPr>
          </a:p>
        </p:txBody>
      </p:sp>
      <p:sp>
        <p:nvSpPr>
          <p:cNvPr id="157" name="CuadroTexto 156">
            <a:extLst>
              <a:ext uri="{FF2B5EF4-FFF2-40B4-BE49-F238E27FC236}">
                <a16:creationId xmlns:a16="http://schemas.microsoft.com/office/drawing/2014/main" id="{2D752DE0-5A61-4421-BD6A-BA015B781F88}"/>
              </a:ext>
            </a:extLst>
          </p:cNvPr>
          <p:cNvSpPr txBox="1"/>
          <p:nvPr/>
        </p:nvSpPr>
        <p:spPr>
          <a:xfrm>
            <a:off x="6413606" y="11891059"/>
            <a:ext cx="296082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2437730"/>
            <a:r>
              <a:rPr lang="es-SV" sz="1600">
                <a:solidFill>
                  <a:schemeClr val="accent3"/>
                </a:solidFill>
                <a:latin typeface="Bahnschrift" panose="020B0502040204020203" pitchFamily="34" charset="0"/>
                <a:sym typeface="Fira Sans Extra Condensed"/>
              </a:rPr>
              <a:t>Construcción y gestión </a:t>
            </a:r>
          </a:p>
          <a:p>
            <a:pPr algn="ctr" defTabSz="2437730"/>
            <a:r>
              <a:rPr lang="es-SV" sz="1600">
                <a:solidFill>
                  <a:schemeClr val="accent3"/>
                </a:solidFill>
                <a:latin typeface="Bahnschrift" panose="020B0502040204020203" pitchFamily="34" charset="0"/>
                <a:sym typeface="Fira Sans Extra Condensed"/>
              </a:rPr>
              <a:t>de condiciones para participación de mujeres </a:t>
            </a:r>
          </a:p>
        </p:txBody>
      </p:sp>
      <p:sp>
        <p:nvSpPr>
          <p:cNvPr id="158" name="CuadroTexto 157">
            <a:extLst>
              <a:ext uri="{FF2B5EF4-FFF2-40B4-BE49-F238E27FC236}">
                <a16:creationId xmlns:a16="http://schemas.microsoft.com/office/drawing/2014/main" id="{7F615ABC-B8DE-49BB-8203-096CE66FBCAF}"/>
              </a:ext>
            </a:extLst>
          </p:cNvPr>
          <p:cNvSpPr txBox="1"/>
          <p:nvPr/>
        </p:nvSpPr>
        <p:spPr>
          <a:xfrm>
            <a:off x="9638519" y="11891059"/>
            <a:ext cx="266541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2437730"/>
            <a:r>
              <a:rPr lang="es-SV" sz="1600">
                <a:solidFill>
                  <a:schemeClr val="accent2"/>
                </a:solidFill>
                <a:latin typeface="Bahnschrift" panose="020B0502040204020203" pitchFamily="34" charset="0"/>
                <a:sym typeface="Fira Sans Extra Condensed"/>
              </a:rPr>
              <a:t>Generar información de las mujeres en la formación profesional</a:t>
            </a:r>
          </a:p>
        </p:txBody>
      </p:sp>
      <p:sp>
        <p:nvSpPr>
          <p:cNvPr id="159" name="CuadroTexto 158">
            <a:extLst>
              <a:ext uri="{FF2B5EF4-FFF2-40B4-BE49-F238E27FC236}">
                <a16:creationId xmlns:a16="http://schemas.microsoft.com/office/drawing/2014/main" id="{8B411F0C-742E-4566-A198-3B91425A9138}"/>
              </a:ext>
            </a:extLst>
          </p:cNvPr>
          <p:cNvSpPr txBox="1"/>
          <p:nvPr/>
        </p:nvSpPr>
        <p:spPr>
          <a:xfrm>
            <a:off x="12549868" y="11909710"/>
            <a:ext cx="305018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2437730"/>
            <a:r>
              <a:rPr lang="es-MX" sz="1600" dirty="0">
                <a:solidFill>
                  <a:schemeClr val="accent4"/>
                </a:solidFill>
                <a:latin typeface="Bahnschrift" panose="020B0502040204020203" pitchFamily="34" charset="0"/>
                <a:sym typeface="Fira Sans Extra Condensed"/>
              </a:rPr>
              <a:t>Contribuir  de-construcción de los estereotipos y patrones culturales </a:t>
            </a:r>
            <a:endParaRPr lang="es-SV" sz="1600" dirty="0">
              <a:solidFill>
                <a:schemeClr val="accent4"/>
              </a:solidFill>
              <a:latin typeface="Bahnschrift" panose="020B0502040204020203" pitchFamily="34" charset="0"/>
              <a:sym typeface="Fira Sans Extra Condensed"/>
            </a:endParaRPr>
          </a:p>
        </p:txBody>
      </p:sp>
      <p:sp>
        <p:nvSpPr>
          <p:cNvPr id="160" name="Rectángulo 159">
            <a:extLst>
              <a:ext uri="{FF2B5EF4-FFF2-40B4-BE49-F238E27FC236}">
                <a16:creationId xmlns:a16="http://schemas.microsoft.com/office/drawing/2014/main" id="{5D0D7EA8-92A0-4013-A43B-E415B0040914}"/>
              </a:ext>
            </a:extLst>
          </p:cNvPr>
          <p:cNvSpPr/>
          <p:nvPr/>
        </p:nvSpPr>
        <p:spPr>
          <a:xfrm>
            <a:off x="3398537" y="1992025"/>
            <a:ext cx="18297018" cy="6832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2437365">
              <a:lnSpc>
                <a:spcPct val="80000"/>
              </a:lnSpc>
              <a:buClr>
                <a:srgbClr val="F6F6F6"/>
              </a:buClr>
              <a:buSzPts val="2000"/>
              <a:defRPr/>
            </a:pPr>
            <a:r>
              <a:rPr lang="es-SV" sz="4800">
                <a:solidFill>
                  <a:srgbClr val="C36E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 Medium"/>
                <a:sym typeface="Arvo"/>
              </a:rPr>
              <a:t>Plan Institucional de Igualdad y Equidad de Género 2018 - 2020</a:t>
            </a:r>
          </a:p>
        </p:txBody>
      </p:sp>
    </p:spTree>
    <p:extLst>
      <p:ext uri="{BB962C8B-B14F-4D97-AF65-F5344CB8AC3E}">
        <p14:creationId xmlns:p14="http://schemas.microsoft.com/office/powerpoint/2010/main" val="244885273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n 7" descr="Un dibujo animado con letras&#10;&#10;Descripción generada automáticamente con confianza baja">
            <a:extLst>
              <a:ext uri="{FF2B5EF4-FFF2-40B4-BE49-F238E27FC236}">
                <a16:creationId xmlns:a16="http://schemas.microsoft.com/office/drawing/2014/main" id="{E442FCB6-C8D4-4357-9379-ADA25EF306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1" y="4518972"/>
            <a:ext cx="17542700" cy="4678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395589"/>
      </p:ext>
    </p:extLst>
  </p:cSld>
  <p:clrMapOvr>
    <a:masterClrMapping/>
  </p:clrMapOvr>
</p:sld>
</file>

<file path=ppt/theme/theme1.xml><?xml version="1.0" encoding="utf-8"?>
<a:theme xmlns:a="http://schemas.openxmlformats.org/drawingml/2006/main" name="Brain Teasers for High School by Slidesgo">
  <a:themeElements>
    <a:clrScheme name="Simple Light">
      <a:dk1>
        <a:srgbClr val="FFFFFF"/>
      </a:dk1>
      <a:lt1>
        <a:srgbClr val="00003E"/>
      </a:lt1>
      <a:dk2>
        <a:srgbClr val="00003E"/>
      </a:dk2>
      <a:lt2>
        <a:srgbClr val="FFFFFF"/>
      </a:lt2>
      <a:accent1>
        <a:srgbClr val="FF0279"/>
      </a:accent1>
      <a:accent2>
        <a:srgbClr val="03D6F9"/>
      </a:accent2>
      <a:accent3>
        <a:srgbClr val="C36EFF"/>
      </a:accent3>
      <a:accent4>
        <a:srgbClr val="FF0279"/>
      </a:accent4>
      <a:accent5>
        <a:srgbClr val="03D6F9"/>
      </a:accent5>
      <a:accent6>
        <a:srgbClr val="C36EFF"/>
      </a:accent6>
      <a:hlink>
        <a:srgbClr val="FFFFF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.xml><?xml version="1.0" encoding="utf-8"?>
<a:themeOverride xmlns:a="http://schemas.openxmlformats.org/drawingml/2006/main">
  <a:clrScheme name="Simple Light">
    <a:dk1>
      <a:srgbClr val="1B1F42"/>
    </a:dk1>
    <a:lt1>
      <a:srgbClr val="F6F6F6"/>
    </a:lt1>
    <a:dk2>
      <a:srgbClr val="1B1F42"/>
    </a:dk2>
    <a:lt2>
      <a:srgbClr val="F6F6F6"/>
    </a:lt2>
    <a:accent1>
      <a:srgbClr val="4CAE43"/>
    </a:accent1>
    <a:accent2>
      <a:srgbClr val="883F98"/>
    </a:accent2>
    <a:accent3>
      <a:srgbClr val="0397D6"/>
    </a:accent3>
    <a:accent4>
      <a:srgbClr val="F89829"/>
    </a:accent4>
    <a:accent5>
      <a:srgbClr val="D80C8C"/>
    </a:accent5>
    <a:accent6>
      <a:srgbClr val="FFDE00"/>
    </a:accent6>
    <a:hlink>
      <a:srgbClr val="F6F6F6"/>
    </a:hlink>
    <a:folHlink>
      <a:srgbClr val="0097A7"/>
    </a:folHlink>
  </a:clrScheme>
  <a:fontScheme name="Office">
    <a:maj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Arial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4.xml><?xml version="1.0" encoding="utf-8"?>
<a:themeOverride xmlns:a="http://schemas.openxmlformats.org/drawingml/2006/main">
  <a:clrScheme name="Atlas">
    <a:dk1>
      <a:sysClr val="windowText" lastClr="000000"/>
    </a:dk1>
    <a:lt1>
      <a:sysClr val="window" lastClr="FFFFFF"/>
    </a:lt1>
    <a:dk2>
      <a:srgbClr val="454545"/>
    </a:dk2>
    <a:lt2>
      <a:srgbClr val="E0E0E0"/>
    </a:lt2>
    <a:accent1>
      <a:srgbClr val="F81B02"/>
    </a:accent1>
    <a:accent2>
      <a:srgbClr val="FC7715"/>
    </a:accent2>
    <a:accent3>
      <a:srgbClr val="AFBF41"/>
    </a:accent3>
    <a:accent4>
      <a:srgbClr val="50C49F"/>
    </a:accent4>
    <a:accent5>
      <a:srgbClr val="3B95C4"/>
    </a:accent5>
    <a:accent6>
      <a:srgbClr val="B560D4"/>
    </a:accent6>
    <a:hlink>
      <a:srgbClr val="FC5A1A"/>
    </a:hlink>
    <a:folHlink>
      <a:srgbClr val="B49E74"/>
    </a:folHlink>
  </a:clrScheme>
  <a:fontScheme name="Atlas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Rockwell" panose="02060603020205020403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Atlas">
    <a:fillStyleLst>
      <a:solidFill>
        <a:schemeClr val="phClr"/>
      </a:solidFill>
      <a:gradFill rotWithShape="1">
        <a:gsLst>
          <a:gs pos="0">
            <a:schemeClr val="phClr">
              <a:tint val="62000"/>
              <a:alpha val="60000"/>
              <a:satMod val="109000"/>
              <a:lumMod val="110000"/>
            </a:schemeClr>
          </a:gs>
          <a:gs pos="100000">
            <a:schemeClr val="phClr">
              <a:tint val="78000"/>
              <a:alpha val="92000"/>
              <a:satMod val="109000"/>
              <a:lumMod val="100000"/>
            </a:schemeClr>
          </a:gs>
        </a:gsLst>
        <a:lin ang="5400000" scaled="0"/>
      </a:gradFill>
      <a:gradFill rotWithShape="1">
        <a:gsLst>
          <a:gs pos="0">
            <a:schemeClr val="phClr">
              <a:tint val="98000"/>
              <a:satMod val="110000"/>
              <a:lumMod val="104000"/>
            </a:schemeClr>
          </a:gs>
          <a:gs pos="69000">
            <a:schemeClr val="phClr">
              <a:shade val="84000"/>
              <a:satMod val="130000"/>
              <a:lumMod val="92000"/>
            </a:schemeClr>
          </a:gs>
          <a:gs pos="100000">
            <a:schemeClr val="phClr">
              <a:shade val="76000"/>
              <a:satMod val="130000"/>
              <a:lumMod val="88000"/>
            </a:schemeClr>
          </a:gs>
        </a:gsLst>
        <a:lin ang="5400000" scaled="0"/>
      </a:gradFill>
    </a:fillStyleLst>
    <a:lnStyleLst>
      <a:ln w="9525" cap="flat" cmpd="sng" algn="ctr">
        <a:solidFill>
          <a:schemeClr val="phClr">
            <a:shade val="90000"/>
          </a:schemeClr>
        </a:solidFill>
        <a:prstDash val="solid"/>
      </a:ln>
      <a:ln w="15875" cap="flat" cmpd="sng" algn="ctr">
        <a:solidFill>
          <a:schemeClr val="phClr">
            <a:shade val="90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</a:lnStyleLst>
    <a:effectStyleLst>
      <a:effectStyle>
        <a:effectLst/>
      </a:effectStyle>
      <a:effectStyle>
        <a:effectLst/>
      </a:effectStyle>
      <a:effectStyle>
        <a:effectLst>
          <a:outerShdw blurRad="38100" dist="254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0" h="0"/>
        </a:sp3d>
      </a:effectStyle>
    </a:effectStyleLst>
    <a:bgFillStyleLst>
      <a:solidFill>
        <a:schemeClr val="phClr"/>
      </a:solidFill>
      <a:solidFill>
        <a:schemeClr val="phClr"/>
      </a:solidFill>
      <a:gradFill rotWithShape="1">
        <a:gsLst>
          <a:gs pos="10000">
            <a:schemeClr val="phClr">
              <a:tint val="94000"/>
              <a:lumMod val="116000"/>
            </a:schemeClr>
          </a:gs>
          <a:gs pos="100000">
            <a:schemeClr val="phClr">
              <a:tint val="98000"/>
              <a:shade val="86000"/>
              <a:satMod val="90000"/>
              <a:lumMod val="88000"/>
            </a:schemeClr>
          </a:gs>
        </a:gsLst>
        <a:path path="circle">
          <a:fillToRect l="50000" t="15000" r="50000" b="169000"/>
        </a:path>
      </a:gradFill>
    </a:bgFillStyleLst>
  </a:fmtScheme>
</a:themeOverride>
</file>

<file path=ppt/theme/themeOverride5.xml><?xml version="1.0" encoding="utf-8"?>
<a:themeOverride xmlns:a="http://schemas.openxmlformats.org/drawingml/2006/main">
  <a:clrScheme name="Atlas">
    <a:dk1>
      <a:sysClr val="windowText" lastClr="000000"/>
    </a:dk1>
    <a:lt1>
      <a:sysClr val="window" lastClr="FFFFFF"/>
    </a:lt1>
    <a:dk2>
      <a:srgbClr val="454545"/>
    </a:dk2>
    <a:lt2>
      <a:srgbClr val="E0E0E0"/>
    </a:lt2>
    <a:accent1>
      <a:srgbClr val="F81B02"/>
    </a:accent1>
    <a:accent2>
      <a:srgbClr val="FC7715"/>
    </a:accent2>
    <a:accent3>
      <a:srgbClr val="AFBF41"/>
    </a:accent3>
    <a:accent4>
      <a:srgbClr val="50C49F"/>
    </a:accent4>
    <a:accent5>
      <a:srgbClr val="3B95C4"/>
    </a:accent5>
    <a:accent6>
      <a:srgbClr val="B560D4"/>
    </a:accent6>
    <a:hlink>
      <a:srgbClr val="FC5A1A"/>
    </a:hlink>
    <a:folHlink>
      <a:srgbClr val="B49E74"/>
    </a:folHlink>
  </a:clrScheme>
  <a:fontScheme name="Atlas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Rockwell" panose="02060603020205020403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Atlas">
    <a:fillStyleLst>
      <a:solidFill>
        <a:schemeClr val="phClr"/>
      </a:solidFill>
      <a:gradFill rotWithShape="1">
        <a:gsLst>
          <a:gs pos="0">
            <a:schemeClr val="phClr">
              <a:tint val="62000"/>
              <a:alpha val="60000"/>
              <a:satMod val="109000"/>
              <a:lumMod val="110000"/>
            </a:schemeClr>
          </a:gs>
          <a:gs pos="100000">
            <a:schemeClr val="phClr">
              <a:tint val="78000"/>
              <a:alpha val="92000"/>
              <a:satMod val="109000"/>
              <a:lumMod val="100000"/>
            </a:schemeClr>
          </a:gs>
        </a:gsLst>
        <a:lin ang="5400000" scaled="0"/>
      </a:gradFill>
      <a:gradFill rotWithShape="1">
        <a:gsLst>
          <a:gs pos="0">
            <a:schemeClr val="phClr">
              <a:tint val="98000"/>
              <a:satMod val="110000"/>
              <a:lumMod val="104000"/>
            </a:schemeClr>
          </a:gs>
          <a:gs pos="69000">
            <a:schemeClr val="phClr">
              <a:shade val="84000"/>
              <a:satMod val="130000"/>
              <a:lumMod val="92000"/>
            </a:schemeClr>
          </a:gs>
          <a:gs pos="100000">
            <a:schemeClr val="phClr">
              <a:shade val="76000"/>
              <a:satMod val="130000"/>
              <a:lumMod val="88000"/>
            </a:schemeClr>
          </a:gs>
        </a:gsLst>
        <a:lin ang="5400000" scaled="0"/>
      </a:gradFill>
    </a:fillStyleLst>
    <a:lnStyleLst>
      <a:ln w="9525" cap="flat" cmpd="sng" algn="ctr">
        <a:solidFill>
          <a:schemeClr val="phClr">
            <a:shade val="90000"/>
          </a:schemeClr>
        </a:solidFill>
        <a:prstDash val="solid"/>
      </a:ln>
      <a:ln w="15875" cap="flat" cmpd="sng" algn="ctr">
        <a:solidFill>
          <a:schemeClr val="phClr">
            <a:shade val="90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</a:lnStyleLst>
    <a:effectStyleLst>
      <a:effectStyle>
        <a:effectLst/>
      </a:effectStyle>
      <a:effectStyle>
        <a:effectLst/>
      </a:effectStyle>
      <a:effectStyle>
        <a:effectLst>
          <a:outerShdw blurRad="38100" dist="254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0" h="0"/>
        </a:sp3d>
      </a:effectStyle>
    </a:effectStyleLst>
    <a:bgFillStyleLst>
      <a:solidFill>
        <a:schemeClr val="phClr"/>
      </a:solidFill>
      <a:solidFill>
        <a:schemeClr val="phClr"/>
      </a:solidFill>
      <a:gradFill rotWithShape="1">
        <a:gsLst>
          <a:gs pos="10000">
            <a:schemeClr val="phClr">
              <a:tint val="94000"/>
              <a:lumMod val="116000"/>
            </a:schemeClr>
          </a:gs>
          <a:gs pos="100000">
            <a:schemeClr val="phClr">
              <a:tint val="98000"/>
              <a:shade val="86000"/>
              <a:satMod val="90000"/>
              <a:lumMod val="88000"/>
            </a:schemeClr>
          </a:gs>
        </a:gsLst>
        <a:path path="circle">
          <a:fillToRect l="50000" t="15000" r="50000" b="169000"/>
        </a:path>
      </a:gradFill>
    </a:bgFillStyleLst>
  </a:fmtScheme>
</a:themeOverride>
</file>

<file path=ppt/theme/themeOverride6.xml><?xml version="1.0" encoding="utf-8"?>
<a:themeOverride xmlns:a="http://schemas.openxmlformats.org/drawingml/2006/main">
  <a:clrScheme name="Atlas">
    <a:dk1>
      <a:sysClr val="windowText" lastClr="000000"/>
    </a:dk1>
    <a:lt1>
      <a:sysClr val="window" lastClr="FFFFFF"/>
    </a:lt1>
    <a:dk2>
      <a:srgbClr val="454545"/>
    </a:dk2>
    <a:lt2>
      <a:srgbClr val="E0E0E0"/>
    </a:lt2>
    <a:accent1>
      <a:srgbClr val="F81B02"/>
    </a:accent1>
    <a:accent2>
      <a:srgbClr val="FC7715"/>
    </a:accent2>
    <a:accent3>
      <a:srgbClr val="AFBF41"/>
    </a:accent3>
    <a:accent4>
      <a:srgbClr val="50C49F"/>
    </a:accent4>
    <a:accent5>
      <a:srgbClr val="3B95C4"/>
    </a:accent5>
    <a:accent6>
      <a:srgbClr val="B560D4"/>
    </a:accent6>
    <a:hlink>
      <a:srgbClr val="FC5A1A"/>
    </a:hlink>
    <a:folHlink>
      <a:srgbClr val="B49E74"/>
    </a:folHlink>
  </a:clrScheme>
  <a:fontScheme name="Atlas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Rockwell" panose="02060603020205020403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Atlas">
    <a:fillStyleLst>
      <a:solidFill>
        <a:schemeClr val="phClr"/>
      </a:solidFill>
      <a:gradFill rotWithShape="1">
        <a:gsLst>
          <a:gs pos="0">
            <a:schemeClr val="phClr">
              <a:tint val="62000"/>
              <a:alpha val="60000"/>
              <a:satMod val="109000"/>
              <a:lumMod val="110000"/>
            </a:schemeClr>
          </a:gs>
          <a:gs pos="100000">
            <a:schemeClr val="phClr">
              <a:tint val="78000"/>
              <a:alpha val="92000"/>
              <a:satMod val="109000"/>
              <a:lumMod val="100000"/>
            </a:schemeClr>
          </a:gs>
        </a:gsLst>
        <a:lin ang="5400000" scaled="0"/>
      </a:gradFill>
      <a:gradFill rotWithShape="1">
        <a:gsLst>
          <a:gs pos="0">
            <a:schemeClr val="phClr">
              <a:tint val="98000"/>
              <a:satMod val="110000"/>
              <a:lumMod val="104000"/>
            </a:schemeClr>
          </a:gs>
          <a:gs pos="69000">
            <a:schemeClr val="phClr">
              <a:shade val="84000"/>
              <a:satMod val="130000"/>
              <a:lumMod val="92000"/>
            </a:schemeClr>
          </a:gs>
          <a:gs pos="100000">
            <a:schemeClr val="phClr">
              <a:shade val="76000"/>
              <a:satMod val="130000"/>
              <a:lumMod val="88000"/>
            </a:schemeClr>
          </a:gs>
        </a:gsLst>
        <a:lin ang="5400000" scaled="0"/>
      </a:gradFill>
    </a:fillStyleLst>
    <a:lnStyleLst>
      <a:ln w="9525" cap="flat" cmpd="sng" algn="ctr">
        <a:solidFill>
          <a:schemeClr val="phClr">
            <a:shade val="90000"/>
          </a:schemeClr>
        </a:solidFill>
        <a:prstDash val="solid"/>
      </a:ln>
      <a:ln w="15875" cap="flat" cmpd="sng" algn="ctr">
        <a:solidFill>
          <a:schemeClr val="phClr">
            <a:shade val="90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</a:lnStyleLst>
    <a:effectStyleLst>
      <a:effectStyle>
        <a:effectLst/>
      </a:effectStyle>
      <a:effectStyle>
        <a:effectLst/>
      </a:effectStyle>
      <a:effectStyle>
        <a:effectLst>
          <a:outerShdw blurRad="38100" dist="254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0" h="0"/>
        </a:sp3d>
      </a:effectStyle>
    </a:effectStyleLst>
    <a:bgFillStyleLst>
      <a:solidFill>
        <a:schemeClr val="phClr"/>
      </a:solidFill>
      <a:solidFill>
        <a:schemeClr val="phClr"/>
      </a:solidFill>
      <a:gradFill rotWithShape="1">
        <a:gsLst>
          <a:gs pos="10000">
            <a:schemeClr val="phClr">
              <a:tint val="94000"/>
              <a:lumMod val="116000"/>
            </a:schemeClr>
          </a:gs>
          <a:gs pos="100000">
            <a:schemeClr val="phClr">
              <a:tint val="98000"/>
              <a:shade val="86000"/>
              <a:satMod val="90000"/>
              <a:lumMod val="88000"/>
            </a:schemeClr>
          </a:gs>
        </a:gsLst>
        <a:path path="circle">
          <a:fillToRect l="50000" t="15000" r="50000" b="169000"/>
        </a:path>
      </a:gradFill>
    </a:bgFillStyleLst>
  </a:fmtScheme>
</a:themeOverride>
</file>

<file path=ppt/theme/themeOverride7.xml><?xml version="1.0" encoding="utf-8"?>
<a:themeOverride xmlns:a="http://schemas.openxmlformats.org/drawingml/2006/main">
  <a:clrScheme name="Atlas">
    <a:dk1>
      <a:sysClr val="windowText" lastClr="000000"/>
    </a:dk1>
    <a:lt1>
      <a:sysClr val="window" lastClr="FFFFFF"/>
    </a:lt1>
    <a:dk2>
      <a:srgbClr val="454545"/>
    </a:dk2>
    <a:lt2>
      <a:srgbClr val="E0E0E0"/>
    </a:lt2>
    <a:accent1>
      <a:srgbClr val="F81B02"/>
    </a:accent1>
    <a:accent2>
      <a:srgbClr val="FC7715"/>
    </a:accent2>
    <a:accent3>
      <a:srgbClr val="AFBF41"/>
    </a:accent3>
    <a:accent4>
      <a:srgbClr val="50C49F"/>
    </a:accent4>
    <a:accent5>
      <a:srgbClr val="3B95C4"/>
    </a:accent5>
    <a:accent6>
      <a:srgbClr val="B560D4"/>
    </a:accent6>
    <a:hlink>
      <a:srgbClr val="FC5A1A"/>
    </a:hlink>
    <a:folHlink>
      <a:srgbClr val="B49E74"/>
    </a:folHlink>
  </a:clrScheme>
  <a:fontScheme name="Atlas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Rockwell" panose="02060603020205020403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Atlas">
    <a:fillStyleLst>
      <a:solidFill>
        <a:schemeClr val="phClr"/>
      </a:solidFill>
      <a:gradFill rotWithShape="1">
        <a:gsLst>
          <a:gs pos="0">
            <a:schemeClr val="phClr">
              <a:tint val="62000"/>
              <a:alpha val="60000"/>
              <a:satMod val="109000"/>
              <a:lumMod val="110000"/>
            </a:schemeClr>
          </a:gs>
          <a:gs pos="100000">
            <a:schemeClr val="phClr">
              <a:tint val="78000"/>
              <a:alpha val="92000"/>
              <a:satMod val="109000"/>
              <a:lumMod val="100000"/>
            </a:schemeClr>
          </a:gs>
        </a:gsLst>
        <a:lin ang="5400000" scaled="0"/>
      </a:gradFill>
      <a:gradFill rotWithShape="1">
        <a:gsLst>
          <a:gs pos="0">
            <a:schemeClr val="phClr">
              <a:tint val="98000"/>
              <a:satMod val="110000"/>
              <a:lumMod val="104000"/>
            </a:schemeClr>
          </a:gs>
          <a:gs pos="69000">
            <a:schemeClr val="phClr">
              <a:shade val="84000"/>
              <a:satMod val="130000"/>
              <a:lumMod val="92000"/>
            </a:schemeClr>
          </a:gs>
          <a:gs pos="100000">
            <a:schemeClr val="phClr">
              <a:shade val="76000"/>
              <a:satMod val="130000"/>
              <a:lumMod val="88000"/>
            </a:schemeClr>
          </a:gs>
        </a:gsLst>
        <a:lin ang="5400000" scaled="0"/>
      </a:gradFill>
    </a:fillStyleLst>
    <a:lnStyleLst>
      <a:ln w="9525" cap="flat" cmpd="sng" algn="ctr">
        <a:solidFill>
          <a:schemeClr val="phClr">
            <a:shade val="90000"/>
          </a:schemeClr>
        </a:solidFill>
        <a:prstDash val="solid"/>
      </a:ln>
      <a:ln w="15875" cap="flat" cmpd="sng" algn="ctr">
        <a:solidFill>
          <a:schemeClr val="phClr">
            <a:shade val="90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</a:lnStyleLst>
    <a:effectStyleLst>
      <a:effectStyle>
        <a:effectLst/>
      </a:effectStyle>
      <a:effectStyle>
        <a:effectLst/>
      </a:effectStyle>
      <a:effectStyle>
        <a:effectLst>
          <a:outerShdw blurRad="38100" dist="254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0" h="0"/>
        </a:sp3d>
      </a:effectStyle>
    </a:effectStyleLst>
    <a:bgFillStyleLst>
      <a:solidFill>
        <a:schemeClr val="phClr"/>
      </a:solidFill>
      <a:solidFill>
        <a:schemeClr val="phClr"/>
      </a:solidFill>
      <a:gradFill rotWithShape="1">
        <a:gsLst>
          <a:gs pos="10000">
            <a:schemeClr val="phClr">
              <a:tint val="94000"/>
              <a:lumMod val="116000"/>
            </a:schemeClr>
          </a:gs>
          <a:gs pos="100000">
            <a:schemeClr val="phClr">
              <a:tint val="98000"/>
              <a:shade val="86000"/>
              <a:satMod val="90000"/>
              <a:lumMod val="88000"/>
            </a:schemeClr>
          </a:gs>
        </a:gsLst>
        <a:path path="circle">
          <a:fillToRect l="50000" t="15000" r="50000" b="169000"/>
        </a:path>
      </a:gradFill>
    </a:bgFillStyleLst>
  </a:fmtScheme>
</a:themeOverride>
</file>

<file path=ppt/theme/themeOverride8.xml><?xml version="1.0" encoding="utf-8"?>
<a:themeOverride xmlns:a="http://schemas.openxmlformats.org/drawingml/2006/main">
  <a:clrScheme name="IGPIA - Theme 01 - Light">
    <a:dk1>
      <a:srgbClr val="737572"/>
    </a:dk1>
    <a:lt1>
      <a:srgbClr val="FFFFFF"/>
    </a:lt1>
    <a:dk2>
      <a:srgbClr val="445469"/>
    </a:dk2>
    <a:lt2>
      <a:srgbClr val="FFFFFF"/>
    </a:lt2>
    <a:accent1>
      <a:srgbClr val="229DCE"/>
    </a:accent1>
    <a:accent2>
      <a:srgbClr val="37A7B6"/>
    </a:accent2>
    <a:accent3>
      <a:srgbClr val="63C08A"/>
    </a:accent3>
    <a:accent4>
      <a:srgbClr val="8ED75E"/>
    </a:accent4>
    <a:accent5>
      <a:srgbClr val="A5E348"/>
    </a:accent5>
    <a:accent6>
      <a:srgbClr val="CAC9D0"/>
    </a:accent6>
    <a:hlink>
      <a:srgbClr val="216BA9"/>
    </a:hlink>
    <a:folHlink>
      <a:srgbClr val="1FB18A"/>
    </a:folHlink>
  </a:clrScheme>
  <a:fontScheme name="Office Them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 Them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9.xml><?xml version="1.0" encoding="utf-8"?>
<a:themeOverride xmlns:a="http://schemas.openxmlformats.org/drawingml/2006/main">
  <a:clrScheme name="IGPIA - Theme 01 - Light">
    <a:dk1>
      <a:srgbClr val="737572"/>
    </a:dk1>
    <a:lt1>
      <a:srgbClr val="FFFFFF"/>
    </a:lt1>
    <a:dk2>
      <a:srgbClr val="445469"/>
    </a:dk2>
    <a:lt2>
      <a:srgbClr val="FFFFFF"/>
    </a:lt2>
    <a:accent1>
      <a:srgbClr val="229DCE"/>
    </a:accent1>
    <a:accent2>
      <a:srgbClr val="37A7B6"/>
    </a:accent2>
    <a:accent3>
      <a:srgbClr val="63C08A"/>
    </a:accent3>
    <a:accent4>
      <a:srgbClr val="8ED75E"/>
    </a:accent4>
    <a:accent5>
      <a:srgbClr val="A5E348"/>
    </a:accent5>
    <a:accent6>
      <a:srgbClr val="CAC9D0"/>
    </a:accent6>
    <a:hlink>
      <a:srgbClr val="216BA9"/>
    </a:hlink>
    <a:folHlink>
      <a:srgbClr val="1FB18A"/>
    </a:folHlink>
  </a:clrScheme>
  <a:fontScheme name="Office Them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 Them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10.xml><?xml version="1.0" encoding="utf-8"?>
<a:themeOverride xmlns:a="http://schemas.openxmlformats.org/drawingml/2006/main">
  <a:clrScheme name="IGPIA - Theme 01 - Light">
    <a:dk1>
      <a:srgbClr val="737572"/>
    </a:dk1>
    <a:lt1>
      <a:srgbClr val="FFFFFF"/>
    </a:lt1>
    <a:dk2>
      <a:srgbClr val="445469"/>
    </a:dk2>
    <a:lt2>
      <a:srgbClr val="FFFFFF"/>
    </a:lt2>
    <a:accent1>
      <a:srgbClr val="229DCE"/>
    </a:accent1>
    <a:accent2>
      <a:srgbClr val="37A7B6"/>
    </a:accent2>
    <a:accent3>
      <a:srgbClr val="63C08A"/>
    </a:accent3>
    <a:accent4>
      <a:srgbClr val="8ED75E"/>
    </a:accent4>
    <a:accent5>
      <a:srgbClr val="A5E348"/>
    </a:accent5>
    <a:accent6>
      <a:srgbClr val="CAC9D0"/>
    </a:accent6>
    <a:hlink>
      <a:srgbClr val="216BA9"/>
    </a:hlink>
    <a:folHlink>
      <a:srgbClr val="1FB18A"/>
    </a:folHlink>
  </a:clrScheme>
  <a:fontScheme name="Office Them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 Them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11.xml><?xml version="1.0" encoding="utf-8"?>
<a:themeOverride xmlns:a="http://schemas.openxmlformats.org/drawingml/2006/main">
  <a:clrScheme name="IGPIA - Theme 01 - Light">
    <a:dk1>
      <a:srgbClr val="737572"/>
    </a:dk1>
    <a:lt1>
      <a:srgbClr val="FFFFFF"/>
    </a:lt1>
    <a:dk2>
      <a:srgbClr val="445469"/>
    </a:dk2>
    <a:lt2>
      <a:srgbClr val="FFFFFF"/>
    </a:lt2>
    <a:accent1>
      <a:srgbClr val="229DCE"/>
    </a:accent1>
    <a:accent2>
      <a:srgbClr val="37A7B6"/>
    </a:accent2>
    <a:accent3>
      <a:srgbClr val="63C08A"/>
    </a:accent3>
    <a:accent4>
      <a:srgbClr val="8ED75E"/>
    </a:accent4>
    <a:accent5>
      <a:srgbClr val="A5E348"/>
    </a:accent5>
    <a:accent6>
      <a:srgbClr val="CAC9D0"/>
    </a:accent6>
    <a:hlink>
      <a:srgbClr val="216BA9"/>
    </a:hlink>
    <a:folHlink>
      <a:srgbClr val="1FB18A"/>
    </a:folHlink>
  </a:clrScheme>
  <a:fontScheme name="Office Them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 Them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1B1339423269B34CBD778C4079B86448" ma:contentTypeVersion="14" ma:contentTypeDescription="Crear nuevo documento." ma:contentTypeScope="" ma:versionID="cc62e110057563b6d28c730cb090fbb8">
  <xsd:schema xmlns:xsd="http://www.w3.org/2001/XMLSchema" xmlns:xs="http://www.w3.org/2001/XMLSchema" xmlns:p="http://schemas.microsoft.com/office/2006/metadata/properties" xmlns:ns3="02fad9af-e782-421a-89d7-139f61189aac" xmlns:ns4="bca9f946-ac77-4d42-8976-3a961ded1ece" targetNamespace="http://schemas.microsoft.com/office/2006/metadata/properties" ma:root="true" ma:fieldsID="78cb18cbb2a7d158a9457e63d8353565" ns3:_="" ns4:_="">
    <xsd:import namespace="02fad9af-e782-421a-89d7-139f61189aac"/>
    <xsd:import namespace="bca9f946-ac77-4d42-8976-3a961ded1ec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fad9af-e782-421a-89d7-139f61189aa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a9f946-ac77-4d42-8976-3a961ded1ece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Compartido con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Detalles de uso compartido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Hash de la sugerencia para compartir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FC66E6-9608-47A4-A685-3016FD1BABE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9013F4C-2789-4E18-9CDB-8696FA1CAD15}">
  <ds:schemaRefs>
    <ds:schemaRef ds:uri="http://schemas.microsoft.com/office/infopath/2007/PartnerControls"/>
    <ds:schemaRef ds:uri="http://purl.org/dc/dcmitype/"/>
    <ds:schemaRef ds:uri="http://purl.org/dc/terms/"/>
    <ds:schemaRef ds:uri="02fad9af-e782-421a-89d7-139f61189aac"/>
    <ds:schemaRef ds:uri="http://schemas.microsoft.com/office/2006/documentManagement/types"/>
    <ds:schemaRef ds:uri="bca9f946-ac77-4d42-8976-3a961ded1ece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77C66C52-3985-4239-A3BF-EB53E307420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2fad9af-e782-421a-89d7-139f61189aac"/>
    <ds:schemaRef ds:uri="bca9f946-ac77-4d42-8976-3a961ded1e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2974</Words>
  <Application>Microsoft Office PowerPoint</Application>
  <PresentationFormat>Personalizado</PresentationFormat>
  <Paragraphs>853</Paragraphs>
  <Slides>62</Slides>
  <Notes>62</Notes>
  <HiddenSlides>0</HiddenSlides>
  <MMClips>0</MMClips>
  <ScaleCrop>false</ScaleCrop>
  <HeadingPairs>
    <vt:vector size="6" baseType="variant">
      <vt:variant>
        <vt:lpstr>Fuentes usadas</vt:lpstr>
      </vt:variant>
      <vt:variant>
        <vt:i4>19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62</vt:i4>
      </vt:variant>
    </vt:vector>
  </HeadingPairs>
  <TitlesOfParts>
    <vt:vector size="82" baseType="lpstr">
      <vt:lpstr>Darker Grotesque Medium</vt:lpstr>
      <vt:lpstr>Baloo 2</vt:lpstr>
      <vt:lpstr>Poppins SemiBold</vt:lpstr>
      <vt:lpstr>Poppins</vt:lpstr>
      <vt:lpstr>Roboto Black</vt:lpstr>
      <vt:lpstr>Bahnschrift</vt:lpstr>
      <vt:lpstr>Amasis MT Pro Black</vt:lpstr>
      <vt:lpstr>Righteous</vt:lpstr>
      <vt:lpstr>Raleway Medium</vt:lpstr>
      <vt:lpstr>Calisto MT</vt:lpstr>
      <vt:lpstr>Montserrat Medium</vt:lpstr>
      <vt:lpstr>Fira Sans Extra Condensed</vt:lpstr>
      <vt:lpstr>Ubuntu</vt:lpstr>
      <vt:lpstr>Lato Light</vt:lpstr>
      <vt:lpstr>Calibri</vt:lpstr>
      <vt:lpstr>Arial</vt:lpstr>
      <vt:lpstr>Arial</vt:lpstr>
      <vt:lpstr>Open Sans</vt:lpstr>
      <vt:lpstr>Libre Franklin</vt:lpstr>
      <vt:lpstr>Brain Teasers for High School by Slidesgo</vt:lpstr>
      <vt:lpstr>Informe de ejecución POA 2021</vt:lpstr>
      <vt:lpstr>01</vt:lpstr>
      <vt:lpstr>ACTIVIDADES RELEVANTES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EJECUCIÓN E INDICADORES</vt:lpstr>
      <vt:lpstr>Presentación de PowerPoint</vt:lpstr>
      <vt:lpstr>Presentación de PowerPoint</vt:lpstr>
      <vt:lpstr>Presentación de PowerPoint</vt:lpstr>
      <vt:lpstr>Presentación de PowerPoint</vt:lpstr>
      <vt:lpstr>FORMACIÓN PROFESIONAL</vt:lpstr>
      <vt:lpstr>Continua</vt:lpstr>
      <vt:lpstr>Presentación de PowerPoint</vt:lpstr>
      <vt:lpstr>Presentación de PowerPoint</vt:lpstr>
      <vt:lpstr>Presentación de PowerPoint</vt:lpstr>
      <vt:lpstr>Inicial</vt:lpstr>
      <vt:lpstr>Presentación de PowerPoint</vt:lpstr>
      <vt:lpstr>Presentación de PowerPoint</vt:lpstr>
      <vt:lpstr>CFP Insaforp</vt:lpstr>
      <vt:lpstr>Presentación de PowerPoint</vt:lpstr>
      <vt:lpstr>Presentación de PowerPoint</vt:lpstr>
      <vt:lpstr>Distancia</vt:lpstr>
      <vt:lpstr>Presentación de PowerPoint</vt:lpstr>
      <vt:lpstr>Presentación de PowerPoint</vt:lpstr>
      <vt:lpstr>Técnica</vt:lpstr>
      <vt:lpstr>Presentación de PowerPoint</vt:lpstr>
      <vt:lpstr>y Estudios</vt:lpstr>
      <vt:lpstr>Presentación de PowerPoint</vt:lpstr>
      <vt:lpstr>Evaluación</vt:lpstr>
      <vt:lpstr>Presentación de PowerPoint</vt:lpstr>
      <vt:lpstr>Presentación de PowerPoint</vt:lpstr>
      <vt:lpstr>ADMINISTRATIVA FINANCIERA</vt:lpstr>
      <vt:lpstr>Interna</vt:lpstr>
      <vt:lpstr>Presentación de PowerPoint</vt:lpstr>
      <vt:lpstr>Comunicaciones Institucional</vt:lpstr>
      <vt:lpstr>Presentación de PowerPoint</vt:lpstr>
      <vt:lpstr>Tecnologías de la Información</vt:lpstr>
      <vt:lpstr>Presentación de PowerPoint</vt:lpstr>
      <vt:lpstr>Recursos Humanos</vt:lpstr>
      <vt:lpstr>Presentación de PowerPoint</vt:lpstr>
      <vt:lpstr>Financiera</vt:lpstr>
      <vt:lpstr>Presentación de PowerPoint</vt:lpstr>
      <vt:lpstr>Adquisiciones y Contrataciones</vt:lpstr>
      <vt:lpstr>Presentación de PowerPoint</vt:lpstr>
      <vt:lpstr>Legal</vt:lpstr>
      <vt:lpstr>Presentación de PowerPoint</vt:lpstr>
      <vt:lpstr>Centro de Atención  y Acceso a la Información</vt:lpstr>
      <vt:lpstr>Presentación de PowerPoint</vt:lpstr>
      <vt:lpstr>Servicios Generales</vt:lpstr>
      <vt:lpstr>Presentación de PowerPoint</vt:lpstr>
      <vt:lpstr>Planificación Estratégica</vt:lpstr>
      <vt:lpstr>Presentación de PowerPoint</vt:lpstr>
      <vt:lpstr>Presentación de PowerPoint</vt:lpstr>
      <vt:lpstr>Presentación de PowerPoint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Informe de ejecución POA 2021</dc:title>
  <dc:creator>presentaciones</dc:creator>
  <cp:lastModifiedBy>Rosy DeLeon</cp:lastModifiedBy>
  <cp:revision>4</cp:revision>
  <dcterms:modified xsi:type="dcterms:W3CDTF">2021-11-12T17:50:20Z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0x0101001B1339423269B34CBD778C4079B86448</vt:lpwstr>
  </property>
</Properties>
</file>