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300" r:id="rId16"/>
    <p:sldId id="303" r:id="rId17"/>
    <p:sldId id="305" r:id="rId18"/>
    <p:sldId id="308" r:id="rId19"/>
    <p:sldId id="279" r:id="rId20"/>
    <p:sldId id="310" r:id="rId21"/>
    <p:sldId id="296" r:id="rId22"/>
    <p:sldId id="312" r:id="rId23"/>
    <p:sldId id="314" r:id="rId24"/>
    <p:sldId id="316" r:id="rId25"/>
    <p:sldId id="282" r:id="rId26"/>
    <p:sldId id="286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0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52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821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862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86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167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33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290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512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6335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72CF33-1F37-41F1-BF4C-52515E28119D}" type="datetimeFigureOut">
              <a:rPr lang="es-ES" smtClean="0"/>
              <a:t>18/10/2023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8038" y="2624866"/>
            <a:ext cx="7468184" cy="3958814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6946618" y="4092871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76222" y="3925206"/>
            <a:ext cx="357051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SEPTIEMBRE</a:t>
            </a:r>
            <a:endParaRPr lang="es-ES" sz="4000" b="1" cap="none" spc="0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2023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3962" y="420914"/>
            <a:ext cx="7886209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>
              <a:buNone/>
            </a:pPr>
            <a:endParaRPr lang="es-ES" sz="1900" dirty="0" smtClean="0"/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069" y="254852"/>
            <a:ext cx="10024932" cy="7778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	:	  0</a:t>
            </a:r>
          </a:p>
          <a:p>
            <a:r>
              <a:rPr lang="es-ES" dirty="0" smtClean="0"/>
              <a:t>Total	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:	  </a:t>
            </a:r>
            <a:r>
              <a:rPr lang="es-ES" dirty="0"/>
              <a:t>7</a:t>
            </a:r>
            <a:endParaRPr lang="es-ES" dirty="0" smtClean="0"/>
          </a:p>
          <a:p>
            <a:r>
              <a:rPr lang="es-ES" dirty="0" smtClean="0"/>
              <a:t>Total				:	  9	 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</a:t>
            </a:r>
          </a:p>
          <a:p>
            <a:r>
              <a:rPr lang="es-ES" dirty="0" smtClean="0"/>
              <a:t>Mujeres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</a:t>
            </a:r>
            <a:r>
              <a:rPr lang="es-ES" sz="3800" b="1" dirty="0" smtClean="0">
                <a:solidFill>
                  <a:schemeClr val="bg1"/>
                </a:solidFill>
              </a:rPr>
              <a:t>Compras Públicas</a:t>
            </a:r>
            <a:endParaRPr lang="es-ES" sz="38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</a:t>
            </a:r>
            <a:r>
              <a:rPr lang="es-ES" dirty="0" smtClean="0"/>
              <a:t>UCP </a:t>
            </a:r>
            <a:r>
              <a:rPr lang="es-ES" dirty="0"/>
              <a:t>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</a:t>
            </a:r>
            <a:r>
              <a:rPr lang="es-ES" dirty="0" smtClean="0"/>
              <a:t>establecidos.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676" y="1102083"/>
            <a:ext cx="7852410" cy="5638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511" y="2588317"/>
            <a:ext cx="1752845" cy="10955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43" y="2588317"/>
            <a:ext cx="1695687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2</a:t>
            </a:r>
          </a:p>
          <a:p>
            <a:r>
              <a:rPr lang="es-ES" dirty="0" smtClean="0"/>
              <a:t>Total			:	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7939" y="1400598"/>
            <a:ext cx="10676079" cy="5127524"/>
          </a:xfrm>
        </p:spPr>
        <p:txBody>
          <a:bodyPr>
            <a:normAutofit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</a:t>
            </a:r>
            <a:r>
              <a:rPr lang="es-E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velando por el Financiero Integrado (SAFI).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4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4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</a:t>
            </a: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3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3</a:t>
            </a:r>
          </a:p>
          <a:p>
            <a:pPr marL="0" indent="0" algn="just">
              <a:buNone/>
            </a:pPr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4</a:t>
            </a:r>
            <a:endParaRPr lang="es-ES" dirty="0" smtClean="0"/>
          </a:p>
          <a:p>
            <a:r>
              <a:rPr lang="es-ES" dirty="0" smtClean="0"/>
              <a:t>Hombres					:	  1</a:t>
            </a:r>
          </a:p>
          <a:p>
            <a:r>
              <a:rPr lang="es-ES" dirty="0" smtClean="0"/>
              <a:t>Total						:	  5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3	</a:t>
            </a:r>
          </a:p>
          <a:p>
            <a:r>
              <a:rPr lang="es-ES" dirty="0" smtClean="0"/>
              <a:t>Hombres			:	  3</a:t>
            </a:r>
          </a:p>
          <a:p>
            <a:r>
              <a:rPr lang="es-ES" dirty="0" smtClean="0"/>
              <a:t>Total				:	  </a:t>
            </a:r>
            <a:r>
              <a:rPr lang="es-ES" dirty="0"/>
              <a:t>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	: 0</a:t>
            </a:r>
          </a:p>
          <a:p>
            <a:r>
              <a:rPr lang="es-ES" dirty="0" smtClean="0"/>
              <a:t>Total	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</a:t>
            </a:r>
          </a:p>
          <a:p>
            <a:r>
              <a:rPr lang="es-ES" dirty="0" smtClean="0"/>
              <a:t>Mujeres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9102" y="441695"/>
            <a:ext cx="9529074" cy="623311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OFICINA</a:t>
            </a:r>
            <a:r>
              <a:rPr lang="es-ES" sz="3200" dirty="0" smtClean="0">
                <a:solidFill>
                  <a:schemeClr val="bg1"/>
                </a:solidFill>
              </a:rPr>
              <a:t>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4	</a:t>
            </a:r>
          </a:p>
          <a:p>
            <a:r>
              <a:rPr lang="es-ES" dirty="0" smtClean="0"/>
              <a:t>Hombres						:	  4</a:t>
            </a:r>
          </a:p>
          <a:p>
            <a:r>
              <a:rPr lang="es-ES" dirty="0" smtClean="0"/>
              <a:t>Total	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821" y="463045"/>
            <a:ext cx="10520980" cy="85155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	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149713" cy="477128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 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2 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 3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		:	  1	</a:t>
            </a:r>
          </a:p>
          <a:p>
            <a:r>
              <a:rPr lang="es-ES" dirty="0" smtClean="0"/>
              <a:t>Hombres				:	  0 </a:t>
            </a:r>
          </a:p>
          <a:p>
            <a:r>
              <a:rPr lang="es-ES" dirty="0" smtClean="0"/>
              <a:t>Total		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Mujeres	:	  </a:t>
            </a:r>
            <a:r>
              <a:rPr lang="es-ES" dirty="0" smtClean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</a:t>
            </a:r>
            <a:r>
              <a:rPr lang="es-ES" dirty="0" smtClean="0"/>
              <a:t>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2170</TotalTime>
  <Words>614</Words>
  <Application>Microsoft Office PowerPoint</Application>
  <PresentationFormat>Panorámica</PresentationFormat>
  <Paragraphs>239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Calibri</vt:lpstr>
      <vt:lpstr>Calibri Light</vt:lpstr>
      <vt:lpstr>IrisUPC</vt:lpstr>
      <vt:lpstr>Wingdings</vt:lpstr>
      <vt:lpstr>Retrospección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Compras Públicas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126</cp:revision>
  <dcterms:created xsi:type="dcterms:W3CDTF">2018-05-21T16:16:07Z</dcterms:created>
  <dcterms:modified xsi:type="dcterms:W3CDTF">2023-10-18T17:08:21Z</dcterms:modified>
</cp:coreProperties>
</file>