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2" r:id="rId3"/>
    <p:sldId id="323" r:id="rId4"/>
    <p:sldId id="325" r:id="rId5"/>
    <p:sldId id="258" r:id="rId6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Consolidado%20estad&#237;sticas%20casos%202022%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13086737809956E-2"/>
          <c:y val="1.8983419723196542E-2"/>
          <c:w val="0.96897382652438013"/>
          <c:h val="0.6750083386112507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2C1-485E-A718-DE5577D0F4B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'[Consolidado estadísticas casos 2022 .xlsx]Cumplimiento'!$B$4:$M$4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 (15 días)</c:v>
                </c:pt>
                <c:pt idx="11">
                  <c:v>Total</c:v>
                </c:pt>
              </c:strCache>
            </c:strRef>
          </c:cat>
          <c:val>
            <c:numRef>
              <c:f>'[Consolidado estadísticas casos 2022 .xlsx]Cumplimiento'!$B$5:$M$5</c:f>
              <c:numCache>
                <c:formatCode>General</c:formatCode>
                <c:ptCount val="12"/>
                <c:pt idx="0">
                  <c:v>4</c:v>
                </c:pt>
                <c:pt idx="1">
                  <c:v>10</c:v>
                </c:pt>
                <c:pt idx="2">
                  <c:v>35</c:v>
                </c:pt>
                <c:pt idx="3">
                  <c:v>12</c:v>
                </c:pt>
                <c:pt idx="4">
                  <c:v>25</c:v>
                </c:pt>
                <c:pt idx="5">
                  <c:v>26</c:v>
                </c:pt>
                <c:pt idx="6">
                  <c:v>19</c:v>
                </c:pt>
                <c:pt idx="7">
                  <c:v>1</c:v>
                </c:pt>
                <c:pt idx="8">
                  <c:v>18</c:v>
                </c:pt>
                <c:pt idx="9">
                  <c:v>19</c:v>
                </c:pt>
                <c:pt idx="10">
                  <c:v>0</c:v>
                </c:pt>
                <c:pt idx="11">
                  <c:v>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C1-485E-A718-DE5577D0F4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81761599"/>
        <c:axId val="1181762015"/>
      </c:barChart>
      <c:catAx>
        <c:axId val="1181761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1762015"/>
        <c:crosses val="autoZero"/>
        <c:auto val="1"/>
        <c:lblAlgn val="ctr"/>
        <c:lblOffset val="100"/>
        <c:noMultiLvlLbl val="0"/>
      </c:catAx>
      <c:valAx>
        <c:axId val="118176201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817615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4/12/2022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4/12/2022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488740" y="2201201"/>
            <a:ext cx="7823316" cy="28931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Generales Gerencia Legal 2022</a:t>
            </a:r>
          </a:p>
          <a:p>
            <a:pPr algn="ctr"/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s-ES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(Enero-primera quincena noviembre)</a:t>
            </a: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16907" y="979079"/>
            <a:ext cx="6161409" cy="1128345"/>
          </a:xfrm>
        </p:spPr>
        <p:txBody>
          <a:bodyPr>
            <a:noAutofit/>
          </a:bodyPr>
          <a:lstStyle/>
          <a:p>
            <a:pPr algn="ctr"/>
            <a:r>
              <a:rPr lang="es-MX" sz="3200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Generalidades sobre inicio y finalización de casos </a:t>
            </a:r>
            <a:endParaRPr lang="es-SV" sz="32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9371" y="2107424"/>
            <a:ext cx="6558945" cy="387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00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38259" y="835387"/>
            <a:ext cx="6161409" cy="1128345"/>
          </a:xfrm>
        </p:spPr>
        <p:txBody>
          <a:bodyPr>
            <a:noAutofit/>
          </a:bodyPr>
          <a:lstStyle/>
          <a:p>
            <a:pPr algn="ctr"/>
            <a:r>
              <a:rPr lang="es-MX" sz="3200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Generalidades sobre inicio y finalización de casos </a:t>
            </a:r>
            <a:endParaRPr lang="es-SV" sz="32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646" y="1963732"/>
            <a:ext cx="8420637" cy="3328735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3408646" y="5292467"/>
            <a:ext cx="5647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Nota: los procedimientos sancionatorios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finalizados a la fecha,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sin sanción</a:t>
            </a:r>
            <a:endParaRPr lang="es-SV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5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4447632"/>
              </p:ext>
            </p:extLst>
          </p:nvPr>
        </p:nvGraphicFramePr>
        <p:xfrm>
          <a:off x="2999466" y="1286691"/>
          <a:ext cx="9005300" cy="4683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4055652" y="722518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Generalidades sobre emisión de autos teniendo por cumplidas resoluciones definitivas</a:t>
            </a:r>
            <a:endParaRPr lang="es-SV" sz="32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256349" y="5969725"/>
            <a:ext cx="56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Nota: el dato refiere únicamente a los autos notificados, no así a los que están en trámite de emitirse el cumplimiento respectivo.</a:t>
            </a:r>
            <a:endParaRPr lang="es-SV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3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4467</TotalTime>
  <Words>71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Generalidades sobre inicio y finalización de casos </vt:lpstr>
      <vt:lpstr>Generalidades sobre inicio y finalización de casos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GABRIELA CASTILLO</cp:lastModifiedBy>
  <cp:revision>183</cp:revision>
  <cp:lastPrinted>2022-04-22T17:34:22Z</cp:lastPrinted>
  <dcterms:created xsi:type="dcterms:W3CDTF">2021-10-15T21:21:24Z</dcterms:created>
  <dcterms:modified xsi:type="dcterms:W3CDTF">2022-12-05T02:53:04Z</dcterms:modified>
</cp:coreProperties>
</file>