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81" r:id="rId4"/>
    <p:sldId id="261" r:id="rId5"/>
    <p:sldId id="282" r:id="rId6"/>
    <p:sldId id="268" r:id="rId7"/>
    <p:sldId id="283" r:id="rId8"/>
    <p:sldId id="269" r:id="rId9"/>
    <p:sldId id="284" r:id="rId10"/>
    <p:sldId id="270" r:id="rId11"/>
    <p:sldId id="285" r:id="rId12"/>
    <p:sldId id="271" r:id="rId13"/>
    <p:sldId id="286" r:id="rId14"/>
    <p:sldId id="289" r:id="rId15"/>
    <p:sldId id="287" r:id="rId16"/>
    <p:sldId id="288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AB2B8-5C11-41C9-90C5-A226E4064028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2AB2-FD2E-4790-B5BB-431BF114819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2974944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367F8-5D2F-4DFB-A246-6D9A78173E65}" type="datetimeFigureOut">
              <a:rPr lang="es-SV" smtClean="0"/>
              <a:t>30/07/2020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4A538-B722-4358-845F-DAE4270D128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7583515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764704"/>
            <a:ext cx="79208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MINISTERIO DE SALUD</a:t>
            </a:r>
          </a:p>
          <a:p>
            <a:pPr algn="ctr"/>
            <a:r>
              <a:rPr lang="es-MX" sz="3200" b="1" dirty="0" smtClean="0"/>
              <a:t>HOSPITAL NACIONAL DE JIQUILISCO</a:t>
            </a:r>
          </a:p>
          <a:p>
            <a:pPr algn="ctr"/>
            <a:endParaRPr lang="es-MX" sz="3200" b="1" dirty="0"/>
          </a:p>
          <a:p>
            <a:pPr algn="ctr"/>
            <a:endParaRPr lang="es-MX" sz="2800" b="1" dirty="0" smtClean="0"/>
          </a:p>
          <a:p>
            <a:pPr algn="ctr"/>
            <a:r>
              <a:rPr lang="es-MX" sz="2800" dirty="0" smtClean="0"/>
              <a:t>CUMPLIMIENTO DE PAO SEGUNDO TRIMESTRE 2020</a:t>
            </a:r>
          </a:p>
          <a:p>
            <a:pPr algn="ctr"/>
            <a:r>
              <a:rPr lang="es-MX" sz="2800" dirty="0" smtClean="0"/>
              <a:t>HOSPITAL DE JIQUILISCO</a:t>
            </a:r>
          </a:p>
          <a:p>
            <a:pPr algn="ctr"/>
            <a:endParaRPr lang="es-MX" sz="2800" b="1" dirty="0"/>
          </a:p>
          <a:p>
            <a:pPr algn="ctr"/>
            <a:endParaRPr lang="es-MX" sz="2800" b="1" dirty="0" smtClean="0"/>
          </a:p>
          <a:p>
            <a:pPr algn="ctr"/>
            <a:r>
              <a:rPr lang="es-MX" sz="2400" b="1" dirty="0" smtClean="0"/>
              <a:t>DR. DOUWLAS MATUTE CASTRO</a:t>
            </a:r>
          </a:p>
          <a:p>
            <a:pPr algn="ctr"/>
            <a:r>
              <a:rPr lang="es-MX" sz="2400" b="1" dirty="0" smtClean="0"/>
              <a:t>DIRECTOR</a:t>
            </a:r>
          </a:p>
          <a:p>
            <a:pPr algn="ctr"/>
            <a:endParaRPr lang="es-MX" sz="2800" b="1" dirty="0"/>
          </a:p>
          <a:p>
            <a:pPr algn="ctr"/>
            <a:r>
              <a:rPr lang="es-MX" sz="2400" dirty="0" smtClean="0"/>
              <a:t>JIQUILISCO 17 DE JULIO 2020</a:t>
            </a:r>
            <a:endParaRPr lang="es-SV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96" y="14252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17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Servicios Generales,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2020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7" y="918012"/>
            <a:ext cx="8712969" cy="582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40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Servicios Generales,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2020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268760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Alimentación y Dietas: en Pediatría y cirugía han disminuido las dietas en relación con lo programado, porque han disminuido los ingresos en esos servicios.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Lavandería: en general han disminuido las libras de ropa lavada en todos los servicios y solo pediatría ha aumentado un poco ( se les da sabanas a las madres que cuidan a sus niños)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Mantenimiento preventivo y kilómetros recorridos, acorde a lo programado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70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Indicadores de Gestión, </a:t>
            </a:r>
            <a:r>
              <a:rPr lang="es-MX" dirty="0">
                <a:solidFill>
                  <a:prstClr val="black"/>
                </a:solidFill>
              </a:rPr>
              <a:t>Enero a </a:t>
            </a:r>
            <a:r>
              <a:rPr lang="es-MX" dirty="0" smtClean="0">
                <a:solidFill>
                  <a:prstClr val="black"/>
                </a:solidFill>
              </a:rPr>
              <a:t>Junio 2020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9046" t="19485" r="11260" b="29328"/>
          <a:stretch/>
        </p:blipFill>
        <p:spPr>
          <a:xfrm>
            <a:off x="107504" y="1196752"/>
            <a:ext cx="9036496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Indicadores de Gestión, </a:t>
            </a:r>
            <a:r>
              <a:rPr lang="es-MX" dirty="0">
                <a:solidFill>
                  <a:prstClr val="black"/>
                </a:solidFill>
              </a:rPr>
              <a:t>Enero a </a:t>
            </a:r>
            <a:r>
              <a:rPr lang="es-MX" dirty="0" smtClean="0">
                <a:solidFill>
                  <a:prstClr val="black"/>
                </a:solidFill>
              </a:rPr>
              <a:t>Junio 2020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67544" y="1124744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Tiempo promedio de espera para consulta especializad: este año seguimos sacando los datos del SIAP, pero no entendemos porque salen tantos dias de espera para una consulta (según informático así es, según estadística, si lo sacan a mano , disminuye 10 veces)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Porcentaje de cesáreas: esta fuera de norma, las dos terceras partes se debe a cesárea anterior y las demás, según los ginecólogos es la mejor vía de evacuación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Pacientes Referidos de otras instituciones: han disminuido en este trimestre , solo se mantiene las pacientes referidas para atención del parto.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Pacientes Referidos a otras Instituciones: se evidencia una disminución, pero los pacientes que necesiten tercer nivel siempre serán referidos-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Abastecimiento de Medicamentos: estamos muy bien al momento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14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08" y="548680"/>
            <a:ext cx="885698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0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15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620688"/>
            <a:ext cx="8687553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0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16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07" y="620688"/>
            <a:ext cx="8492464" cy="340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25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Producción de Consulta Externa, Enero a Junio 2020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994807"/>
            <a:ext cx="8784976" cy="545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Producción de Consulta Externa, Enero a Junio 2020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39552" y="1268760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Consulta  Medicina General: todavía se mantiene según lo programado (103%).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Especialidades Medicas:  todas han disminuido, pero en Ginecología (36%) y pediatría (42%), es mas evidente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Consulta de la Unidad de Emergencia: toda la consulta de especialidad y general vista en la emergencia, depende de muchos factores, pero observamos que se mantiene un leve aumento en la consulta de obstetricia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L a consulta de Nutrición y psicología, en este trimestre han disminuido a la mitad de lo programado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Odontología: ha disminuido a la mitad de lo realizado el primer trimestre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MX" sz="1200" b="1" dirty="0" smtClean="0"/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SV" sz="1200" b="1" dirty="0"/>
          </a:p>
        </p:txBody>
      </p:sp>
    </p:spTree>
    <p:extLst>
      <p:ext uri="{BB962C8B-B14F-4D97-AF65-F5344CB8AC3E}">
        <p14:creationId xmlns:p14="http://schemas.microsoft.com/office/powerpoint/2010/main" val="95337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Egresos Hospitalarios, Enero a Junio 2020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931499"/>
            <a:ext cx="8784976" cy="559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Egresos Hospitalarios, Enero a Junio 2020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452840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En general han disminuido todos los egresos, solamente obstetricia se ha mantenido y el que mas ha disminuido es pediatría y ginecología con respecto a lo programado y al trimestre anterior.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Partos: los partos vaginales han aumentado en este trimestre y las cesáreas se mantienen altas igual que en el primer trimestre.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Cirugía:  las electivas ambulatorias no se han realizado en este trimestre y las electivas para hospitalización se mantienen a expensas de las cesáreas anteriores.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Máxima Urgencia: han tenido una leve disminución este trimestre.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81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Servicios Intermedios, Enero a Junio 2020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1494000"/>
            <a:ext cx="8856985" cy="503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Servicios Intermedios, Enero a Junio 2020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512" y="1166843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Rx, Electrocardiograma, han disminuido en este trimestre y las USG, han tenido un aumento con respecto al trimestre anterior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Fisioterapia: se ha disminuido su producción con respecto al trimestre pasado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Recetas de Hospitalización y consulta han disminuido han disminuido y esto esta en relación a la disminución de consulta y de egresos. 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Trabajo social: la producción de este trimestre ha disminuido un 40% en relación al trimestre pasado.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9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Laboratorio Clínico, Enero a Junio 2020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12920" t="24039" r="15133" b="7424"/>
          <a:stretch/>
        </p:blipFill>
        <p:spPr>
          <a:xfrm>
            <a:off x="-145107" y="877923"/>
            <a:ext cx="9109595" cy="575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5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Laboratorio Clínico, Enero a Junio 2020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11560" y="908720"/>
            <a:ext cx="8208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Hematología: en referidos, tenemos un aumento de 1486%, debido a que suma los controles y pruebas de referidos.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Inmunología: han disminuido todos pero el que mas ha disminuido es consulta externa.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Bacteriología: en la emergencia hay un aumento a expensa que están indicando cultivos, los demás han disminuido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Parasitología: se ha disminuido la producción con respecto al primer trimestre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Bioquímica: en referidos hay un aumento debido a los controles, los demás han disminuido con respecto a lo programado y al trimestre anterior.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Banco de Sangre: hay una disminución con respecto al primer trimestre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Urianalisis:  este trimestre se ha disminuido a la mitad de lo programado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69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</TotalTime>
  <Words>732</Words>
  <Application>Microsoft Office PowerPoint</Application>
  <PresentationFormat>Presentación en pantalla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RIIS Jiquilisco</dc:title>
  <dc:creator>Dr. lemus Carcamo</dc:creator>
  <cp:lastModifiedBy>direccion</cp:lastModifiedBy>
  <cp:revision>298</cp:revision>
  <dcterms:created xsi:type="dcterms:W3CDTF">2012-08-02T14:45:17Z</dcterms:created>
  <dcterms:modified xsi:type="dcterms:W3CDTF">2020-07-30T17:18:26Z</dcterms:modified>
</cp:coreProperties>
</file>