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83" r:id="rId2"/>
    <p:sldId id="306" r:id="rId3"/>
    <p:sldId id="307" r:id="rId4"/>
    <p:sldId id="308" r:id="rId5"/>
    <p:sldId id="309" r:id="rId6"/>
    <p:sldId id="310" r:id="rId7"/>
    <p:sldId id="316" r:id="rId8"/>
    <p:sldId id="311" r:id="rId9"/>
    <p:sldId id="312" r:id="rId10"/>
    <p:sldId id="313" r:id="rId11"/>
    <p:sldId id="314" r:id="rId12"/>
    <p:sldId id="315" r:id="rId13"/>
    <p:sldId id="317" r:id="rId14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5B9-0509-470E-B823-331F2CC28F07}" type="datetimeFigureOut">
              <a:rPr lang="es-SV" smtClean="0"/>
              <a:t>21/12/2022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E4D9-C169-4AF7-A559-BF7F0147FF1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6141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5B9-0509-470E-B823-331F2CC28F07}" type="datetimeFigureOut">
              <a:rPr lang="es-SV" smtClean="0"/>
              <a:t>21/12/2022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E4D9-C169-4AF7-A559-BF7F0147FF1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9216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5B9-0509-470E-B823-331F2CC28F07}" type="datetimeFigureOut">
              <a:rPr lang="es-SV" smtClean="0"/>
              <a:t>21/12/2022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E4D9-C169-4AF7-A559-BF7F0147FF1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488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5B9-0509-470E-B823-331F2CC28F07}" type="datetimeFigureOut">
              <a:rPr lang="es-SV" smtClean="0"/>
              <a:t>21/12/2022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E4D9-C169-4AF7-A559-BF7F0147FF1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7973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5B9-0509-470E-B823-331F2CC28F07}" type="datetimeFigureOut">
              <a:rPr lang="es-SV" smtClean="0"/>
              <a:t>21/12/2022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E4D9-C169-4AF7-A559-BF7F0147FF1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8109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5B9-0509-470E-B823-331F2CC28F07}" type="datetimeFigureOut">
              <a:rPr lang="es-SV" smtClean="0"/>
              <a:t>21/12/2022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E4D9-C169-4AF7-A559-BF7F0147FF1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6224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5B9-0509-470E-B823-331F2CC28F07}" type="datetimeFigureOut">
              <a:rPr lang="es-SV" smtClean="0"/>
              <a:t>21/12/2022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E4D9-C169-4AF7-A559-BF7F0147FF1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5392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5B9-0509-470E-B823-331F2CC28F07}" type="datetimeFigureOut">
              <a:rPr lang="es-SV" smtClean="0"/>
              <a:t>21/12/2022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E4D9-C169-4AF7-A559-BF7F0147FF1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662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5B9-0509-470E-B823-331F2CC28F07}" type="datetimeFigureOut">
              <a:rPr lang="es-SV" smtClean="0"/>
              <a:t>21/12/2022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E4D9-C169-4AF7-A559-BF7F0147FF1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2174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5B9-0509-470E-B823-331F2CC28F07}" type="datetimeFigureOut">
              <a:rPr lang="es-SV" smtClean="0"/>
              <a:t>21/12/2022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E4D9-C169-4AF7-A559-BF7F0147FF1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6339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85B9-0509-470E-B823-331F2CC28F07}" type="datetimeFigureOut">
              <a:rPr lang="es-SV" smtClean="0"/>
              <a:t>21/12/2022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E4D9-C169-4AF7-A559-BF7F0147FF1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1901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F85B9-0509-470E-B823-331F2CC28F07}" type="datetimeFigureOut">
              <a:rPr lang="es-SV" smtClean="0"/>
              <a:t>21/12/2022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EE4D9-C169-4AF7-A559-BF7F0147FF1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8598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t="-89" r="134" b="1794"/>
          <a:stretch/>
        </p:blipFill>
        <p:spPr>
          <a:xfrm>
            <a:off x="0" y="0"/>
            <a:ext cx="9144000" cy="62462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0" y="0"/>
            <a:ext cx="9144000" cy="399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SV" dirty="0" smtClean="0">
                <a:latin typeface="Cambria" panose="02040503050406030204" pitchFamily="18" charset="0"/>
              </a:rPr>
              <a:t>Hospital Nacional de Chalchuapa</a:t>
            </a:r>
            <a:endParaRPr lang="es-SV" dirty="0">
              <a:latin typeface="Cambria" panose="020405030504060302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6246254"/>
            <a:ext cx="9144000" cy="6117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SV" sz="1400" dirty="0">
              <a:latin typeface="Cambria" panose="020405030504060302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34089" y="4318968"/>
            <a:ext cx="8075821" cy="132343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3200" dirty="0" smtClean="0">
                <a:latin typeface="Cambria" panose="02040503050406030204" pitchFamily="18" charset="0"/>
              </a:rPr>
              <a:t>INTERVENCIONES</a:t>
            </a:r>
          </a:p>
          <a:p>
            <a:pPr algn="ctr"/>
            <a:r>
              <a:rPr lang="es-SV" sz="4800" b="1" dirty="0" smtClean="0">
                <a:latin typeface="Cambria" panose="02040503050406030204" pitchFamily="18" charset="0"/>
              </a:rPr>
              <a:t>2022</a:t>
            </a:r>
            <a:endParaRPr lang="es-SV" sz="4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4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399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SV" dirty="0" smtClean="0">
                <a:latin typeface="Cambria" panose="02040503050406030204" pitchFamily="18" charset="0"/>
              </a:rPr>
              <a:t>Hospital Nacional de Chalchuapa</a:t>
            </a:r>
            <a:endParaRPr lang="es-SV" dirty="0">
              <a:latin typeface="Cambria" panose="020405030504060302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6671256"/>
            <a:ext cx="9144000" cy="1867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SV" sz="1400" dirty="0">
              <a:latin typeface="Cambria" panose="020405030504060302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34089" y="507805"/>
            <a:ext cx="8075821" cy="33855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1600" dirty="0" smtClean="0">
                <a:latin typeface="Cambria" panose="02040503050406030204" pitchFamily="18" charset="0"/>
              </a:rPr>
              <a:t>LAVANDERIA</a:t>
            </a:r>
            <a:endParaRPr lang="es-SV" sz="1600" dirty="0">
              <a:latin typeface="Cambria" panose="020405030504060302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43" y="954919"/>
            <a:ext cx="5173013" cy="29098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70" y="3761436"/>
            <a:ext cx="5173013" cy="290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9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399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SV" dirty="0" smtClean="0">
                <a:latin typeface="Cambria" panose="02040503050406030204" pitchFamily="18" charset="0"/>
              </a:rPr>
              <a:t>Hospital Nacional de Chalchuapa</a:t>
            </a:r>
            <a:endParaRPr lang="es-SV" dirty="0">
              <a:latin typeface="Cambria" panose="020405030504060302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6671256"/>
            <a:ext cx="9144000" cy="1867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SV" sz="1400" dirty="0">
              <a:latin typeface="Cambria" panose="020405030504060302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34089" y="507805"/>
            <a:ext cx="8075821" cy="58477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1600" dirty="0" smtClean="0">
                <a:latin typeface="Cambria" panose="02040503050406030204" pitchFamily="18" charset="0"/>
              </a:rPr>
              <a:t>Medicina Interna y Cirugía </a:t>
            </a:r>
          </a:p>
          <a:p>
            <a:pPr algn="ctr"/>
            <a:r>
              <a:rPr lang="es-SV" sz="1600" dirty="0" smtClean="0">
                <a:latin typeface="Cambria" panose="02040503050406030204" pitchFamily="18" charset="0"/>
              </a:rPr>
              <a:t>BAÑOS</a:t>
            </a:r>
            <a:endParaRPr lang="es-SV" sz="1600" dirty="0">
              <a:latin typeface="Cambria" panose="0204050305040603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6" y="1734447"/>
            <a:ext cx="5657965" cy="424347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061" y="1734447"/>
            <a:ext cx="3010394" cy="424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3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399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SV" dirty="0" smtClean="0">
                <a:latin typeface="Cambria" panose="02040503050406030204" pitchFamily="18" charset="0"/>
              </a:rPr>
              <a:t>Hospital Nacional de Chalchuapa</a:t>
            </a:r>
            <a:endParaRPr lang="es-SV" dirty="0">
              <a:latin typeface="Cambria" panose="020405030504060302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6671256"/>
            <a:ext cx="9144000" cy="1867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SV" sz="1400" dirty="0">
              <a:latin typeface="Cambria" panose="020405030504060302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34089" y="507805"/>
            <a:ext cx="8075821" cy="58477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1600" dirty="0" smtClean="0">
                <a:latin typeface="Cambria" panose="02040503050406030204" pitchFamily="18" charset="0"/>
              </a:rPr>
              <a:t>Medicina Interna y Cirugía </a:t>
            </a:r>
          </a:p>
          <a:p>
            <a:pPr algn="ctr"/>
            <a:r>
              <a:rPr lang="es-SV" sz="1600" dirty="0" smtClean="0">
                <a:latin typeface="Cambria" panose="02040503050406030204" pitchFamily="18" charset="0"/>
              </a:rPr>
              <a:t>BAÑOS</a:t>
            </a:r>
            <a:endParaRPr lang="es-SV" sz="1600" dirty="0">
              <a:latin typeface="Cambria" panose="020405030504060302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608" y="1646194"/>
            <a:ext cx="3278847" cy="42679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1646194"/>
            <a:ext cx="5473521" cy="426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7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t="-89" r="134" b="1794"/>
          <a:stretch/>
        </p:blipFill>
        <p:spPr>
          <a:xfrm>
            <a:off x="0" y="0"/>
            <a:ext cx="9144000" cy="62462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0" y="0"/>
            <a:ext cx="9144000" cy="399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SV" dirty="0" smtClean="0">
                <a:latin typeface="Cambria" panose="02040503050406030204" pitchFamily="18" charset="0"/>
              </a:rPr>
              <a:t>Hospital Nacional de Chalchuapa</a:t>
            </a:r>
            <a:endParaRPr lang="es-SV" dirty="0">
              <a:latin typeface="Cambria" panose="020405030504060302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6246254"/>
            <a:ext cx="9144000" cy="6117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SV" sz="1400" dirty="0">
              <a:latin typeface="Cambria" panose="020405030504060302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34089" y="4318968"/>
            <a:ext cx="8075821" cy="132343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3200" dirty="0" smtClean="0">
                <a:latin typeface="Cambria" panose="02040503050406030204" pitchFamily="18" charset="0"/>
              </a:rPr>
              <a:t>INTERVENCIONES</a:t>
            </a:r>
          </a:p>
          <a:p>
            <a:pPr algn="ctr"/>
            <a:r>
              <a:rPr lang="es-SV" sz="4800" b="1" dirty="0" smtClean="0">
                <a:latin typeface="Cambria" panose="02040503050406030204" pitchFamily="18" charset="0"/>
              </a:rPr>
              <a:t>2022</a:t>
            </a:r>
            <a:endParaRPr lang="es-SV" sz="4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7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399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SV" dirty="0" smtClean="0">
                <a:latin typeface="Cambria" panose="02040503050406030204" pitchFamily="18" charset="0"/>
              </a:rPr>
              <a:t>Hospital Nacional de Chalchuapa</a:t>
            </a:r>
            <a:endParaRPr lang="es-SV" dirty="0">
              <a:latin typeface="Cambria" panose="020405030504060302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6671256"/>
            <a:ext cx="9144000" cy="1867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SV" sz="1400" dirty="0">
              <a:latin typeface="Cambria" panose="020405030504060302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34089" y="507805"/>
            <a:ext cx="8075821" cy="33855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1600" dirty="0" smtClean="0">
                <a:latin typeface="Cambria" panose="02040503050406030204" pitchFamily="18" charset="0"/>
              </a:rPr>
              <a:t>Remodelación LEY NACER CON CARIÑO</a:t>
            </a:r>
            <a:endParaRPr lang="es-SV" sz="1600" dirty="0">
              <a:latin typeface="Cambria" panose="0204050305040603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52" y="938334"/>
            <a:ext cx="3715840" cy="27868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52" y="3817189"/>
            <a:ext cx="3715840" cy="27868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70" y="938334"/>
            <a:ext cx="3715840" cy="278688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70" y="3817189"/>
            <a:ext cx="3760631" cy="2820473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3322749" y="3451538"/>
            <a:ext cx="2318197" cy="5280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>
                <a:solidFill>
                  <a:schemeClr val="tx1"/>
                </a:solidFill>
              </a:rPr>
              <a:t>Ginecobstetricia</a:t>
            </a:r>
            <a:endParaRPr lang="es-S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399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SV" dirty="0" smtClean="0">
                <a:latin typeface="Cambria" panose="02040503050406030204" pitchFamily="18" charset="0"/>
              </a:rPr>
              <a:t>Hospital Nacional de Chalchuapa</a:t>
            </a:r>
            <a:endParaRPr lang="es-SV" dirty="0">
              <a:latin typeface="Cambria" panose="020405030504060302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6671256"/>
            <a:ext cx="9144000" cy="1867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SV" sz="1400" dirty="0">
              <a:latin typeface="Cambria" panose="020405030504060302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34089" y="507805"/>
            <a:ext cx="8075821" cy="33855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1600" dirty="0" smtClean="0">
                <a:latin typeface="Cambria" panose="02040503050406030204" pitchFamily="18" charset="0"/>
              </a:rPr>
              <a:t>Remodelación LEY NACER CON CARIÑO</a:t>
            </a:r>
            <a:endParaRPr lang="es-SV" sz="1600" dirty="0">
              <a:latin typeface="Cambria" panose="020405030504060302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89" y="988740"/>
            <a:ext cx="3600790" cy="270059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90" y="3865741"/>
            <a:ext cx="3600790" cy="270059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120" y="1014963"/>
            <a:ext cx="3600790" cy="270059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120" y="3884159"/>
            <a:ext cx="3600790" cy="2700592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3322749" y="3451538"/>
            <a:ext cx="2318197" cy="5280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>
                <a:solidFill>
                  <a:schemeClr val="tx1"/>
                </a:solidFill>
              </a:rPr>
              <a:t>Sala de Operaciones</a:t>
            </a:r>
            <a:endParaRPr lang="es-S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399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SV" dirty="0" smtClean="0">
                <a:latin typeface="Cambria" panose="02040503050406030204" pitchFamily="18" charset="0"/>
              </a:rPr>
              <a:t>Hospital Nacional de Chalchuapa</a:t>
            </a:r>
            <a:endParaRPr lang="es-SV" dirty="0">
              <a:latin typeface="Cambria" panose="020405030504060302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6671256"/>
            <a:ext cx="9144000" cy="1867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SV" sz="1400" dirty="0">
              <a:latin typeface="Cambria" panose="020405030504060302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34089" y="507805"/>
            <a:ext cx="8075821" cy="33855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1600" dirty="0" smtClean="0">
                <a:latin typeface="Cambria" panose="02040503050406030204" pitchFamily="18" charset="0"/>
              </a:rPr>
              <a:t>Remodelación LEY NACER CON CARIÑO</a:t>
            </a:r>
            <a:endParaRPr lang="es-SV" sz="1600" dirty="0">
              <a:latin typeface="Cambria" panose="020405030504060302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954919"/>
            <a:ext cx="4381341" cy="32860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276690"/>
            <a:ext cx="4381341" cy="3286006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3322749" y="3451538"/>
            <a:ext cx="2318197" cy="5280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>
                <a:solidFill>
                  <a:schemeClr val="tx1"/>
                </a:solidFill>
              </a:rPr>
              <a:t>Emergencia</a:t>
            </a:r>
            <a:endParaRPr lang="es-S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399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SV" dirty="0" smtClean="0">
                <a:latin typeface="Cambria" panose="02040503050406030204" pitchFamily="18" charset="0"/>
              </a:rPr>
              <a:t>Hospital Nacional de Chalchuapa</a:t>
            </a:r>
            <a:endParaRPr lang="es-SV" dirty="0">
              <a:latin typeface="Cambria" panose="020405030504060302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6671256"/>
            <a:ext cx="9144000" cy="1867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SV" sz="1400" dirty="0">
              <a:latin typeface="Cambria" panose="020405030504060302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388" y="2873669"/>
            <a:ext cx="4944460" cy="370834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7" y="954919"/>
            <a:ext cx="4944460" cy="370834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34089" y="507805"/>
            <a:ext cx="8075821" cy="33855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1600" dirty="0" smtClean="0">
                <a:latin typeface="Cambria" panose="02040503050406030204" pitchFamily="18" charset="0"/>
              </a:rPr>
              <a:t>Remodelación LEY NACER CON CARIÑO</a:t>
            </a:r>
            <a:endParaRPr lang="es-SV" sz="1600" dirty="0">
              <a:latin typeface="Cambria" panose="02040503050406030204" pitchFamily="18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322749" y="3451538"/>
            <a:ext cx="2318197" cy="5280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>
                <a:solidFill>
                  <a:schemeClr val="tx1"/>
                </a:solidFill>
              </a:rPr>
              <a:t>USG</a:t>
            </a:r>
            <a:endParaRPr lang="es-S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399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SV" dirty="0" smtClean="0">
                <a:latin typeface="Cambria" panose="02040503050406030204" pitchFamily="18" charset="0"/>
              </a:rPr>
              <a:t>Hospital Nacional de Chalchuapa</a:t>
            </a:r>
            <a:endParaRPr lang="es-SV" dirty="0">
              <a:latin typeface="Cambria" panose="020405030504060302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6671256"/>
            <a:ext cx="9144000" cy="1867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SV" sz="1400" dirty="0">
              <a:latin typeface="Cambria" panose="020405030504060302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34089" y="507805"/>
            <a:ext cx="8075821" cy="33855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1600" dirty="0" smtClean="0">
                <a:latin typeface="Cambria" panose="02040503050406030204" pitchFamily="18" charset="0"/>
              </a:rPr>
              <a:t>Centro Recolector de Leche Materna</a:t>
            </a:r>
            <a:endParaRPr lang="es-SV" sz="1600" dirty="0">
              <a:latin typeface="Cambria" panose="02040503050406030204" pitchFamily="18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265555"/>
            <a:ext cx="4340935" cy="325570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4" y="996359"/>
            <a:ext cx="4340935" cy="325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399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SV" dirty="0" smtClean="0">
                <a:latin typeface="Cambria" panose="02040503050406030204" pitchFamily="18" charset="0"/>
              </a:rPr>
              <a:t>Hospital Nacional de Chalchuapa</a:t>
            </a:r>
            <a:endParaRPr lang="es-SV" dirty="0">
              <a:latin typeface="Cambria" panose="020405030504060302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6671256"/>
            <a:ext cx="9144000" cy="1867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SV" sz="1400" dirty="0">
              <a:latin typeface="Cambria" panose="020405030504060302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34089" y="507805"/>
            <a:ext cx="8075821" cy="33855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1600" dirty="0" smtClean="0">
                <a:latin typeface="Cambria" panose="02040503050406030204" pitchFamily="18" charset="0"/>
              </a:rPr>
              <a:t>LAVANDERIA</a:t>
            </a:r>
            <a:endParaRPr lang="es-SV" sz="1600" dirty="0">
              <a:latin typeface="Cambria" panose="020405030504060302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8" y="1073687"/>
            <a:ext cx="4764169" cy="357312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82" y="2962335"/>
            <a:ext cx="4764169" cy="357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4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399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SV" dirty="0" smtClean="0">
                <a:latin typeface="Cambria" panose="02040503050406030204" pitchFamily="18" charset="0"/>
              </a:rPr>
              <a:t>Hospital Nacional de Chalchuapa</a:t>
            </a:r>
            <a:endParaRPr lang="es-SV" dirty="0">
              <a:latin typeface="Cambria" panose="020405030504060302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6671256"/>
            <a:ext cx="9144000" cy="1867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SV" sz="1400" dirty="0">
              <a:latin typeface="Cambria" panose="020405030504060302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34089" y="507805"/>
            <a:ext cx="8075821" cy="33855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1600" dirty="0" smtClean="0">
                <a:latin typeface="Cambria" panose="02040503050406030204" pitchFamily="18" charset="0"/>
              </a:rPr>
              <a:t>LAVANDERIA</a:t>
            </a:r>
            <a:endParaRPr lang="es-SV" sz="1600" dirty="0">
              <a:latin typeface="Cambria" panose="020405030504060302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4" y="1055598"/>
            <a:ext cx="4764169" cy="357312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89" y="2888890"/>
            <a:ext cx="4764169" cy="357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399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SV" dirty="0" smtClean="0">
                <a:latin typeface="Cambria" panose="02040503050406030204" pitchFamily="18" charset="0"/>
              </a:rPr>
              <a:t>Hospital Nacional de Chalchuapa</a:t>
            </a:r>
            <a:endParaRPr lang="es-SV" dirty="0">
              <a:latin typeface="Cambria" panose="020405030504060302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6671256"/>
            <a:ext cx="9144000" cy="1867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SV" sz="1400" dirty="0">
              <a:latin typeface="Cambria" panose="020405030504060302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34089" y="507805"/>
            <a:ext cx="8075821" cy="33855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SV" sz="1600" dirty="0" smtClean="0">
                <a:latin typeface="Cambria" panose="02040503050406030204" pitchFamily="18" charset="0"/>
              </a:rPr>
              <a:t>LAVANDERIA</a:t>
            </a:r>
            <a:endParaRPr lang="es-SV" sz="1600" dirty="0">
              <a:latin typeface="Cambria" panose="020405030504060302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0" y="954919"/>
            <a:ext cx="5173013" cy="29098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70" y="3703481"/>
            <a:ext cx="5173013" cy="290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655</TotalTime>
  <Words>101</Words>
  <Application>Microsoft Office PowerPoint</Application>
  <PresentationFormat>Presentación en pantalla (4:3)</PresentationFormat>
  <Paragraphs>34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Direccion</dc:creator>
  <cp:lastModifiedBy>Direccion</cp:lastModifiedBy>
  <cp:revision>31</cp:revision>
  <dcterms:created xsi:type="dcterms:W3CDTF">2021-12-22T14:15:04Z</dcterms:created>
  <dcterms:modified xsi:type="dcterms:W3CDTF">2022-12-21T16:22:07Z</dcterms:modified>
</cp:coreProperties>
</file>