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79" r:id="rId1"/>
  </p:sldMasterIdLst>
  <p:sldIdLst>
    <p:sldId id="33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7"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p:scale>
          <a:sx n="98" d="100"/>
          <a:sy n="98" d="100"/>
        </p:scale>
        <p:origin x="-144" y="-1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27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1399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550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579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9558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9919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4530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02721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1301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815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4712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7042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124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9479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7203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0797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669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5/8/2023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00220544"/>
      </p:ext>
    </p:extLst>
  </p:cSld>
  <p:clrMap bg1="dk1" tx1="lt1" bg2="dk2" tx2="lt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 id="2147484495" r:id="rId16"/>
    <p:sldLayoutId id="21474844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iapositiva_de_Microsoft_PowerPoint1.sl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3136482034"/>
              </p:ext>
            </p:extLst>
          </p:nvPr>
        </p:nvGraphicFramePr>
        <p:xfrm>
          <a:off x="447675" y="223840"/>
          <a:ext cx="11309351" cy="6364287"/>
        </p:xfrm>
        <a:graphic>
          <a:graphicData uri="http://schemas.openxmlformats.org/presentationml/2006/ole">
            <mc:AlternateContent xmlns:mc="http://schemas.openxmlformats.org/markup-compatibility/2006">
              <mc:Choice xmlns:v="urn:schemas-microsoft-com:vml" Requires="v">
                <p:oleObj spid="_x0000_s1034" name="Diapositiva" r:id="rId3" imgW="4965052" imgH="2791833" progId="PowerPoint.Slide.12">
                  <p:embed/>
                </p:oleObj>
              </mc:Choice>
              <mc:Fallback>
                <p:oleObj name="Diapositiva" r:id="rId3" imgW="4965052" imgH="2791833" progId="PowerPoint.Slide.12">
                  <p:embed/>
                  <p:pic>
                    <p:nvPicPr>
                      <p:cNvPr id="0" name=""/>
                      <p:cNvPicPr/>
                      <p:nvPr/>
                    </p:nvPicPr>
                    <p:blipFill>
                      <a:blip r:embed="rId4"/>
                      <a:stretch>
                        <a:fillRect/>
                      </a:stretch>
                    </p:blipFill>
                    <p:spPr>
                      <a:xfrm>
                        <a:off x="447675" y="223840"/>
                        <a:ext cx="11309351" cy="6364287"/>
                      </a:xfrm>
                      <a:prstGeom prst="rect">
                        <a:avLst/>
                      </a:prstGeom>
                      <a:solidFill>
                        <a:schemeClr val="accent2"/>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189" y="544541"/>
            <a:ext cx="2062791" cy="887443"/>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idx="1"/>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idx="1"/>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idx="1"/>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Dr. LUIS ERNESTO MARTÍNEZ ROMERO</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DIMAS SAMAEL RODRIGUEZ AYALA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r>
              <a:rPr lang="es-ES" b="1" dirty="0" smtClean="0"/>
              <a:t>UNIDAD DE ADQUISICIONES Y CONTRATACIONES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latin typeface="Berlin Sans FB Demi" pitchFamily="34" charset="0"/>
                <a:ea typeface="Arial Unicode MS" pitchFamily="34" charset="-128"/>
                <a:cs typeface="Arial Unicode MS" pitchFamily="34" charset="-128"/>
              </a:rPr>
              <a:t>Ejecutar el plan anual de compras institucional conforme a la ley</a:t>
            </a:r>
            <a:r>
              <a:rPr lang="es-SV" sz="2400" dirty="0" smtClean="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idx="1"/>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043736A-099A-6EC4-63B6-1392668F391C}"/>
              </a:ext>
            </a:extLst>
          </p:cNvPr>
          <p:cNvPicPr>
            <a:picLocks noChangeAspect="1"/>
          </p:cNvPicPr>
          <p:nvPr/>
        </p:nvPicPr>
        <p:blipFill>
          <a:blip r:embed="rId2"/>
          <a:stretch>
            <a:fillRect/>
          </a:stretch>
        </p:blipFill>
        <p:spPr>
          <a:xfrm>
            <a:off x="279917" y="261257"/>
            <a:ext cx="11663267" cy="6307494"/>
          </a:xfrm>
          <a:prstGeom prst="rect">
            <a:avLst/>
          </a:prstGeom>
        </p:spPr>
      </p:pic>
    </p:spTree>
    <p:extLst>
      <p:ext uri="{BB962C8B-B14F-4D97-AF65-F5344CB8AC3E}">
        <p14:creationId xmlns:p14="http://schemas.microsoft.com/office/powerpoint/2010/main" val="772937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idx="1"/>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idx="1"/>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idx="1"/>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Sonia Eduviges merino de herrera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just"/>
            <a:r>
              <a:rPr lang="es-SV" sz="2400" dirty="0">
                <a:latin typeface="Berlin Sans FB Demi" pitchFamily="34" charset="0"/>
                <a:ea typeface="Arial Unicode MS" pitchFamily="34" charset="-128"/>
                <a:cs typeface="Arial Unicode MS" pitchFamily="34" charset="-128"/>
              </a:rPr>
              <a:t>MUJERES 2</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idx="1"/>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just"/>
            <a:r>
              <a:rPr lang="es-SV" sz="2400" dirty="0">
                <a:latin typeface="Berlin Sans FB Demi" pitchFamily="34" charset="0"/>
                <a:ea typeface="Arial Unicode MS" pitchFamily="34" charset="-128"/>
                <a:cs typeface="Arial Unicode MS" pitchFamily="34" charset="-128"/>
              </a:rPr>
              <a:t>MUJERES 1</a:t>
            </a:r>
          </a:p>
          <a:p>
            <a:pPr algn="just"/>
            <a:r>
              <a:rPr lang="es-SV" sz="2400" dirty="0">
                <a:latin typeface="Berlin Sans FB Demi" pitchFamily="34" charset="0"/>
                <a:ea typeface="Arial Unicode MS" pitchFamily="34" charset="-128"/>
                <a:cs typeface="Arial Unicode MS" pitchFamily="34" charset="-128"/>
              </a:rPr>
              <a:t>HOMBRES 2</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AGUILAR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FRANCISCO DE JESUS FUENTES CHOTO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idx="1"/>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DIRECCIÓN</a:t>
            </a:r>
          </a:p>
        </p:txBody>
      </p:sp>
      <p:sp>
        <p:nvSpPr>
          <p:cNvPr id="3" name="Marcador de texto 2"/>
          <p:cNvSpPr>
            <a:spLocks noGrp="1"/>
          </p:cNvSpPr>
          <p:nvPr>
            <p:ph type="body" idx="1"/>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Dra. </a:t>
            </a:r>
            <a:r>
              <a:rPr lang="es-SV" sz="2400" b="1" dirty="0">
                <a:latin typeface="Berlin Sans FB" pitchFamily="34" charset="0"/>
                <a:ea typeface="Arial Unicode MS" pitchFamily="34" charset="-128"/>
                <a:cs typeface="Arial Unicode MS" pitchFamily="34" charset="-128"/>
              </a:rPr>
              <a:t>ANA GLADIS MANCIA DE REYES</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sz="2400" b="1" dirty="0">
                <a:latin typeface="Berlin Sans FB Demi" pitchFamily="34" charset="0"/>
                <a:ea typeface="Arial Unicode MS" pitchFamily="34" charset="-128"/>
                <a:cs typeface="Arial Unicode MS" pitchFamily="34" charset="-128"/>
              </a:rPr>
              <a:t> GUILLERMO EDGARDO BARAHONA </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PEDRO RODRIGUEZ RUIZ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CUIDADOS INTERMEDIOS</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idx="1"/>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SUB - DIRECCIÓN</a:t>
            </a:r>
          </a:p>
        </p:txBody>
      </p:sp>
      <p:sp>
        <p:nvSpPr>
          <p:cNvPr id="3" name="Marcador de texto 2"/>
          <p:cNvSpPr>
            <a:spLocks noGrp="1"/>
          </p:cNvSpPr>
          <p:nvPr>
            <p:ph type="body" idx="1"/>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HECTOR GUILLERMO LARA TORRES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idx="1"/>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Leopoldo guzmán cader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idx="1"/>
          </p:nvPr>
        </p:nvSpPr>
        <p:spPr>
          <a:xfrm>
            <a:off x="742951" y="1162050"/>
            <a:ext cx="10744200" cy="51054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latin typeface="Berlin Sans FB Demi" pitchFamily="34" charset="0"/>
                <a:ea typeface="Arial Unicode MS" pitchFamily="34" charset="-128"/>
                <a:cs typeface="Arial Unicode MS" pitchFamily="34" charset="-128"/>
              </a:rPr>
              <a:t>e) Consignar en Acta lo tratado en cada reunión</a:t>
            </a:r>
            <a:r>
              <a:rPr lang="es-SV" sz="2400"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enrique Carmona pineda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idx="1"/>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idx="1"/>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ARACELY DEL CARMEN ACEVEDO SERVELLON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Milton Barrientos Sánchez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Jose Luis Martinez Pérez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idx="1"/>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MARIA TERESA GALLARDO DE HERNANDEZ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idx="1"/>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Oscar Edgardo granados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araujo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Ernesto alas escobar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Antonio serpas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IGLESIAS LOPEZ DE DIAZ, TERESA DE JESUS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latin typeface="Berlin Sans FB Demi" pitchFamily="34" charset="0"/>
                <a:ea typeface="Arial Unicode MS" pitchFamily="34" charset="-128"/>
                <a:cs typeface="Arial Unicode MS" pitchFamily="34" charset="-128"/>
              </a:rPr>
              <a:t>Nombre de la Jefatura: LICDA. </a:t>
            </a:r>
            <a:r>
              <a:rPr lang="pt-BR" altLang="es-SV" sz="2400" b="1" dirty="0">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idx="1"/>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dirty="0">
                <a:latin typeface="Berlin Sans FB Demi" pitchFamily="34" charset="0"/>
                <a:ea typeface="Arial Unicode MS" pitchFamily="34" charset="-128"/>
                <a:cs typeface="Arial Unicode MS" pitchFamily="34" charset="-128"/>
              </a:rPr>
              <a:t>CESAR ALFREDO LEMUS CRUZ</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idx="1"/>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idx="1"/>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sz="2400" b="1" dirty="0">
                <a:latin typeface="Berlin Sans FB Demi" pitchFamily="34" charset="0"/>
                <a:ea typeface="Arial Unicode MS" pitchFamily="34" charset="-128"/>
                <a:cs typeface="Arial Unicode MS" pitchFamily="34" charset="-128"/>
              </a:rPr>
              <a:t>CARMEN EDITH</a:t>
            </a:r>
            <a:r>
              <a:rPr lang="es-SV" alt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DOMINGUEZ APARICIO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HADA LUZ GUERRA VENTURA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idx="1"/>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b="1" dirty="0">
                <a:solidFill>
                  <a:schemeClr val="accent3">
                    <a:lumMod val="60000"/>
                    <a:lumOff val="40000"/>
                  </a:schemeClr>
                </a:solidFill>
                <a:latin typeface="Berlin Sans FB Demi" pitchFamily="34" charset="0"/>
              </a:rPr>
              <a:t>FIN</a:t>
            </a:r>
          </a:p>
        </p:txBody>
      </p:sp>
      <p:sp>
        <p:nvSpPr>
          <p:cNvPr id="3" name="2 Marcador de texto"/>
          <p:cNvSpPr>
            <a:spLocks noGrp="1"/>
          </p:cNvSpPr>
          <p:nvPr>
            <p:ph type="body" idx="1"/>
          </p:nvPr>
        </p:nvSpPr>
        <p:spPr>
          <a:xfrm>
            <a:off x="684211" y="4114800"/>
            <a:ext cx="11021833" cy="1879600"/>
          </a:xfrm>
        </p:spPr>
        <p:txBody>
          <a:bodyPr>
            <a:normAutofit/>
          </a:bodyPr>
          <a:lstStyle/>
          <a:p>
            <a:pPr algn="ctr"/>
            <a:r>
              <a:rPr lang="es-ES" sz="2400" b="1" dirty="0">
                <a:solidFill>
                  <a:schemeClr val="accent3">
                    <a:lumMod val="60000"/>
                    <a:lumOff val="40000"/>
                  </a:schemeClr>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2281</TotalTime>
  <Words>5200</Words>
  <Application>Microsoft Office PowerPoint</Application>
  <PresentationFormat>Panorámica</PresentationFormat>
  <Paragraphs>575</Paragraphs>
  <Slides>80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80</vt:i4>
      </vt:variant>
    </vt:vector>
  </HeadingPairs>
  <TitlesOfParts>
    <vt:vector size="87" baseType="lpstr">
      <vt:lpstr>Arial Unicode MS</vt:lpstr>
      <vt:lpstr>Berlin Sans FB</vt:lpstr>
      <vt:lpstr>Berlin Sans FB Demi</vt:lpstr>
      <vt:lpstr>Century Gothic</vt:lpstr>
      <vt:lpstr>Wingdings 3</vt:lpstr>
      <vt:lpstr>Sector</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ADQUISICIONES Y CONTRATACIONES</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CUIDADOS INTERMEDIOS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145</cp:revision>
  <dcterms:created xsi:type="dcterms:W3CDTF">2017-09-14T16:49:54Z</dcterms:created>
  <dcterms:modified xsi:type="dcterms:W3CDTF">2023-05-08T22:22:35Z</dcterms:modified>
</cp:coreProperties>
</file>