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100" d="100"/>
          <a:sy n="100" d="100"/>
        </p:scale>
        <p:origin x="690" y="-1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13/12/2024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A07068-E38A-4988-8E37-F3C000B376BE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38BEE7-5249-4F8A-9ADB-061BB9B76426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178AA8-EB08-4279-89AD-241894DC13B7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DAD5D-89F3-4230-A9A8-7A64ED65FAE4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7A6D37-A3CC-41B7-B74F-38C67DEA725A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9338D7-079D-43ED-8B35-ECDDF18C8CB8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5DA33C-A1A4-4A49-8357-A90AE2CF1F0E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8EC41C-3BEC-4540-8252-1862C736DED6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6EB587-C8E2-4752-AA21-A76D018EADF4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EC60F0-A07B-45E3-BC4A-E177B688910A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3A869B-E5F0-4AC2-AFE2-31DF952B49F5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2E32DF-4541-482F-A995-DE8126AE85F3}" type="datetime1">
              <a:rPr lang="es-ES" smtClean="0"/>
              <a:t>13/12/2024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noviembre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3DA118-5DAA-8B10-E41D-892D7614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55612345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8361CED-3257-6E43-2157-38081B00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87A799-11B5-5476-8E7A-01187E71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08389C-05B6-196F-0CB7-44AEDD0A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9D49565-1372-C74D-B233-B25437A9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FDE69E-E93E-21D5-9979-1A02CC8E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2F80E8-7E0E-3B58-08E0-86681F89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1F639B-474E-763E-8B75-2BB09DED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04CECF-CA4E-7563-615D-9947E6C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ED9A42-774A-8584-524E-C2FEA693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Edgar Vásquez Ramos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Amílcar Calderón Martínez   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C619F9-7680-BBF2-C460-28A59FFE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64380E-75EF-791C-C2BF-02F059C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308262-FECC-8F61-E233-C7033B1A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782857-4AF8-BF5B-81BA-D651BB6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E1A56-EB20-C3B9-C3AF-F1D4C931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AF4316-0D34-B1E9-1BE8-36B6228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24D994-0D6C-AF4D-8761-917EC9DB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CAF271-B0CB-D113-A6EF-AFD0027A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44BB12-2C60-6238-98AA-00847435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8FE5F7-1E40-CCD0-D453-1B7734B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Alejandro Hernández Castro       </a:t>
            </a:r>
            <a:r>
              <a:rPr lang="es-SV" sz="1400" b="1" dirty="0">
                <a:latin typeface="+mn-lt"/>
              </a:rPr>
              <a:t>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017021478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54AB679-80A2-5622-1F22-F76FB5FE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1993762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0FF374-5655-172B-5A1C-B619C9C2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785435-ADA6-F105-3786-AD70BC7B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EAC638-2EC2-2CF1-9506-D8CB7451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63008670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624559-5C07-F406-368D-692A57DE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996C4-5C83-4399-5B16-C1330A1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A2498B-2199-1A76-2567-9A37DB4A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1253579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875C73-D088-2642-B7C6-B2141086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E02194-92A1-1C26-7954-740E96A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CB30C5E-3B59-942D-7516-69818B2D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258701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6F069F-8375-15F3-1899-37E42270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390A3-3453-C34E-A52E-DAED53E2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019FF2-E49F-AA76-A35E-D5422FB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89083747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F2244A-D551-3229-671A-4AD782E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A157C1-660A-525E-55CA-E43FA3D4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4425291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3FCE63-A18D-274B-0D4C-D695153F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82716E-00A2-8B37-45C8-0C8FB8BC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D34BE9-241E-5858-75BE-9D266E5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09740D-457F-7AFB-06F9-FD0DE56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75834F-486A-FCFA-0A00-2B7A56E7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815BAF-B730-FA73-BD08-9CC10D69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A40905-5352-2059-6F59-1B55062D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873F43-900E-27FD-BD21-37190BA3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de Atención Digital: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0C7CC41-2187-0253-BACB-5D4C7802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7EB6CB-24A1-033D-33E5-C7C34B9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60727493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2D729-B7E8-0874-565B-BDF7FD1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FE16F-2249-C831-F4DA-EF9CEA6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B778AD-8192-0B32-A1CC-76644FB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C3AC551-DFE5-A6CC-BE03-1991F1B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Proyectos: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7392994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FB6C2C-3EE8-59E2-8A24-D56D53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D401AC7-D7E5-417B-6D20-A292BD9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AE2841-4DC5-71A6-A7AE-734FF1F5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26A3A7-9BEC-024A-9BBB-9C69841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4F40C-D4CD-6C7C-8A75-141079D7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30 de noviembre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9539</TotalTime>
  <Words>4667</Words>
  <Application>Microsoft Office PowerPoint</Application>
  <PresentationFormat>Presentación en pantalla (4:3)</PresentationFormat>
  <Paragraphs>717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1071</cp:revision>
  <cp:lastPrinted>2017-07-31T16:25:48Z</cp:lastPrinted>
  <dcterms:created xsi:type="dcterms:W3CDTF">2007-05-14T18:37:21Z</dcterms:created>
  <dcterms:modified xsi:type="dcterms:W3CDTF">2024-12-13T18:01:44Z</dcterms:modified>
</cp:coreProperties>
</file>