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8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9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10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1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2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3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4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5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6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7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8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8"/>
  </p:notesMasterIdLst>
  <p:sldIdLst>
    <p:sldId id="256" r:id="rId2"/>
    <p:sldId id="257" r:id="rId3"/>
    <p:sldId id="308" r:id="rId4"/>
    <p:sldId id="259" r:id="rId5"/>
    <p:sldId id="340" r:id="rId6"/>
    <p:sldId id="351" r:id="rId7"/>
    <p:sldId id="260" r:id="rId8"/>
    <p:sldId id="261" r:id="rId9"/>
    <p:sldId id="262" r:id="rId10"/>
    <p:sldId id="263" r:id="rId11"/>
    <p:sldId id="350" r:id="rId12"/>
    <p:sldId id="264" r:id="rId13"/>
    <p:sldId id="265" r:id="rId14"/>
    <p:sldId id="266" r:id="rId15"/>
    <p:sldId id="267" r:id="rId16"/>
    <p:sldId id="349" r:id="rId17"/>
    <p:sldId id="268" r:id="rId18"/>
    <p:sldId id="309" r:id="rId19"/>
    <p:sldId id="348" r:id="rId20"/>
    <p:sldId id="310" r:id="rId21"/>
    <p:sldId id="311" r:id="rId22"/>
    <p:sldId id="312" r:id="rId23"/>
    <p:sldId id="346" r:id="rId24"/>
    <p:sldId id="269" r:id="rId25"/>
    <p:sldId id="313" r:id="rId26"/>
    <p:sldId id="314" r:id="rId27"/>
    <p:sldId id="315" r:id="rId28"/>
    <p:sldId id="316" r:id="rId29"/>
    <p:sldId id="270" r:id="rId30"/>
    <p:sldId id="317" r:id="rId31"/>
    <p:sldId id="318" r:id="rId32"/>
    <p:sldId id="319" r:id="rId33"/>
    <p:sldId id="271" r:id="rId34"/>
    <p:sldId id="320" r:id="rId35"/>
    <p:sldId id="321" r:id="rId36"/>
    <p:sldId id="322" r:id="rId37"/>
    <p:sldId id="323" r:id="rId38"/>
    <p:sldId id="272" r:id="rId39"/>
    <p:sldId id="324" r:id="rId40"/>
    <p:sldId id="325" r:id="rId41"/>
    <p:sldId id="326" r:id="rId42"/>
    <p:sldId id="327" r:id="rId43"/>
    <p:sldId id="273" r:id="rId44"/>
    <p:sldId id="329" r:id="rId45"/>
    <p:sldId id="330" r:id="rId46"/>
    <p:sldId id="274" r:id="rId47"/>
    <p:sldId id="347" r:id="rId48"/>
    <p:sldId id="332" r:id="rId49"/>
    <p:sldId id="333" r:id="rId50"/>
    <p:sldId id="334" r:id="rId51"/>
    <p:sldId id="335" r:id="rId52"/>
    <p:sldId id="336" r:id="rId53"/>
    <p:sldId id="337" r:id="rId54"/>
    <p:sldId id="275" r:id="rId55"/>
    <p:sldId id="338" r:id="rId56"/>
    <p:sldId id="339" r:id="rId57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388B03-6F32-480D-ADF7-C954ABD442DF}" v="86" dt="2023-09-02T00:17:26.8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>
        <p:scale>
          <a:sx n="75" d="100"/>
          <a:sy n="75" d="100"/>
        </p:scale>
        <p:origin x="1410" y="-198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menia Abigail Trejo Hernandez" userId="9c3bea59-b1f3-4ff1-8d26-555179a2d3fd" providerId="ADAL" clId="{D1388B03-6F32-480D-ADF7-C954ABD442DF}"/>
    <pc:docChg chg="custSel modSld">
      <pc:chgData name="Ismenia Abigail Trejo Hernandez" userId="9c3bea59-b1f3-4ff1-8d26-555179a2d3fd" providerId="ADAL" clId="{D1388B03-6F32-480D-ADF7-C954ABD442DF}" dt="2023-09-04T18:00:57.024" v="197" actId="20577"/>
      <pc:docMkLst>
        <pc:docMk/>
      </pc:docMkLst>
      <pc:sldChg chg="modSp mod">
        <pc:chgData name="Ismenia Abigail Trejo Hernandez" userId="9c3bea59-b1f3-4ff1-8d26-555179a2d3fd" providerId="ADAL" clId="{D1388B03-6F32-480D-ADF7-C954ABD442DF}" dt="2023-09-02T00:10:29.601" v="3" actId="20577"/>
        <pc:sldMkLst>
          <pc:docMk/>
          <pc:sldMk cId="0" sldId="256"/>
        </pc:sldMkLst>
        <pc:spChg chg="mod">
          <ac:chgData name="Ismenia Abigail Trejo Hernandez" userId="9c3bea59-b1f3-4ff1-8d26-555179a2d3fd" providerId="ADAL" clId="{D1388B03-6F32-480D-ADF7-C954ABD442DF}" dt="2023-09-02T00:10:29.601" v="3" actId="20577"/>
          <ac:spMkLst>
            <pc:docMk/>
            <pc:sldMk cId="0" sldId="256"/>
            <ac:spMk id="122" creationId="{00000000-0000-0000-0000-000000000000}"/>
          </ac:spMkLst>
        </pc:spChg>
      </pc:sldChg>
      <pc:sldChg chg="modSp mod">
        <pc:chgData name="Ismenia Abigail Trejo Hernandez" userId="9c3bea59-b1f3-4ff1-8d26-555179a2d3fd" providerId="ADAL" clId="{D1388B03-6F32-480D-ADF7-C954ABD442DF}" dt="2023-09-04T18:00:57.024" v="197" actId="20577"/>
        <pc:sldMkLst>
          <pc:docMk/>
          <pc:sldMk cId="97653746" sldId="257"/>
        </pc:sldMkLst>
        <pc:spChg chg="mod">
          <ac:chgData name="Ismenia Abigail Trejo Hernandez" userId="9c3bea59-b1f3-4ff1-8d26-555179a2d3fd" providerId="ADAL" clId="{D1388B03-6F32-480D-ADF7-C954ABD442DF}" dt="2023-09-02T00:10:43.344" v="7" actId="20577"/>
          <ac:spMkLst>
            <pc:docMk/>
            <pc:sldMk cId="97653746" sldId="257"/>
            <ac:spMk id="4" creationId="{75E08D4E-7D4A-4B40-A96E-4F2BEBDB86CF}"/>
          </ac:spMkLst>
        </pc:spChg>
        <pc:spChg chg="mod">
          <ac:chgData name="Ismenia Abigail Trejo Hernandez" userId="9c3bea59-b1f3-4ff1-8d26-555179a2d3fd" providerId="ADAL" clId="{D1388B03-6F32-480D-ADF7-C954ABD442DF}" dt="2023-09-04T18:00:57.024" v="197" actId="20577"/>
          <ac:spMkLst>
            <pc:docMk/>
            <pc:sldMk cId="97653746" sldId="257"/>
            <ac:spMk id="10" creationId="{00000000-0000-0000-0000-00000000000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00.410" v="11"/>
        <pc:sldMkLst>
          <pc:docMk/>
          <pc:sldMk cId="4188133113" sldId="259"/>
        </pc:sldMkLst>
        <pc:spChg chg="add mod">
          <ac:chgData name="Ismenia Abigail Trejo Hernandez" userId="9c3bea59-b1f3-4ff1-8d26-555179a2d3fd" providerId="ADAL" clId="{D1388B03-6F32-480D-ADF7-C954ABD442DF}" dt="2023-09-02T00:11:00.410" v="11"/>
          <ac:spMkLst>
            <pc:docMk/>
            <pc:sldMk cId="4188133113" sldId="259"/>
            <ac:spMk id="2" creationId="{C7FF5AF7-3724-4213-584D-FB88EB351A5A}"/>
          </ac:spMkLst>
        </pc:spChg>
        <pc:spChg chg="del">
          <ac:chgData name="Ismenia Abigail Trejo Hernandez" userId="9c3bea59-b1f3-4ff1-8d26-555179a2d3fd" providerId="ADAL" clId="{D1388B03-6F32-480D-ADF7-C954ABD442DF}" dt="2023-09-02T00:10:59.886" v="10" actId="478"/>
          <ac:spMkLst>
            <pc:docMk/>
            <pc:sldMk cId="4188133113" sldId="259"/>
            <ac:spMk id="3" creationId="{FF81CFB5-A436-CF80-BDF4-BDBF0BD211C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10.599" v="15"/>
        <pc:sldMkLst>
          <pc:docMk/>
          <pc:sldMk cId="2723127432" sldId="260"/>
        </pc:sldMkLst>
        <pc:spChg chg="add mod">
          <ac:chgData name="Ismenia Abigail Trejo Hernandez" userId="9c3bea59-b1f3-4ff1-8d26-555179a2d3fd" providerId="ADAL" clId="{D1388B03-6F32-480D-ADF7-C954ABD442DF}" dt="2023-09-02T00:11:10.599" v="15"/>
          <ac:spMkLst>
            <pc:docMk/>
            <pc:sldMk cId="2723127432" sldId="260"/>
            <ac:spMk id="2" creationId="{34B3B3EC-20C1-1B71-0EC9-0199F43F8F5C}"/>
          </ac:spMkLst>
        </pc:spChg>
        <pc:spChg chg="del">
          <ac:chgData name="Ismenia Abigail Trejo Hernandez" userId="9c3bea59-b1f3-4ff1-8d26-555179a2d3fd" providerId="ADAL" clId="{D1388B03-6F32-480D-ADF7-C954ABD442DF}" dt="2023-09-02T00:11:10.129" v="14" actId="478"/>
          <ac:spMkLst>
            <pc:docMk/>
            <pc:sldMk cId="2723127432" sldId="260"/>
            <ac:spMk id="3" creationId="{40AC2694-239C-2C79-EAFE-B265CD22436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27.697" v="17"/>
        <pc:sldMkLst>
          <pc:docMk/>
          <pc:sldMk cId="1792317786" sldId="261"/>
        </pc:sldMkLst>
        <pc:spChg chg="del">
          <ac:chgData name="Ismenia Abigail Trejo Hernandez" userId="9c3bea59-b1f3-4ff1-8d26-555179a2d3fd" providerId="ADAL" clId="{D1388B03-6F32-480D-ADF7-C954ABD442DF}" dt="2023-09-02T00:11:27.295" v="16" actId="478"/>
          <ac:spMkLst>
            <pc:docMk/>
            <pc:sldMk cId="1792317786" sldId="261"/>
            <ac:spMk id="3" creationId="{56942EA4-F474-C805-E5DF-405443C68A94}"/>
          </ac:spMkLst>
        </pc:spChg>
        <pc:spChg chg="add mod">
          <ac:chgData name="Ismenia Abigail Trejo Hernandez" userId="9c3bea59-b1f3-4ff1-8d26-555179a2d3fd" providerId="ADAL" clId="{D1388B03-6F32-480D-ADF7-C954ABD442DF}" dt="2023-09-02T00:11:27.697" v="17"/>
          <ac:spMkLst>
            <pc:docMk/>
            <pc:sldMk cId="1792317786" sldId="261"/>
            <ac:spMk id="5" creationId="{E7D26F84-7824-AB62-08EE-7833D3503AC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1.727" v="19"/>
        <pc:sldMkLst>
          <pc:docMk/>
          <pc:sldMk cId="532835274" sldId="262"/>
        </pc:sldMkLst>
        <pc:spChg chg="add mod">
          <ac:chgData name="Ismenia Abigail Trejo Hernandez" userId="9c3bea59-b1f3-4ff1-8d26-555179a2d3fd" providerId="ADAL" clId="{D1388B03-6F32-480D-ADF7-C954ABD442DF}" dt="2023-09-02T00:11:31.727" v="19"/>
          <ac:spMkLst>
            <pc:docMk/>
            <pc:sldMk cId="532835274" sldId="262"/>
            <ac:spMk id="2" creationId="{DD2A0420-2573-52CF-62BA-1B87E9F76EA4}"/>
          </ac:spMkLst>
        </pc:spChg>
        <pc:spChg chg="del">
          <ac:chgData name="Ismenia Abigail Trejo Hernandez" userId="9c3bea59-b1f3-4ff1-8d26-555179a2d3fd" providerId="ADAL" clId="{D1388B03-6F32-480D-ADF7-C954ABD442DF}" dt="2023-09-02T00:11:31.261" v="18" actId="478"/>
          <ac:spMkLst>
            <pc:docMk/>
            <pc:sldMk cId="532835274" sldId="262"/>
            <ac:spMk id="3" creationId="{8E6F9E35-0C88-0DBA-15CB-F6C033D284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5.804" v="21"/>
        <pc:sldMkLst>
          <pc:docMk/>
          <pc:sldMk cId="1715653128" sldId="263"/>
        </pc:sldMkLst>
        <pc:spChg chg="add mod">
          <ac:chgData name="Ismenia Abigail Trejo Hernandez" userId="9c3bea59-b1f3-4ff1-8d26-555179a2d3fd" providerId="ADAL" clId="{D1388B03-6F32-480D-ADF7-C954ABD442DF}" dt="2023-09-02T00:11:35.804" v="21"/>
          <ac:spMkLst>
            <pc:docMk/>
            <pc:sldMk cId="1715653128" sldId="263"/>
            <ac:spMk id="2" creationId="{C8E7C070-CB36-656D-ABDC-90D11AB889D1}"/>
          </ac:spMkLst>
        </pc:spChg>
        <pc:spChg chg="del">
          <ac:chgData name="Ismenia Abigail Trejo Hernandez" userId="9c3bea59-b1f3-4ff1-8d26-555179a2d3fd" providerId="ADAL" clId="{D1388B03-6F32-480D-ADF7-C954ABD442DF}" dt="2023-09-02T00:11:35.317" v="20" actId="478"/>
          <ac:spMkLst>
            <pc:docMk/>
            <pc:sldMk cId="1715653128" sldId="263"/>
            <ac:spMk id="6" creationId="{81377EFE-F84B-BBC2-12D3-0D2277E866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4.053" v="25"/>
        <pc:sldMkLst>
          <pc:docMk/>
          <pc:sldMk cId="3238576594" sldId="264"/>
        </pc:sldMkLst>
        <pc:spChg chg="add mod">
          <ac:chgData name="Ismenia Abigail Trejo Hernandez" userId="9c3bea59-b1f3-4ff1-8d26-555179a2d3fd" providerId="ADAL" clId="{D1388B03-6F32-480D-ADF7-C954ABD442DF}" dt="2023-09-02T00:11:44.053" v="25"/>
          <ac:spMkLst>
            <pc:docMk/>
            <pc:sldMk cId="3238576594" sldId="264"/>
            <ac:spMk id="2" creationId="{B07A6C93-89FB-DF9C-A6E5-E0B43773F108}"/>
          </ac:spMkLst>
        </pc:spChg>
        <pc:spChg chg="del">
          <ac:chgData name="Ismenia Abigail Trejo Hernandez" userId="9c3bea59-b1f3-4ff1-8d26-555179a2d3fd" providerId="ADAL" clId="{D1388B03-6F32-480D-ADF7-C954ABD442DF}" dt="2023-09-02T00:11:43.639" v="24" actId="478"/>
          <ac:spMkLst>
            <pc:docMk/>
            <pc:sldMk cId="3238576594" sldId="264"/>
            <ac:spMk id="3" creationId="{9E1F8FC0-3165-C970-B316-1BFB7667454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7.682" v="27"/>
        <pc:sldMkLst>
          <pc:docMk/>
          <pc:sldMk cId="161233850" sldId="265"/>
        </pc:sldMkLst>
        <pc:spChg chg="del">
          <ac:chgData name="Ismenia Abigail Trejo Hernandez" userId="9c3bea59-b1f3-4ff1-8d26-555179a2d3fd" providerId="ADAL" clId="{D1388B03-6F32-480D-ADF7-C954ABD442DF}" dt="2023-09-02T00:11:47.209" v="26" actId="478"/>
          <ac:spMkLst>
            <pc:docMk/>
            <pc:sldMk cId="161233850" sldId="265"/>
            <ac:spMk id="2" creationId="{EA8B161F-784F-15EA-65BC-E69D95509333}"/>
          </ac:spMkLst>
        </pc:spChg>
        <pc:spChg chg="add mod">
          <ac:chgData name="Ismenia Abigail Trejo Hernandez" userId="9c3bea59-b1f3-4ff1-8d26-555179a2d3fd" providerId="ADAL" clId="{D1388B03-6F32-480D-ADF7-C954ABD442DF}" dt="2023-09-02T00:11:47.682" v="27"/>
          <ac:spMkLst>
            <pc:docMk/>
            <pc:sldMk cId="161233850" sldId="265"/>
            <ac:spMk id="3" creationId="{8F2F8BE2-6D7B-3827-1CB0-40F519AF0C3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2.738" v="29"/>
        <pc:sldMkLst>
          <pc:docMk/>
          <pc:sldMk cId="847051473" sldId="266"/>
        </pc:sldMkLst>
        <pc:spChg chg="del">
          <ac:chgData name="Ismenia Abigail Trejo Hernandez" userId="9c3bea59-b1f3-4ff1-8d26-555179a2d3fd" providerId="ADAL" clId="{D1388B03-6F32-480D-ADF7-C954ABD442DF}" dt="2023-09-02T00:11:52.310" v="28" actId="478"/>
          <ac:spMkLst>
            <pc:docMk/>
            <pc:sldMk cId="847051473" sldId="266"/>
            <ac:spMk id="2" creationId="{7B7BB83F-35B1-2799-1ADC-6699AB637358}"/>
          </ac:spMkLst>
        </pc:spChg>
        <pc:spChg chg="add mod">
          <ac:chgData name="Ismenia Abigail Trejo Hernandez" userId="9c3bea59-b1f3-4ff1-8d26-555179a2d3fd" providerId="ADAL" clId="{D1388B03-6F32-480D-ADF7-C954ABD442DF}" dt="2023-09-02T00:11:52.738" v="29"/>
          <ac:spMkLst>
            <pc:docMk/>
            <pc:sldMk cId="847051473" sldId="266"/>
            <ac:spMk id="3" creationId="{A0958E28-2964-9972-CDFF-D62C756A5B4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6.764" v="31"/>
        <pc:sldMkLst>
          <pc:docMk/>
          <pc:sldMk cId="3483481417" sldId="267"/>
        </pc:sldMkLst>
        <pc:spChg chg="del">
          <ac:chgData name="Ismenia Abigail Trejo Hernandez" userId="9c3bea59-b1f3-4ff1-8d26-555179a2d3fd" providerId="ADAL" clId="{D1388B03-6F32-480D-ADF7-C954ABD442DF}" dt="2023-09-02T00:11:56.306" v="30" actId="478"/>
          <ac:spMkLst>
            <pc:docMk/>
            <pc:sldMk cId="3483481417" sldId="267"/>
            <ac:spMk id="2" creationId="{B86D8DCF-2ECD-D449-A19E-755CFF877ABF}"/>
          </ac:spMkLst>
        </pc:spChg>
        <pc:spChg chg="add mod">
          <ac:chgData name="Ismenia Abigail Trejo Hernandez" userId="9c3bea59-b1f3-4ff1-8d26-555179a2d3fd" providerId="ADAL" clId="{D1388B03-6F32-480D-ADF7-C954ABD442DF}" dt="2023-09-02T00:11:56.764" v="31"/>
          <ac:spMkLst>
            <pc:docMk/>
            <pc:sldMk cId="3483481417" sldId="267"/>
            <ac:spMk id="3" creationId="{8F7A92F2-F7FA-45CA-46B9-D195CD6CE37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14.932" v="37" actId="20577"/>
        <pc:sldMkLst>
          <pc:docMk/>
          <pc:sldMk cId="2968158239" sldId="268"/>
        </pc:sldMkLst>
        <pc:spChg chg="del">
          <ac:chgData name="Ismenia Abigail Trejo Hernandez" userId="9c3bea59-b1f3-4ff1-8d26-555179a2d3fd" providerId="ADAL" clId="{D1388B03-6F32-480D-ADF7-C954ABD442DF}" dt="2023-09-02T00:12:00.803" v="32" actId="478"/>
          <ac:spMkLst>
            <pc:docMk/>
            <pc:sldMk cId="2968158239" sldId="268"/>
            <ac:spMk id="2" creationId="{4AB49975-7AE3-816F-483C-7F23A582F68E}"/>
          </ac:spMkLst>
        </pc:spChg>
        <pc:spChg chg="add mod">
          <ac:chgData name="Ismenia Abigail Trejo Hernandez" userId="9c3bea59-b1f3-4ff1-8d26-555179a2d3fd" providerId="ADAL" clId="{D1388B03-6F32-480D-ADF7-C954ABD442DF}" dt="2023-09-02T00:12:01.183" v="33"/>
          <ac:spMkLst>
            <pc:docMk/>
            <pc:sldMk cId="2968158239" sldId="268"/>
            <ac:spMk id="3" creationId="{5BE60B43-DA99-C0CF-FAD8-2E857836AC85}"/>
          </ac:spMkLst>
        </pc:spChg>
        <pc:graphicFrameChg chg="mod">
          <ac:chgData name="Ismenia Abigail Trejo Hernandez" userId="9c3bea59-b1f3-4ff1-8d26-555179a2d3fd" providerId="ADAL" clId="{D1388B03-6F32-480D-ADF7-C954ABD442DF}" dt="2023-09-02T00:12:14.932" v="37" actId="20577"/>
          <ac:graphicFrameMkLst>
            <pc:docMk/>
            <pc:sldMk cId="2968158239" sldId="26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2:48.276" v="49"/>
        <pc:sldMkLst>
          <pc:docMk/>
          <pc:sldMk cId="2662079561" sldId="269"/>
        </pc:sldMkLst>
        <pc:spChg chg="del">
          <ac:chgData name="Ismenia Abigail Trejo Hernandez" userId="9c3bea59-b1f3-4ff1-8d26-555179a2d3fd" providerId="ADAL" clId="{D1388B03-6F32-480D-ADF7-C954ABD442DF}" dt="2023-09-02T00:12:47.828" v="48" actId="478"/>
          <ac:spMkLst>
            <pc:docMk/>
            <pc:sldMk cId="2662079561" sldId="269"/>
            <ac:spMk id="2" creationId="{23864DF8-D516-2C49-984A-88CC9361D478}"/>
          </ac:spMkLst>
        </pc:spChg>
        <pc:spChg chg="add mod">
          <ac:chgData name="Ismenia Abigail Trejo Hernandez" userId="9c3bea59-b1f3-4ff1-8d26-555179a2d3fd" providerId="ADAL" clId="{D1388B03-6F32-480D-ADF7-C954ABD442DF}" dt="2023-09-02T00:12:48.276" v="49"/>
          <ac:spMkLst>
            <pc:docMk/>
            <pc:sldMk cId="2662079561" sldId="269"/>
            <ac:spMk id="3" creationId="{BC2E15D7-F86F-D497-0C6B-A806553A2A2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37.316" v="68"/>
        <pc:sldMkLst>
          <pc:docMk/>
          <pc:sldMk cId="2897323078" sldId="270"/>
        </pc:sldMkLst>
        <pc:spChg chg="del">
          <ac:chgData name="Ismenia Abigail Trejo Hernandez" userId="9c3bea59-b1f3-4ff1-8d26-555179a2d3fd" providerId="ADAL" clId="{D1388B03-6F32-480D-ADF7-C954ABD442DF}" dt="2023-09-02T00:13:36.930" v="67" actId="478"/>
          <ac:spMkLst>
            <pc:docMk/>
            <pc:sldMk cId="2897323078" sldId="270"/>
            <ac:spMk id="2" creationId="{5119D7A6-4BEC-56CF-A706-BFB3AAB2807C}"/>
          </ac:spMkLst>
        </pc:spChg>
        <pc:spChg chg="add mod">
          <ac:chgData name="Ismenia Abigail Trejo Hernandez" userId="9c3bea59-b1f3-4ff1-8d26-555179a2d3fd" providerId="ADAL" clId="{D1388B03-6F32-480D-ADF7-C954ABD442DF}" dt="2023-09-02T00:13:37.316" v="68"/>
          <ac:spMkLst>
            <pc:docMk/>
            <pc:sldMk cId="2897323078" sldId="270"/>
            <ac:spMk id="3" creationId="{FA2654F5-7BF3-FF02-EC52-80C600F0BA1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0.511" v="81"/>
        <pc:sldMkLst>
          <pc:docMk/>
          <pc:sldMk cId="1363218696" sldId="271"/>
        </pc:sldMkLst>
        <pc:spChg chg="del">
          <ac:chgData name="Ismenia Abigail Trejo Hernandez" userId="9c3bea59-b1f3-4ff1-8d26-555179a2d3fd" providerId="ADAL" clId="{D1388B03-6F32-480D-ADF7-C954ABD442DF}" dt="2023-09-02T00:14:20.158" v="80" actId="478"/>
          <ac:spMkLst>
            <pc:docMk/>
            <pc:sldMk cId="1363218696" sldId="271"/>
            <ac:spMk id="2" creationId="{E4F85B24-406C-6477-C6F5-FB429ED36A51}"/>
          </ac:spMkLst>
        </pc:spChg>
        <pc:spChg chg="add mod">
          <ac:chgData name="Ismenia Abigail Trejo Hernandez" userId="9c3bea59-b1f3-4ff1-8d26-555179a2d3fd" providerId="ADAL" clId="{D1388B03-6F32-480D-ADF7-C954ABD442DF}" dt="2023-09-02T00:14:20.511" v="81"/>
          <ac:spMkLst>
            <pc:docMk/>
            <pc:sldMk cId="1363218696" sldId="271"/>
            <ac:spMk id="3" creationId="{006B098F-E1AE-3294-4588-50F43054882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5.386" v="96"/>
        <pc:sldMkLst>
          <pc:docMk/>
          <pc:sldMk cId="3954837598" sldId="272"/>
        </pc:sldMkLst>
        <pc:spChg chg="del">
          <ac:chgData name="Ismenia Abigail Trejo Hernandez" userId="9c3bea59-b1f3-4ff1-8d26-555179a2d3fd" providerId="ADAL" clId="{D1388B03-6F32-480D-ADF7-C954ABD442DF}" dt="2023-09-02T00:14:55.022" v="95" actId="478"/>
          <ac:spMkLst>
            <pc:docMk/>
            <pc:sldMk cId="3954837598" sldId="272"/>
            <ac:spMk id="2" creationId="{AF31F24C-434A-2871-AAA8-B16D70345087}"/>
          </ac:spMkLst>
        </pc:spChg>
        <pc:spChg chg="add mod">
          <ac:chgData name="Ismenia Abigail Trejo Hernandez" userId="9c3bea59-b1f3-4ff1-8d26-555179a2d3fd" providerId="ADAL" clId="{D1388B03-6F32-480D-ADF7-C954ABD442DF}" dt="2023-09-02T00:14:55.386" v="96"/>
          <ac:spMkLst>
            <pc:docMk/>
            <pc:sldMk cId="3954837598" sldId="272"/>
            <ac:spMk id="3" creationId="{E34B4260-2D9C-736A-0A25-AC2D985CA49B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9.345" v="104"/>
        <pc:sldMkLst>
          <pc:docMk/>
          <pc:sldMk cId="4215563975" sldId="273"/>
        </pc:sldMkLst>
        <pc:spChg chg="del">
          <ac:chgData name="Ismenia Abigail Trejo Hernandez" userId="9c3bea59-b1f3-4ff1-8d26-555179a2d3fd" providerId="ADAL" clId="{D1388B03-6F32-480D-ADF7-C954ABD442DF}" dt="2023-09-02T00:15:18.975" v="103" actId="478"/>
          <ac:spMkLst>
            <pc:docMk/>
            <pc:sldMk cId="4215563975" sldId="273"/>
            <ac:spMk id="2" creationId="{2ACC2823-6722-76E0-5DD0-9D0282328C68}"/>
          </ac:spMkLst>
        </pc:spChg>
        <pc:spChg chg="add mod">
          <ac:chgData name="Ismenia Abigail Trejo Hernandez" userId="9c3bea59-b1f3-4ff1-8d26-555179a2d3fd" providerId="ADAL" clId="{D1388B03-6F32-480D-ADF7-C954ABD442DF}" dt="2023-09-02T00:15:19.345" v="104"/>
          <ac:spMkLst>
            <pc:docMk/>
            <pc:sldMk cId="4215563975" sldId="273"/>
            <ac:spMk id="3" creationId="{D5B5E334-366F-19C5-6C59-18A4B45B20F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54.900" v="116" actId="20577"/>
        <pc:sldMkLst>
          <pc:docMk/>
          <pc:sldMk cId="129221274" sldId="274"/>
        </pc:sldMkLst>
        <pc:spChg chg="del">
          <ac:chgData name="Ismenia Abigail Trejo Hernandez" userId="9c3bea59-b1f3-4ff1-8d26-555179a2d3fd" providerId="ADAL" clId="{D1388B03-6F32-480D-ADF7-C954ABD442DF}" dt="2023-09-02T00:15:43.366" v="111" actId="478"/>
          <ac:spMkLst>
            <pc:docMk/>
            <pc:sldMk cId="129221274" sldId="274"/>
            <ac:spMk id="2" creationId="{07668782-9926-2D47-82AC-AEBEF25C639B}"/>
          </ac:spMkLst>
        </pc:spChg>
        <pc:spChg chg="add mod">
          <ac:chgData name="Ismenia Abigail Trejo Hernandez" userId="9c3bea59-b1f3-4ff1-8d26-555179a2d3fd" providerId="ADAL" clId="{D1388B03-6F32-480D-ADF7-C954ABD442DF}" dt="2023-09-02T00:15:43.795" v="112"/>
          <ac:spMkLst>
            <pc:docMk/>
            <pc:sldMk cId="129221274" sldId="274"/>
            <ac:spMk id="3" creationId="{4D5E2623-0B24-8769-2514-B1FD68B80DD9}"/>
          </ac:spMkLst>
        </pc:spChg>
        <pc:graphicFrameChg chg="mod">
          <ac:chgData name="Ismenia Abigail Trejo Hernandez" userId="9c3bea59-b1f3-4ff1-8d26-555179a2d3fd" providerId="ADAL" clId="{D1388B03-6F32-480D-ADF7-C954ABD442DF}" dt="2023-09-02T00:15:54.900" v="116" actId="20577"/>
          <ac:graphicFrameMkLst>
            <pc:docMk/>
            <pc:sldMk cId="129221274" sldId="274"/>
            <ac:graphicFrameMk id="9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7:01.016" v="136"/>
        <pc:sldMkLst>
          <pc:docMk/>
          <pc:sldMk cId="1793185833" sldId="275"/>
        </pc:sldMkLst>
        <pc:spChg chg="del">
          <ac:chgData name="Ismenia Abigail Trejo Hernandez" userId="9c3bea59-b1f3-4ff1-8d26-555179a2d3fd" providerId="ADAL" clId="{D1388B03-6F32-480D-ADF7-C954ABD442DF}" dt="2023-09-02T00:17:00.675" v="135" actId="478"/>
          <ac:spMkLst>
            <pc:docMk/>
            <pc:sldMk cId="1793185833" sldId="275"/>
            <ac:spMk id="2" creationId="{0D717CF1-6D0F-4EB7-632C-636B307DA810}"/>
          </ac:spMkLst>
        </pc:spChg>
        <pc:spChg chg="add mod">
          <ac:chgData name="Ismenia Abigail Trejo Hernandez" userId="9c3bea59-b1f3-4ff1-8d26-555179a2d3fd" providerId="ADAL" clId="{D1388B03-6F32-480D-ADF7-C954ABD442DF}" dt="2023-09-02T00:17:01.016" v="136"/>
          <ac:spMkLst>
            <pc:docMk/>
            <pc:sldMk cId="1793185833" sldId="275"/>
            <ac:spMk id="3" creationId="{4ADC033B-19E9-198C-0090-188B4BBEF4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0:55.674" v="9"/>
        <pc:sldMkLst>
          <pc:docMk/>
          <pc:sldMk cId="2768710141" sldId="308"/>
        </pc:sldMkLst>
        <pc:spChg chg="del">
          <ac:chgData name="Ismenia Abigail Trejo Hernandez" userId="9c3bea59-b1f3-4ff1-8d26-555179a2d3fd" providerId="ADAL" clId="{D1388B03-6F32-480D-ADF7-C954ABD442DF}" dt="2023-09-02T00:10:55.024" v="8" actId="478"/>
          <ac:spMkLst>
            <pc:docMk/>
            <pc:sldMk cId="2768710141" sldId="308"/>
            <ac:spMk id="2" creationId="{8AA24539-5190-D25B-84AA-BFB49FF3DA32}"/>
          </ac:spMkLst>
        </pc:spChg>
        <pc:spChg chg="add mod">
          <ac:chgData name="Ismenia Abigail Trejo Hernandez" userId="9c3bea59-b1f3-4ff1-8d26-555179a2d3fd" providerId="ADAL" clId="{D1388B03-6F32-480D-ADF7-C954ABD442DF}" dt="2023-09-02T00:10:55.674" v="9"/>
          <ac:spMkLst>
            <pc:docMk/>
            <pc:sldMk cId="2768710141" sldId="308"/>
            <ac:spMk id="3" creationId="{3A7508CE-D943-4520-884E-8179BE46479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24.981" v="39"/>
        <pc:sldMkLst>
          <pc:docMk/>
          <pc:sldMk cId="2440521094" sldId="309"/>
        </pc:sldMkLst>
        <pc:spChg chg="del">
          <ac:chgData name="Ismenia Abigail Trejo Hernandez" userId="9c3bea59-b1f3-4ff1-8d26-555179a2d3fd" providerId="ADAL" clId="{D1388B03-6F32-480D-ADF7-C954ABD442DF}" dt="2023-09-02T00:12:24.603" v="38" actId="478"/>
          <ac:spMkLst>
            <pc:docMk/>
            <pc:sldMk cId="2440521094" sldId="309"/>
            <ac:spMk id="2" creationId="{74CB6C94-A1D6-D111-6A07-4484D20D8A34}"/>
          </ac:spMkLst>
        </pc:spChg>
        <pc:spChg chg="add mod">
          <ac:chgData name="Ismenia Abigail Trejo Hernandez" userId="9c3bea59-b1f3-4ff1-8d26-555179a2d3fd" providerId="ADAL" clId="{D1388B03-6F32-480D-ADF7-C954ABD442DF}" dt="2023-09-02T00:12:24.981" v="39"/>
          <ac:spMkLst>
            <pc:docMk/>
            <pc:sldMk cId="2440521094" sldId="309"/>
            <ac:spMk id="3" creationId="{07BC4D45-5971-2195-9C8D-FFB050B02D1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1.562" v="41"/>
        <pc:sldMkLst>
          <pc:docMk/>
          <pc:sldMk cId="3161639804" sldId="310"/>
        </pc:sldMkLst>
        <pc:spChg chg="del">
          <ac:chgData name="Ismenia Abigail Trejo Hernandez" userId="9c3bea59-b1f3-4ff1-8d26-555179a2d3fd" providerId="ADAL" clId="{D1388B03-6F32-480D-ADF7-C954ABD442DF}" dt="2023-09-02T00:12:30.883" v="40" actId="478"/>
          <ac:spMkLst>
            <pc:docMk/>
            <pc:sldMk cId="3161639804" sldId="310"/>
            <ac:spMk id="2" creationId="{4CE9415B-BBA2-F815-8E8B-9FC9F93A4C4E}"/>
          </ac:spMkLst>
        </pc:spChg>
        <pc:spChg chg="add mod">
          <ac:chgData name="Ismenia Abigail Trejo Hernandez" userId="9c3bea59-b1f3-4ff1-8d26-555179a2d3fd" providerId="ADAL" clId="{D1388B03-6F32-480D-ADF7-C954ABD442DF}" dt="2023-09-02T00:12:31.562" v="41"/>
          <ac:spMkLst>
            <pc:docMk/>
            <pc:sldMk cId="3161639804" sldId="310"/>
            <ac:spMk id="3" creationId="{D2A51EDF-35B9-25A6-4BC5-3DEF2C5116D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5.963" v="43"/>
        <pc:sldMkLst>
          <pc:docMk/>
          <pc:sldMk cId="3878258244" sldId="311"/>
        </pc:sldMkLst>
        <pc:spChg chg="del">
          <ac:chgData name="Ismenia Abigail Trejo Hernandez" userId="9c3bea59-b1f3-4ff1-8d26-555179a2d3fd" providerId="ADAL" clId="{D1388B03-6F32-480D-ADF7-C954ABD442DF}" dt="2023-09-02T00:12:35.559" v="42" actId="478"/>
          <ac:spMkLst>
            <pc:docMk/>
            <pc:sldMk cId="3878258244" sldId="311"/>
            <ac:spMk id="2" creationId="{69BF0DED-0925-AC21-435A-B898F1B7DE6F}"/>
          </ac:spMkLst>
        </pc:spChg>
        <pc:spChg chg="add mod">
          <ac:chgData name="Ismenia Abigail Trejo Hernandez" userId="9c3bea59-b1f3-4ff1-8d26-555179a2d3fd" providerId="ADAL" clId="{D1388B03-6F32-480D-ADF7-C954ABD442DF}" dt="2023-09-02T00:12:35.963" v="43"/>
          <ac:spMkLst>
            <pc:docMk/>
            <pc:sldMk cId="3878258244" sldId="311"/>
            <ac:spMk id="3" creationId="{CD3838DD-A16D-2F50-D48E-AB536120E4A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0.007" v="45"/>
        <pc:sldMkLst>
          <pc:docMk/>
          <pc:sldMk cId="3940042746" sldId="312"/>
        </pc:sldMkLst>
        <pc:spChg chg="del">
          <ac:chgData name="Ismenia Abigail Trejo Hernandez" userId="9c3bea59-b1f3-4ff1-8d26-555179a2d3fd" providerId="ADAL" clId="{D1388B03-6F32-480D-ADF7-C954ABD442DF}" dt="2023-09-02T00:12:39.489" v="44" actId="478"/>
          <ac:spMkLst>
            <pc:docMk/>
            <pc:sldMk cId="3940042746" sldId="312"/>
            <ac:spMk id="2" creationId="{8004AFE9-59EA-3192-BE71-9E00F838813B}"/>
          </ac:spMkLst>
        </pc:spChg>
        <pc:spChg chg="add mod">
          <ac:chgData name="Ismenia Abigail Trejo Hernandez" userId="9c3bea59-b1f3-4ff1-8d26-555179a2d3fd" providerId="ADAL" clId="{D1388B03-6F32-480D-ADF7-C954ABD442DF}" dt="2023-09-02T00:12:40.007" v="45"/>
          <ac:spMkLst>
            <pc:docMk/>
            <pc:sldMk cId="3940042746" sldId="312"/>
            <ac:spMk id="3" creationId="{625D9437-5220-7313-5AE0-8B5F5E8E48E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3.265" v="51"/>
        <pc:sldMkLst>
          <pc:docMk/>
          <pc:sldMk cId="2252164305" sldId="313"/>
        </pc:sldMkLst>
        <pc:spChg chg="del">
          <ac:chgData name="Ismenia Abigail Trejo Hernandez" userId="9c3bea59-b1f3-4ff1-8d26-555179a2d3fd" providerId="ADAL" clId="{D1388B03-6F32-480D-ADF7-C954ABD442DF}" dt="2023-09-02T00:12:51.901" v="50" actId="478"/>
          <ac:spMkLst>
            <pc:docMk/>
            <pc:sldMk cId="2252164305" sldId="313"/>
            <ac:spMk id="2" creationId="{CA30BE3B-350B-AF32-C504-6756A921E7E4}"/>
          </ac:spMkLst>
        </pc:spChg>
        <pc:spChg chg="add mod">
          <ac:chgData name="Ismenia Abigail Trejo Hernandez" userId="9c3bea59-b1f3-4ff1-8d26-555179a2d3fd" providerId="ADAL" clId="{D1388B03-6F32-480D-ADF7-C954ABD442DF}" dt="2023-09-02T00:12:53.265" v="51"/>
          <ac:spMkLst>
            <pc:docMk/>
            <pc:sldMk cId="2252164305" sldId="313"/>
            <ac:spMk id="3" creationId="{D23649C4-DD2D-70E6-A3CD-C1BDDE3491F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7.170" v="53"/>
        <pc:sldMkLst>
          <pc:docMk/>
          <pc:sldMk cId="2492222134" sldId="314"/>
        </pc:sldMkLst>
        <pc:spChg chg="del">
          <ac:chgData name="Ismenia Abigail Trejo Hernandez" userId="9c3bea59-b1f3-4ff1-8d26-555179a2d3fd" providerId="ADAL" clId="{D1388B03-6F32-480D-ADF7-C954ABD442DF}" dt="2023-09-02T00:12:56.761" v="52" actId="478"/>
          <ac:spMkLst>
            <pc:docMk/>
            <pc:sldMk cId="2492222134" sldId="314"/>
            <ac:spMk id="2" creationId="{943562B5-6468-579E-6E98-2D116A101CF6}"/>
          </ac:spMkLst>
        </pc:spChg>
        <pc:spChg chg="add mod">
          <ac:chgData name="Ismenia Abigail Trejo Hernandez" userId="9c3bea59-b1f3-4ff1-8d26-555179a2d3fd" providerId="ADAL" clId="{D1388B03-6F32-480D-ADF7-C954ABD442DF}" dt="2023-09-02T00:12:57.170" v="53"/>
          <ac:spMkLst>
            <pc:docMk/>
            <pc:sldMk cId="2492222134" sldId="314"/>
            <ac:spMk id="3" creationId="{27103643-157F-8CC8-AF81-66B6A26A067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01.558" v="55"/>
        <pc:sldMkLst>
          <pc:docMk/>
          <pc:sldMk cId="1902912354" sldId="315"/>
        </pc:sldMkLst>
        <pc:spChg chg="del">
          <ac:chgData name="Ismenia Abigail Trejo Hernandez" userId="9c3bea59-b1f3-4ff1-8d26-555179a2d3fd" providerId="ADAL" clId="{D1388B03-6F32-480D-ADF7-C954ABD442DF}" dt="2023-09-02T00:13:01.117" v="54" actId="478"/>
          <ac:spMkLst>
            <pc:docMk/>
            <pc:sldMk cId="1902912354" sldId="315"/>
            <ac:spMk id="2" creationId="{16EE14BD-1FA2-4931-E1D9-6325648F2D3D}"/>
          </ac:spMkLst>
        </pc:spChg>
        <pc:spChg chg="add mod">
          <ac:chgData name="Ismenia Abigail Trejo Hernandez" userId="9c3bea59-b1f3-4ff1-8d26-555179a2d3fd" providerId="ADAL" clId="{D1388B03-6F32-480D-ADF7-C954ABD442DF}" dt="2023-09-02T00:13:01.558" v="55"/>
          <ac:spMkLst>
            <pc:docMk/>
            <pc:sldMk cId="1902912354" sldId="315"/>
            <ac:spMk id="3" creationId="{B18EB1F0-F536-BD8C-0987-A021EF81D04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24.569" v="66" actId="20577"/>
        <pc:sldMkLst>
          <pc:docMk/>
          <pc:sldMk cId="4173760630" sldId="316"/>
        </pc:sldMkLst>
        <pc:spChg chg="add mod">
          <ac:chgData name="Ismenia Abigail Trejo Hernandez" userId="9c3bea59-b1f3-4ff1-8d26-555179a2d3fd" providerId="ADAL" clId="{D1388B03-6F32-480D-ADF7-C954ABD442DF}" dt="2023-09-02T00:13:09.189" v="57"/>
          <ac:spMkLst>
            <pc:docMk/>
            <pc:sldMk cId="4173760630" sldId="316"/>
            <ac:spMk id="2" creationId="{C6A120EE-90BB-C074-6678-30EDE43ACCC6}"/>
          </ac:spMkLst>
        </pc:spChg>
        <pc:spChg chg="del">
          <ac:chgData name="Ismenia Abigail Trejo Hernandez" userId="9c3bea59-b1f3-4ff1-8d26-555179a2d3fd" providerId="ADAL" clId="{D1388B03-6F32-480D-ADF7-C954ABD442DF}" dt="2023-09-02T00:13:08.776" v="56" actId="478"/>
          <ac:spMkLst>
            <pc:docMk/>
            <pc:sldMk cId="4173760630" sldId="316"/>
            <ac:spMk id="3" creationId="{700D6482-C694-020A-49C2-AF2F263B5E4F}"/>
          </ac:spMkLst>
        </pc:spChg>
        <pc:graphicFrameChg chg="mod">
          <ac:chgData name="Ismenia Abigail Trejo Hernandez" userId="9c3bea59-b1f3-4ff1-8d26-555179a2d3fd" providerId="ADAL" clId="{D1388B03-6F32-480D-ADF7-C954ABD442DF}" dt="2023-09-02T00:13:24.569" v="66" actId="20577"/>
          <ac:graphicFrameMkLst>
            <pc:docMk/>
            <pc:sldMk cId="4173760630" sldId="316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3:41.880" v="70"/>
        <pc:sldMkLst>
          <pc:docMk/>
          <pc:sldMk cId="2644290464" sldId="317"/>
        </pc:sldMkLst>
        <pc:spChg chg="del">
          <ac:chgData name="Ismenia Abigail Trejo Hernandez" userId="9c3bea59-b1f3-4ff1-8d26-555179a2d3fd" providerId="ADAL" clId="{D1388B03-6F32-480D-ADF7-C954ABD442DF}" dt="2023-09-02T00:13:41.405" v="69" actId="478"/>
          <ac:spMkLst>
            <pc:docMk/>
            <pc:sldMk cId="2644290464" sldId="317"/>
            <ac:spMk id="2" creationId="{F6E36878-F5EB-FFB2-6EB8-1B680C02FF05}"/>
          </ac:spMkLst>
        </pc:spChg>
        <pc:spChg chg="add mod">
          <ac:chgData name="Ismenia Abigail Trejo Hernandez" userId="9c3bea59-b1f3-4ff1-8d26-555179a2d3fd" providerId="ADAL" clId="{D1388B03-6F32-480D-ADF7-C954ABD442DF}" dt="2023-09-02T00:13:41.880" v="70"/>
          <ac:spMkLst>
            <pc:docMk/>
            <pc:sldMk cId="2644290464" sldId="317"/>
            <ac:spMk id="3" creationId="{93DFA20A-0EAF-28F1-378C-001B49C5711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05.373" v="77" actId="20577"/>
        <pc:sldMkLst>
          <pc:docMk/>
          <pc:sldMk cId="3023649600" sldId="318"/>
        </pc:sldMkLst>
        <pc:spChg chg="del">
          <ac:chgData name="Ismenia Abigail Trejo Hernandez" userId="9c3bea59-b1f3-4ff1-8d26-555179a2d3fd" providerId="ADAL" clId="{D1388B03-6F32-480D-ADF7-C954ABD442DF}" dt="2023-09-02T00:13:45.158" v="71" actId="478"/>
          <ac:spMkLst>
            <pc:docMk/>
            <pc:sldMk cId="3023649600" sldId="318"/>
            <ac:spMk id="2" creationId="{042107B5-2FCB-EBCF-8DB0-928C30BD710C}"/>
          </ac:spMkLst>
        </pc:spChg>
        <pc:spChg chg="add mod">
          <ac:chgData name="Ismenia Abigail Trejo Hernandez" userId="9c3bea59-b1f3-4ff1-8d26-555179a2d3fd" providerId="ADAL" clId="{D1388B03-6F32-480D-ADF7-C954ABD442DF}" dt="2023-09-02T00:13:45.637" v="72"/>
          <ac:spMkLst>
            <pc:docMk/>
            <pc:sldMk cId="3023649600" sldId="318"/>
            <ac:spMk id="3" creationId="{014D72B9-96B7-C698-9078-30B6FD4EC98F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05.373" v="77" actId="20577"/>
          <ac:graphicFrameMkLst>
            <pc:docMk/>
            <pc:sldMk cId="3023649600" sldId="31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16.450" v="79"/>
        <pc:sldMkLst>
          <pc:docMk/>
          <pc:sldMk cId="1345080125" sldId="319"/>
        </pc:sldMkLst>
        <pc:spChg chg="del">
          <ac:chgData name="Ismenia Abigail Trejo Hernandez" userId="9c3bea59-b1f3-4ff1-8d26-555179a2d3fd" providerId="ADAL" clId="{D1388B03-6F32-480D-ADF7-C954ABD442DF}" dt="2023-09-02T00:14:16.074" v="78" actId="478"/>
          <ac:spMkLst>
            <pc:docMk/>
            <pc:sldMk cId="1345080125" sldId="319"/>
            <ac:spMk id="2" creationId="{E95B78D6-99E0-D1E4-EEAB-037F0271A380}"/>
          </ac:spMkLst>
        </pc:spChg>
        <pc:spChg chg="add mod">
          <ac:chgData name="Ismenia Abigail Trejo Hernandez" userId="9c3bea59-b1f3-4ff1-8d26-555179a2d3fd" providerId="ADAL" clId="{D1388B03-6F32-480D-ADF7-C954ABD442DF}" dt="2023-09-02T00:14:16.450" v="79"/>
          <ac:spMkLst>
            <pc:docMk/>
            <pc:sldMk cId="1345080125" sldId="319"/>
            <ac:spMk id="3" creationId="{43DA660B-3C6B-955D-FF73-0D3AB73D108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4.010" v="83"/>
        <pc:sldMkLst>
          <pc:docMk/>
          <pc:sldMk cId="3669187739" sldId="320"/>
        </pc:sldMkLst>
        <pc:spChg chg="del">
          <ac:chgData name="Ismenia Abigail Trejo Hernandez" userId="9c3bea59-b1f3-4ff1-8d26-555179a2d3fd" providerId="ADAL" clId="{D1388B03-6F32-480D-ADF7-C954ABD442DF}" dt="2023-09-02T00:14:23.696" v="82" actId="478"/>
          <ac:spMkLst>
            <pc:docMk/>
            <pc:sldMk cId="3669187739" sldId="320"/>
            <ac:spMk id="2" creationId="{8CDBE0CA-EDF1-7DC7-9A6E-341C1FD0BFD3}"/>
          </ac:spMkLst>
        </pc:spChg>
        <pc:spChg chg="add mod">
          <ac:chgData name="Ismenia Abigail Trejo Hernandez" userId="9c3bea59-b1f3-4ff1-8d26-555179a2d3fd" providerId="ADAL" clId="{D1388B03-6F32-480D-ADF7-C954ABD442DF}" dt="2023-09-02T00:14:24.010" v="83"/>
          <ac:spMkLst>
            <pc:docMk/>
            <pc:sldMk cId="3669187739" sldId="320"/>
            <ac:spMk id="3" creationId="{1EB11A10-A8C3-AFD0-870D-305C1E12F9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7.744" v="85"/>
        <pc:sldMkLst>
          <pc:docMk/>
          <pc:sldMk cId="1850026414" sldId="321"/>
        </pc:sldMkLst>
        <pc:spChg chg="del">
          <ac:chgData name="Ismenia Abigail Trejo Hernandez" userId="9c3bea59-b1f3-4ff1-8d26-555179a2d3fd" providerId="ADAL" clId="{D1388B03-6F32-480D-ADF7-C954ABD442DF}" dt="2023-09-02T00:14:27.383" v="84" actId="478"/>
          <ac:spMkLst>
            <pc:docMk/>
            <pc:sldMk cId="1850026414" sldId="321"/>
            <ac:spMk id="2" creationId="{0E90C3F2-ADC1-CC62-7481-77BEA5CFD2C0}"/>
          </ac:spMkLst>
        </pc:spChg>
        <pc:spChg chg="add mod">
          <ac:chgData name="Ismenia Abigail Trejo Hernandez" userId="9c3bea59-b1f3-4ff1-8d26-555179a2d3fd" providerId="ADAL" clId="{D1388B03-6F32-480D-ADF7-C954ABD442DF}" dt="2023-09-02T00:14:27.744" v="85"/>
          <ac:spMkLst>
            <pc:docMk/>
            <pc:sldMk cId="1850026414" sldId="321"/>
            <ac:spMk id="3" creationId="{E9BF0080-665F-49DB-6F40-D0DAB45D8509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47.063" v="92" actId="20577"/>
        <pc:sldMkLst>
          <pc:docMk/>
          <pc:sldMk cId="627201685" sldId="322"/>
        </pc:sldMkLst>
        <pc:spChg chg="del">
          <ac:chgData name="Ismenia Abigail Trejo Hernandez" userId="9c3bea59-b1f3-4ff1-8d26-555179a2d3fd" providerId="ADAL" clId="{D1388B03-6F32-480D-ADF7-C954ABD442DF}" dt="2023-09-02T00:14:31.171" v="86" actId="478"/>
          <ac:spMkLst>
            <pc:docMk/>
            <pc:sldMk cId="627201685" sldId="322"/>
            <ac:spMk id="2" creationId="{8ECB1405-9170-2804-66B2-E50ECBC36498}"/>
          </ac:spMkLst>
        </pc:spChg>
        <pc:spChg chg="add mod">
          <ac:chgData name="Ismenia Abigail Trejo Hernandez" userId="9c3bea59-b1f3-4ff1-8d26-555179a2d3fd" providerId="ADAL" clId="{D1388B03-6F32-480D-ADF7-C954ABD442DF}" dt="2023-09-02T00:14:31.483" v="87"/>
          <ac:spMkLst>
            <pc:docMk/>
            <pc:sldMk cId="627201685" sldId="322"/>
            <ac:spMk id="3" creationId="{F8FD9B9F-31F7-90AD-A000-CF99AF1BFAD2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47.063" v="92" actId="20577"/>
          <ac:graphicFrameMkLst>
            <pc:docMk/>
            <pc:sldMk cId="627201685" sldId="322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51.438" v="94"/>
        <pc:sldMkLst>
          <pc:docMk/>
          <pc:sldMk cId="910543523" sldId="323"/>
        </pc:sldMkLst>
        <pc:spChg chg="del">
          <ac:chgData name="Ismenia Abigail Trejo Hernandez" userId="9c3bea59-b1f3-4ff1-8d26-555179a2d3fd" providerId="ADAL" clId="{D1388B03-6F32-480D-ADF7-C954ABD442DF}" dt="2023-09-02T00:14:51.071" v="93" actId="478"/>
          <ac:spMkLst>
            <pc:docMk/>
            <pc:sldMk cId="910543523" sldId="323"/>
            <ac:spMk id="2" creationId="{E24F59D1-17F1-962B-0683-A65CB4B983F3}"/>
          </ac:spMkLst>
        </pc:spChg>
        <pc:spChg chg="add mod">
          <ac:chgData name="Ismenia Abigail Trejo Hernandez" userId="9c3bea59-b1f3-4ff1-8d26-555179a2d3fd" providerId="ADAL" clId="{D1388B03-6F32-480D-ADF7-C954ABD442DF}" dt="2023-09-02T00:14:51.438" v="94"/>
          <ac:spMkLst>
            <pc:docMk/>
            <pc:sldMk cId="910543523" sldId="323"/>
            <ac:spMk id="3" creationId="{934256B5-1F83-8161-BFDE-77844E88BA8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8.551" v="98"/>
        <pc:sldMkLst>
          <pc:docMk/>
          <pc:sldMk cId="3478540530" sldId="324"/>
        </pc:sldMkLst>
        <pc:spChg chg="del">
          <ac:chgData name="Ismenia Abigail Trejo Hernandez" userId="9c3bea59-b1f3-4ff1-8d26-555179a2d3fd" providerId="ADAL" clId="{D1388B03-6F32-480D-ADF7-C954ABD442DF}" dt="2023-09-02T00:14:58.264" v="97" actId="478"/>
          <ac:spMkLst>
            <pc:docMk/>
            <pc:sldMk cId="3478540530" sldId="324"/>
            <ac:spMk id="2" creationId="{A4BCAD6A-28F9-1FA0-F850-E3751DE5E62E}"/>
          </ac:spMkLst>
        </pc:spChg>
        <pc:spChg chg="add mod">
          <ac:chgData name="Ismenia Abigail Trejo Hernandez" userId="9c3bea59-b1f3-4ff1-8d26-555179a2d3fd" providerId="ADAL" clId="{D1388B03-6F32-480D-ADF7-C954ABD442DF}" dt="2023-09-02T00:14:58.551" v="98"/>
          <ac:spMkLst>
            <pc:docMk/>
            <pc:sldMk cId="3478540530" sldId="324"/>
            <ac:spMk id="3" creationId="{700F3F64-7241-070F-BFA6-7B90AE52F7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03.256" v="100"/>
        <pc:sldMkLst>
          <pc:docMk/>
          <pc:sldMk cId="1494460264" sldId="325"/>
        </pc:sldMkLst>
        <pc:spChg chg="del">
          <ac:chgData name="Ismenia Abigail Trejo Hernandez" userId="9c3bea59-b1f3-4ff1-8d26-555179a2d3fd" providerId="ADAL" clId="{D1388B03-6F32-480D-ADF7-C954ABD442DF}" dt="2023-09-02T00:15:01.992" v="99" actId="478"/>
          <ac:spMkLst>
            <pc:docMk/>
            <pc:sldMk cId="1494460264" sldId="325"/>
            <ac:spMk id="2" creationId="{A8557DF2-8D36-1753-4E47-0E180234817E}"/>
          </ac:spMkLst>
        </pc:spChg>
        <pc:spChg chg="add mod">
          <ac:chgData name="Ismenia Abigail Trejo Hernandez" userId="9c3bea59-b1f3-4ff1-8d26-555179a2d3fd" providerId="ADAL" clId="{D1388B03-6F32-480D-ADF7-C954ABD442DF}" dt="2023-09-02T00:15:03.256" v="100"/>
          <ac:spMkLst>
            <pc:docMk/>
            <pc:sldMk cId="1494460264" sldId="325"/>
            <ac:spMk id="3" creationId="{FA86C786-2EFC-F462-F954-4D49EFC8FB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6.091" v="102"/>
        <pc:sldMkLst>
          <pc:docMk/>
          <pc:sldMk cId="1899246146" sldId="327"/>
        </pc:sldMkLst>
        <pc:spChg chg="del">
          <ac:chgData name="Ismenia Abigail Trejo Hernandez" userId="9c3bea59-b1f3-4ff1-8d26-555179a2d3fd" providerId="ADAL" clId="{D1388B03-6F32-480D-ADF7-C954ABD442DF}" dt="2023-09-02T00:15:15.562" v="101" actId="478"/>
          <ac:spMkLst>
            <pc:docMk/>
            <pc:sldMk cId="1899246146" sldId="327"/>
            <ac:spMk id="2" creationId="{04BDC0BB-7BF0-A6DB-0956-FA59BC94AF2E}"/>
          </ac:spMkLst>
        </pc:spChg>
        <pc:spChg chg="add mod">
          <ac:chgData name="Ismenia Abigail Trejo Hernandez" userId="9c3bea59-b1f3-4ff1-8d26-555179a2d3fd" providerId="ADAL" clId="{D1388B03-6F32-480D-ADF7-C954ABD442DF}" dt="2023-09-02T00:15:16.091" v="102"/>
          <ac:spMkLst>
            <pc:docMk/>
            <pc:sldMk cId="1899246146" sldId="327"/>
            <ac:spMk id="3" creationId="{6C18A7B7-4151-D740-F368-278A94A484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22.696" v="106"/>
        <pc:sldMkLst>
          <pc:docMk/>
          <pc:sldMk cId="546084072" sldId="328"/>
        </pc:sldMkLst>
        <pc:spChg chg="del">
          <ac:chgData name="Ismenia Abigail Trejo Hernandez" userId="9c3bea59-b1f3-4ff1-8d26-555179a2d3fd" providerId="ADAL" clId="{D1388B03-6F32-480D-ADF7-C954ABD442DF}" dt="2023-09-02T00:15:22.402" v="105" actId="478"/>
          <ac:spMkLst>
            <pc:docMk/>
            <pc:sldMk cId="546084072" sldId="328"/>
            <ac:spMk id="2" creationId="{0C070740-9D30-1078-D59C-FDA0DFB700F0}"/>
          </ac:spMkLst>
        </pc:spChg>
        <pc:spChg chg="add mod">
          <ac:chgData name="Ismenia Abigail Trejo Hernandez" userId="9c3bea59-b1f3-4ff1-8d26-555179a2d3fd" providerId="ADAL" clId="{D1388B03-6F32-480D-ADF7-C954ABD442DF}" dt="2023-09-02T00:15:22.696" v="106"/>
          <ac:spMkLst>
            <pc:docMk/>
            <pc:sldMk cId="546084072" sldId="328"/>
            <ac:spMk id="3" creationId="{9AC79C1D-DE69-AA9D-D4B8-869A430234F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4.204" v="108"/>
        <pc:sldMkLst>
          <pc:docMk/>
          <pc:sldMk cId="2360539760" sldId="329"/>
        </pc:sldMkLst>
        <pc:spChg chg="del">
          <ac:chgData name="Ismenia Abigail Trejo Hernandez" userId="9c3bea59-b1f3-4ff1-8d26-555179a2d3fd" providerId="ADAL" clId="{D1388B03-6F32-480D-ADF7-C954ABD442DF}" dt="2023-09-02T00:15:33.891" v="107" actId="478"/>
          <ac:spMkLst>
            <pc:docMk/>
            <pc:sldMk cId="2360539760" sldId="329"/>
            <ac:spMk id="2" creationId="{8731B4A8-977F-5738-9B83-DF3189095FC4}"/>
          </ac:spMkLst>
        </pc:spChg>
        <pc:spChg chg="add mod">
          <ac:chgData name="Ismenia Abigail Trejo Hernandez" userId="9c3bea59-b1f3-4ff1-8d26-555179a2d3fd" providerId="ADAL" clId="{D1388B03-6F32-480D-ADF7-C954ABD442DF}" dt="2023-09-02T00:15:34.204" v="108"/>
          <ac:spMkLst>
            <pc:docMk/>
            <pc:sldMk cId="2360539760" sldId="329"/>
            <ac:spMk id="3" creationId="{16B38B3D-3E80-93C1-1F6E-5248A9A6068A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9.776" v="110"/>
        <pc:sldMkLst>
          <pc:docMk/>
          <pc:sldMk cId="511785407" sldId="330"/>
        </pc:sldMkLst>
        <pc:spChg chg="add mod">
          <ac:chgData name="Ismenia Abigail Trejo Hernandez" userId="9c3bea59-b1f3-4ff1-8d26-555179a2d3fd" providerId="ADAL" clId="{D1388B03-6F32-480D-ADF7-C954ABD442DF}" dt="2023-09-02T00:15:39.776" v="110"/>
          <ac:spMkLst>
            <pc:docMk/>
            <pc:sldMk cId="511785407" sldId="330"/>
            <ac:spMk id="2" creationId="{3BD0159F-0936-5A9F-A0D6-A760E7A8617A}"/>
          </ac:spMkLst>
        </pc:spChg>
        <pc:spChg chg="del">
          <ac:chgData name="Ismenia Abigail Trejo Hernandez" userId="9c3bea59-b1f3-4ff1-8d26-555179a2d3fd" providerId="ADAL" clId="{D1388B03-6F32-480D-ADF7-C954ABD442DF}" dt="2023-09-02T00:15:38.637" v="109" actId="478"/>
          <ac:spMkLst>
            <pc:docMk/>
            <pc:sldMk cId="511785407" sldId="330"/>
            <ac:spMk id="3" creationId="{0FE2A58B-03A3-F8AA-2FCB-ADC6DAF081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5.760" v="124"/>
        <pc:sldMkLst>
          <pc:docMk/>
          <pc:sldMk cId="16841197" sldId="332"/>
        </pc:sldMkLst>
        <pc:spChg chg="del">
          <ac:chgData name="Ismenia Abigail Trejo Hernandez" userId="9c3bea59-b1f3-4ff1-8d26-555179a2d3fd" providerId="ADAL" clId="{D1388B03-6F32-480D-ADF7-C954ABD442DF}" dt="2023-09-02T00:16:15.383" v="123" actId="478"/>
          <ac:spMkLst>
            <pc:docMk/>
            <pc:sldMk cId="16841197" sldId="332"/>
            <ac:spMk id="2" creationId="{9D7AD7F4-946A-D140-826B-F7E23D43C8B6}"/>
          </ac:spMkLst>
        </pc:spChg>
        <pc:spChg chg="add mod">
          <ac:chgData name="Ismenia Abigail Trejo Hernandez" userId="9c3bea59-b1f3-4ff1-8d26-555179a2d3fd" providerId="ADAL" clId="{D1388B03-6F32-480D-ADF7-C954ABD442DF}" dt="2023-09-02T00:16:15.760" v="124"/>
          <ac:spMkLst>
            <pc:docMk/>
            <pc:sldMk cId="16841197" sldId="332"/>
            <ac:spMk id="3" creationId="{10E22817-4942-FA55-0046-AE489977E8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9.505" v="126"/>
        <pc:sldMkLst>
          <pc:docMk/>
          <pc:sldMk cId="3415485759" sldId="333"/>
        </pc:sldMkLst>
        <pc:spChg chg="del">
          <ac:chgData name="Ismenia Abigail Trejo Hernandez" userId="9c3bea59-b1f3-4ff1-8d26-555179a2d3fd" providerId="ADAL" clId="{D1388B03-6F32-480D-ADF7-C954ABD442DF}" dt="2023-09-02T00:16:19.163" v="125" actId="478"/>
          <ac:spMkLst>
            <pc:docMk/>
            <pc:sldMk cId="3415485759" sldId="333"/>
            <ac:spMk id="2" creationId="{35875B79-CBB7-84A1-741E-39280094B4CD}"/>
          </ac:spMkLst>
        </pc:spChg>
        <pc:spChg chg="add mod">
          <ac:chgData name="Ismenia Abigail Trejo Hernandez" userId="9c3bea59-b1f3-4ff1-8d26-555179a2d3fd" providerId="ADAL" clId="{D1388B03-6F32-480D-ADF7-C954ABD442DF}" dt="2023-09-02T00:16:19.505" v="126"/>
          <ac:spMkLst>
            <pc:docMk/>
            <pc:sldMk cId="3415485759" sldId="333"/>
            <ac:spMk id="3" creationId="{C0507C86-917D-527D-0FEC-C567956EDC5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22.895" v="128"/>
        <pc:sldMkLst>
          <pc:docMk/>
          <pc:sldMk cId="2007887135" sldId="334"/>
        </pc:sldMkLst>
        <pc:spChg chg="add mod">
          <ac:chgData name="Ismenia Abigail Trejo Hernandez" userId="9c3bea59-b1f3-4ff1-8d26-555179a2d3fd" providerId="ADAL" clId="{D1388B03-6F32-480D-ADF7-C954ABD442DF}" dt="2023-09-02T00:16:22.895" v="128"/>
          <ac:spMkLst>
            <pc:docMk/>
            <pc:sldMk cId="2007887135" sldId="334"/>
            <ac:spMk id="3" creationId="{FB059698-7D48-AEBA-1894-5F99A2190F2F}"/>
          </ac:spMkLst>
        </pc:spChg>
        <pc:spChg chg="del">
          <ac:chgData name="Ismenia Abigail Trejo Hernandez" userId="9c3bea59-b1f3-4ff1-8d26-555179a2d3fd" providerId="ADAL" clId="{D1388B03-6F32-480D-ADF7-C954ABD442DF}" dt="2023-09-02T00:16:22.593" v="127" actId="478"/>
          <ac:spMkLst>
            <pc:docMk/>
            <pc:sldMk cId="2007887135" sldId="334"/>
            <ac:spMk id="5" creationId="{FF5A6204-DCAE-95D9-B57A-E215DEA94F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0.556" v="130"/>
        <pc:sldMkLst>
          <pc:docMk/>
          <pc:sldMk cId="2801023607" sldId="335"/>
        </pc:sldMkLst>
        <pc:spChg chg="add mod">
          <ac:chgData name="Ismenia Abigail Trejo Hernandez" userId="9c3bea59-b1f3-4ff1-8d26-555179a2d3fd" providerId="ADAL" clId="{D1388B03-6F32-480D-ADF7-C954ABD442DF}" dt="2023-09-02T00:16:50.556" v="130"/>
          <ac:spMkLst>
            <pc:docMk/>
            <pc:sldMk cId="2801023607" sldId="335"/>
            <ac:spMk id="2" creationId="{2C5448B1-C265-B592-D8CD-8CE47B2F42BC}"/>
          </ac:spMkLst>
        </pc:spChg>
        <pc:spChg chg="del">
          <ac:chgData name="Ismenia Abigail Trejo Hernandez" userId="9c3bea59-b1f3-4ff1-8d26-555179a2d3fd" providerId="ADAL" clId="{D1388B03-6F32-480D-ADF7-C954ABD442DF}" dt="2023-09-02T00:16:50.231" v="129" actId="478"/>
          <ac:spMkLst>
            <pc:docMk/>
            <pc:sldMk cId="2801023607" sldId="335"/>
            <ac:spMk id="3" creationId="{9047E611-108B-4927-3AE2-6333A8D1F70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3.919" v="132"/>
        <pc:sldMkLst>
          <pc:docMk/>
          <pc:sldMk cId="589107599" sldId="336"/>
        </pc:sldMkLst>
        <pc:spChg chg="del">
          <ac:chgData name="Ismenia Abigail Trejo Hernandez" userId="9c3bea59-b1f3-4ff1-8d26-555179a2d3fd" providerId="ADAL" clId="{D1388B03-6F32-480D-ADF7-C954ABD442DF}" dt="2023-09-02T00:16:53.666" v="131" actId="478"/>
          <ac:spMkLst>
            <pc:docMk/>
            <pc:sldMk cId="589107599" sldId="336"/>
            <ac:spMk id="2" creationId="{2D5D4C96-41D2-B461-511E-59322FBE100B}"/>
          </ac:spMkLst>
        </pc:spChg>
        <pc:spChg chg="add mod">
          <ac:chgData name="Ismenia Abigail Trejo Hernandez" userId="9c3bea59-b1f3-4ff1-8d26-555179a2d3fd" providerId="ADAL" clId="{D1388B03-6F32-480D-ADF7-C954ABD442DF}" dt="2023-09-02T00:16:53.919" v="132"/>
          <ac:spMkLst>
            <pc:docMk/>
            <pc:sldMk cId="589107599" sldId="336"/>
            <ac:spMk id="3" creationId="{EA26C08A-B307-D9D3-6BAE-D64E401163A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7.554" v="134"/>
        <pc:sldMkLst>
          <pc:docMk/>
          <pc:sldMk cId="3677223648" sldId="337"/>
        </pc:sldMkLst>
        <pc:spChg chg="del">
          <ac:chgData name="Ismenia Abigail Trejo Hernandez" userId="9c3bea59-b1f3-4ff1-8d26-555179a2d3fd" providerId="ADAL" clId="{D1388B03-6F32-480D-ADF7-C954ABD442DF}" dt="2023-09-02T00:16:57.269" v="133" actId="478"/>
          <ac:spMkLst>
            <pc:docMk/>
            <pc:sldMk cId="3677223648" sldId="337"/>
            <ac:spMk id="2" creationId="{AA6A78BE-725F-EB84-CFCC-210151A86F1B}"/>
          </ac:spMkLst>
        </pc:spChg>
        <pc:spChg chg="add mod">
          <ac:chgData name="Ismenia Abigail Trejo Hernandez" userId="9c3bea59-b1f3-4ff1-8d26-555179a2d3fd" providerId="ADAL" clId="{D1388B03-6F32-480D-ADF7-C954ABD442DF}" dt="2023-09-02T00:16:57.554" v="134"/>
          <ac:spMkLst>
            <pc:docMk/>
            <pc:sldMk cId="3677223648" sldId="337"/>
            <ac:spMk id="3" creationId="{B8E94E67-1D6D-B2FC-7AEF-A01481F4C70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04.290" v="138"/>
        <pc:sldMkLst>
          <pc:docMk/>
          <pc:sldMk cId="236076485" sldId="338"/>
        </pc:sldMkLst>
        <pc:spChg chg="del">
          <ac:chgData name="Ismenia Abigail Trejo Hernandez" userId="9c3bea59-b1f3-4ff1-8d26-555179a2d3fd" providerId="ADAL" clId="{D1388B03-6F32-480D-ADF7-C954ABD442DF}" dt="2023-09-02T00:17:04.034" v="137" actId="478"/>
          <ac:spMkLst>
            <pc:docMk/>
            <pc:sldMk cId="236076485" sldId="338"/>
            <ac:spMk id="2" creationId="{AEFC1A2D-4132-CAAB-672D-6B7F45586EC4}"/>
          </ac:spMkLst>
        </pc:spChg>
        <pc:spChg chg="add mod">
          <ac:chgData name="Ismenia Abigail Trejo Hernandez" userId="9c3bea59-b1f3-4ff1-8d26-555179a2d3fd" providerId="ADAL" clId="{D1388B03-6F32-480D-ADF7-C954ABD442DF}" dt="2023-09-02T00:17:04.290" v="138"/>
          <ac:spMkLst>
            <pc:docMk/>
            <pc:sldMk cId="236076485" sldId="338"/>
            <ac:spMk id="3" creationId="{2A03AF72-123A-33A4-26B6-B7CDA24724A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26.823" v="143" actId="20577"/>
        <pc:sldMkLst>
          <pc:docMk/>
          <pc:sldMk cId="3806455953" sldId="339"/>
        </pc:sldMkLst>
        <pc:spChg chg="del">
          <ac:chgData name="Ismenia Abigail Trejo Hernandez" userId="9c3bea59-b1f3-4ff1-8d26-555179a2d3fd" providerId="ADAL" clId="{D1388B03-6F32-480D-ADF7-C954ABD442DF}" dt="2023-09-02T00:17:07.455" v="139" actId="478"/>
          <ac:spMkLst>
            <pc:docMk/>
            <pc:sldMk cId="3806455953" sldId="339"/>
            <ac:spMk id="2" creationId="{EFE4ED14-06DD-4DD4-9D55-4F5AC2D4508E}"/>
          </ac:spMkLst>
        </pc:spChg>
        <pc:spChg chg="add mod">
          <ac:chgData name="Ismenia Abigail Trejo Hernandez" userId="9c3bea59-b1f3-4ff1-8d26-555179a2d3fd" providerId="ADAL" clId="{D1388B03-6F32-480D-ADF7-C954ABD442DF}" dt="2023-09-02T00:17:07.786" v="140"/>
          <ac:spMkLst>
            <pc:docMk/>
            <pc:sldMk cId="3806455953" sldId="339"/>
            <ac:spMk id="3" creationId="{C610DF86-B93D-92AA-2C4D-9EE019DA598E}"/>
          </ac:spMkLst>
        </pc:spChg>
        <pc:graphicFrameChg chg="mod">
          <ac:chgData name="Ismenia Abigail Trejo Hernandez" userId="9c3bea59-b1f3-4ff1-8d26-555179a2d3fd" providerId="ADAL" clId="{D1388B03-6F32-480D-ADF7-C954ABD442DF}" dt="2023-09-02T00:17:26.823" v="143" actId="20577"/>
          <ac:graphicFrameMkLst>
            <pc:docMk/>
            <pc:sldMk cId="3806455953" sldId="339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1:05.596" v="13"/>
        <pc:sldMkLst>
          <pc:docMk/>
          <pc:sldMk cId="3851361327" sldId="340"/>
        </pc:sldMkLst>
        <pc:spChg chg="add mod">
          <ac:chgData name="Ismenia Abigail Trejo Hernandez" userId="9c3bea59-b1f3-4ff1-8d26-555179a2d3fd" providerId="ADAL" clId="{D1388B03-6F32-480D-ADF7-C954ABD442DF}" dt="2023-09-02T00:11:05.596" v="13"/>
          <ac:spMkLst>
            <pc:docMk/>
            <pc:sldMk cId="3851361327" sldId="340"/>
            <ac:spMk id="3" creationId="{26CD3470-E10A-85A4-54D9-F8D4C258F455}"/>
          </ac:spMkLst>
        </pc:spChg>
        <pc:spChg chg="del">
          <ac:chgData name="Ismenia Abigail Trejo Hernandez" userId="9c3bea59-b1f3-4ff1-8d26-555179a2d3fd" providerId="ADAL" clId="{D1388B03-6F32-480D-ADF7-C954ABD442DF}" dt="2023-09-02T00:11:05.167" v="12" actId="478"/>
          <ac:spMkLst>
            <pc:docMk/>
            <pc:sldMk cId="3851361327" sldId="340"/>
            <ac:spMk id="5" creationId="{5884C3CE-23B5-CE74-C79E-8EA00F823C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9.582" v="23"/>
        <pc:sldMkLst>
          <pc:docMk/>
          <pc:sldMk cId="3196114085" sldId="344"/>
        </pc:sldMkLst>
        <pc:spChg chg="add mod">
          <ac:chgData name="Ismenia Abigail Trejo Hernandez" userId="9c3bea59-b1f3-4ff1-8d26-555179a2d3fd" providerId="ADAL" clId="{D1388B03-6F32-480D-ADF7-C954ABD442DF}" dt="2023-09-02T00:11:39.582" v="23"/>
          <ac:spMkLst>
            <pc:docMk/>
            <pc:sldMk cId="3196114085" sldId="344"/>
            <ac:spMk id="2" creationId="{9AC8C186-EA6F-60C3-6EC4-6186DAF270CA}"/>
          </ac:spMkLst>
        </pc:spChg>
        <pc:spChg chg="del">
          <ac:chgData name="Ismenia Abigail Trejo Hernandez" userId="9c3bea59-b1f3-4ff1-8d26-555179a2d3fd" providerId="ADAL" clId="{D1388B03-6F32-480D-ADF7-C954ABD442DF}" dt="2023-09-02T00:11:39.167" v="22" actId="478"/>
          <ac:spMkLst>
            <pc:docMk/>
            <pc:sldMk cId="3196114085" sldId="344"/>
            <ac:spMk id="3" creationId="{826D017D-3120-E319-838F-8527FF3498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4.413" v="47"/>
        <pc:sldMkLst>
          <pc:docMk/>
          <pc:sldMk cId="882232248" sldId="346"/>
        </pc:sldMkLst>
        <pc:spChg chg="del">
          <ac:chgData name="Ismenia Abigail Trejo Hernandez" userId="9c3bea59-b1f3-4ff1-8d26-555179a2d3fd" providerId="ADAL" clId="{D1388B03-6F32-480D-ADF7-C954ABD442DF}" dt="2023-09-02T00:12:43.957" v="46" actId="478"/>
          <ac:spMkLst>
            <pc:docMk/>
            <pc:sldMk cId="882232248" sldId="346"/>
            <ac:spMk id="2" creationId="{7FCBF100-1B88-D61E-6D12-CC361EC4C244}"/>
          </ac:spMkLst>
        </pc:spChg>
        <pc:spChg chg="add mod">
          <ac:chgData name="Ismenia Abigail Trejo Hernandez" userId="9c3bea59-b1f3-4ff1-8d26-555179a2d3fd" providerId="ADAL" clId="{D1388B03-6F32-480D-ADF7-C954ABD442DF}" dt="2023-09-02T00:12:44.413" v="47"/>
          <ac:spMkLst>
            <pc:docMk/>
            <pc:sldMk cId="882232248" sldId="346"/>
            <ac:spMk id="3" creationId="{AB34FEFF-DEF2-97C7-CFB3-206F0A2865E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0.619" v="122" actId="20577"/>
        <pc:sldMkLst>
          <pc:docMk/>
          <pc:sldMk cId="2981837367" sldId="347"/>
        </pc:sldMkLst>
        <pc:spChg chg="del">
          <ac:chgData name="Ismenia Abigail Trejo Hernandez" userId="9c3bea59-b1f3-4ff1-8d26-555179a2d3fd" providerId="ADAL" clId="{D1388B03-6F32-480D-ADF7-C954ABD442DF}" dt="2023-09-02T00:16:01.976" v="117" actId="478"/>
          <ac:spMkLst>
            <pc:docMk/>
            <pc:sldMk cId="2981837367" sldId="347"/>
            <ac:spMk id="2" creationId="{4DA28790-B1A2-198A-0199-EA8DAC53AB4F}"/>
          </ac:spMkLst>
        </pc:spChg>
        <pc:spChg chg="add mod">
          <ac:chgData name="Ismenia Abigail Trejo Hernandez" userId="9c3bea59-b1f3-4ff1-8d26-555179a2d3fd" providerId="ADAL" clId="{D1388B03-6F32-480D-ADF7-C954ABD442DF}" dt="2023-09-02T00:16:02.347" v="118"/>
          <ac:spMkLst>
            <pc:docMk/>
            <pc:sldMk cId="2981837367" sldId="347"/>
            <ac:spMk id="3" creationId="{D7158809-6507-8639-7FC5-B95C2C621ED7}"/>
          </ac:spMkLst>
        </pc:spChg>
        <pc:graphicFrameChg chg="mod">
          <ac:chgData name="Ismenia Abigail Trejo Hernandez" userId="9c3bea59-b1f3-4ff1-8d26-555179a2d3fd" providerId="ADAL" clId="{D1388B03-6F32-480D-ADF7-C954ABD442DF}" dt="2023-09-02T00:16:10.619" v="122" actId="20577"/>
          <ac:graphicFrameMkLst>
            <pc:docMk/>
            <pc:sldMk cId="2981837367" sldId="347"/>
            <ac:graphicFrameMk id="8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9F05A36-6A8D-4E39-9089-10244C8FF879}" type="presParOf" srcId="{83D2847A-64F1-4E49-B0D4-13B33A530AEE}" destId="{7D896AFB-FB0F-4DD6-B9B9-CD8B25556F4E}" srcOrd="0" destOrd="0" presId="urn:microsoft.com/office/officeart/2005/8/layout/orgChart1"/>
    <dgm:cxn modelId="{3AAD6BC2-3770-47D6-8B2D-105FD8A8F7E8}" type="presParOf" srcId="{83D2847A-64F1-4E49-B0D4-13B33A530AEE}" destId="{48E37160-D030-449F-9C26-699CF728A760}" srcOrd="1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25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140067EA-54C7-4A2A-9EF5-847A96E2E96D}" type="presParOf" srcId="{83D2847A-64F1-4E49-B0D4-13B33A530AEE}" destId="{7D896AFB-FB0F-4DD6-B9B9-CD8B25556F4E}" srcOrd="0" destOrd="0" presId="urn:microsoft.com/office/officeart/2005/8/layout/orgChart1"/>
    <dgm:cxn modelId="{15FFE250-194B-42BD-BF35-84A15BBB4201}" type="presParOf" srcId="{83D2847A-64F1-4E49-B0D4-13B33A530AEE}" destId="{48E37160-D030-449F-9C26-699CF728A760}" srcOrd="1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44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11 Hombres</a:t>
          </a:r>
        </a:p>
      </dsp:txBody>
      <dsp:txXfrm>
        <a:off x="162876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92139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92139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25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19/9/2024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49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4AA44-47FB-45B7-A319-5599AC43B36C}" type="datetime1">
              <a:rPr lang="es-ES" smtClean="0"/>
              <a:t>19/09/2024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2D38B0-201B-4C8D-981E-FBFB9FCDDD61}" type="datetime1">
              <a:rPr lang="es-ES" smtClean="0"/>
              <a:t>19/09/2024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EAA39D-3210-4DA5-B50B-66ECD25E3FD8}" type="datetime1">
              <a:rPr lang="es-ES" smtClean="0"/>
              <a:t>19/09/2024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7DEC66-A985-40A6-B7A8-ABBE0C944FFE}" type="datetime1">
              <a:rPr lang="es-ES" smtClean="0"/>
              <a:t>19/09/2024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C4B447-BF6B-4387-AEC5-2B7B4A64113E}" type="datetime1">
              <a:rPr lang="es-ES" smtClean="0"/>
              <a:t>19/09/2024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F893EC-C70D-43FD-A0CD-06DD582F2B04}" type="datetime1">
              <a:rPr lang="es-ES" smtClean="0"/>
              <a:t>19/09/2024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EE8CA-AC86-4570-8B45-00F787F50D69}" type="datetime1">
              <a:rPr lang="es-ES" smtClean="0"/>
              <a:t>19/09/2024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B24C99-AA51-423E-95DF-297FB6DD74AA}" type="datetime1">
              <a:rPr lang="es-ES" smtClean="0"/>
              <a:t>19/09/2024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F821B1-0D63-4426-AE4E-BDA7B88D4FDD}" type="datetime1">
              <a:rPr lang="es-ES" smtClean="0"/>
              <a:t>19/09/2024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5A1248-61E7-4D95-99C6-89BC3EDFC772}" type="datetime1">
              <a:rPr lang="es-ES" smtClean="0"/>
              <a:t>19/09/2024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9FEE5E-FC37-484C-9BAF-191FEB020FB1}" type="datetime1">
              <a:rPr lang="es-ES" smtClean="0"/>
              <a:t>19/09/2024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02081D2-390F-4DCF-8FCA-DDFB08F3D2AD}" type="datetime1">
              <a:rPr lang="es-ES" smtClean="0"/>
              <a:t>19/09/2024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6.xml"/><Relationship Id="rId18" Type="http://schemas.openxmlformats.org/officeDocument/2006/relationships/slide" Target="slide48.xml"/><Relationship Id="rId26" Type="http://schemas.openxmlformats.org/officeDocument/2006/relationships/slide" Target="slide38.xml"/><Relationship Id="rId39" Type="http://schemas.openxmlformats.org/officeDocument/2006/relationships/slide" Target="slide56.xml"/><Relationship Id="rId21" Type="http://schemas.openxmlformats.org/officeDocument/2006/relationships/slide" Target="slide33.xml"/><Relationship Id="rId34" Type="http://schemas.openxmlformats.org/officeDocument/2006/relationships/slide" Target="slide43.xml"/><Relationship Id="rId42" Type="http://schemas.openxmlformats.org/officeDocument/2006/relationships/slide" Target="slide10.xml"/><Relationship Id="rId47" Type="http://schemas.openxmlformats.org/officeDocument/2006/relationships/slide" Target="slide12.xml"/><Relationship Id="rId50" Type="http://schemas.openxmlformats.org/officeDocument/2006/relationships/slide" Target="slide13.xml"/><Relationship Id="rId55" Type="http://schemas.openxmlformats.org/officeDocument/2006/relationships/slide" Target="slide23.xml"/><Relationship Id="rId7" Type="http://schemas.openxmlformats.org/officeDocument/2006/relationships/slide" Target="slide7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5.xml"/><Relationship Id="rId29" Type="http://schemas.openxmlformats.org/officeDocument/2006/relationships/slide" Target="slide41.xml"/><Relationship Id="rId11" Type="http://schemas.openxmlformats.org/officeDocument/2006/relationships/slide" Target="slide21.xml"/><Relationship Id="rId24" Type="http://schemas.openxmlformats.org/officeDocument/2006/relationships/slide" Target="slide37.xml"/><Relationship Id="rId32" Type="http://schemas.openxmlformats.org/officeDocument/2006/relationships/slide" Target="slide32.xml"/><Relationship Id="rId37" Type="http://schemas.openxmlformats.org/officeDocument/2006/relationships/slide" Target="slide54.xml"/><Relationship Id="rId40" Type="http://schemas.openxmlformats.org/officeDocument/2006/relationships/slide" Target="slide15.xml"/><Relationship Id="rId45" Type="http://schemas.openxmlformats.org/officeDocument/2006/relationships/slide" Target="slide52.xml"/><Relationship Id="rId53" Type="http://schemas.openxmlformats.org/officeDocument/2006/relationships/slide" Target="slide9.xml"/><Relationship Id="rId58" Type="http://schemas.openxmlformats.org/officeDocument/2006/relationships/image" Target="../media/image3.png"/><Relationship Id="rId5" Type="http://schemas.openxmlformats.org/officeDocument/2006/relationships/slide" Target="slide2.xml"/><Relationship Id="rId61" Type="http://schemas.openxmlformats.org/officeDocument/2006/relationships/slide" Target="slide19.xml"/><Relationship Id="rId19" Type="http://schemas.openxmlformats.org/officeDocument/2006/relationships/slide" Target="slide49.xml"/><Relationship Id="rId14" Type="http://schemas.openxmlformats.org/officeDocument/2006/relationships/slide" Target="slide27.xml"/><Relationship Id="rId22" Type="http://schemas.openxmlformats.org/officeDocument/2006/relationships/slide" Target="slide35.xml"/><Relationship Id="rId27" Type="http://schemas.openxmlformats.org/officeDocument/2006/relationships/slide" Target="slide39.xml"/><Relationship Id="rId30" Type="http://schemas.openxmlformats.org/officeDocument/2006/relationships/slide" Target="slide29.xml"/><Relationship Id="rId35" Type="http://schemas.openxmlformats.org/officeDocument/2006/relationships/slide" Target="slide44.xml"/><Relationship Id="rId43" Type="http://schemas.openxmlformats.org/officeDocument/2006/relationships/slide" Target="slide5.xml"/><Relationship Id="rId48" Type="http://schemas.openxmlformats.org/officeDocument/2006/relationships/slide" Target="slide47.xml"/><Relationship Id="rId56" Type="http://schemas.openxmlformats.org/officeDocument/2006/relationships/slide" Target="slide8.xml"/><Relationship Id="rId8" Type="http://schemas.openxmlformats.org/officeDocument/2006/relationships/slide" Target="slide17.xml"/><Relationship Id="rId51" Type="http://schemas.openxmlformats.org/officeDocument/2006/relationships/slide" Target="slide22.xml"/><Relationship Id="rId3" Type="http://schemas.openxmlformats.org/officeDocument/2006/relationships/notesSlide" Target="../notesSlides/notesSlide1.xml"/><Relationship Id="rId12" Type="http://schemas.openxmlformats.org/officeDocument/2006/relationships/slide" Target="slide24.xml"/><Relationship Id="rId17" Type="http://schemas.openxmlformats.org/officeDocument/2006/relationships/slide" Target="slide46.xml"/><Relationship Id="rId25" Type="http://schemas.openxmlformats.org/officeDocument/2006/relationships/slide" Target="slide34.xml"/><Relationship Id="rId33" Type="http://schemas.openxmlformats.org/officeDocument/2006/relationships/slide" Target="slide30.xml"/><Relationship Id="rId38" Type="http://schemas.openxmlformats.org/officeDocument/2006/relationships/slide" Target="slide55.xml"/><Relationship Id="rId46" Type="http://schemas.openxmlformats.org/officeDocument/2006/relationships/slide" Target="slide51.xml"/><Relationship Id="rId59" Type="http://schemas.openxmlformats.org/officeDocument/2006/relationships/slide" Target="slide6.xml"/><Relationship Id="rId20" Type="http://schemas.openxmlformats.org/officeDocument/2006/relationships/slide" Target="slide50.xml"/><Relationship Id="rId41" Type="http://schemas.openxmlformats.org/officeDocument/2006/relationships/slide" Target="slide14.xml"/><Relationship Id="rId54" Type="http://schemas.openxmlformats.org/officeDocument/2006/relationships/slide" Target="slide11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8.xml"/><Relationship Id="rId23" Type="http://schemas.openxmlformats.org/officeDocument/2006/relationships/slide" Target="slide36.xml"/><Relationship Id="rId28" Type="http://schemas.openxmlformats.org/officeDocument/2006/relationships/slide" Target="slide40.xml"/><Relationship Id="rId36" Type="http://schemas.openxmlformats.org/officeDocument/2006/relationships/slide" Target="slide45.xml"/><Relationship Id="rId49" Type="http://schemas.openxmlformats.org/officeDocument/2006/relationships/slide" Target="slide42.xml"/><Relationship Id="rId57" Type="http://schemas.openxmlformats.org/officeDocument/2006/relationships/image" Target="../media/image2.png"/><Relationship Id="rId10" Type="http://schemas.openxmlformats.org/officeDocument/2006/relationships/slide" Target="slide20.xml"/><Relationship Id="rId31" Type="http://schemas.openxmlformats.org/officeDocument/2006/relationships/slide" Target="slide31.xml"/><Relationship Id="rId44" Type="http://schemas.openxmlformats.org/officeDocument/2006/relationships/slide" Target="slide3.xml"/><Relationship Id="rId52" Type="http://schemas.openxmlformats.org/officeDocument/2006/relationships/slide" Target="slide53.xml"/><Relationship Id="rId60" Type="http://schemas.openxmlformats.org/officeDocument/2006/relationships/slide" Target="slide16.xml"/><Relationship Id="rId4" Type="http://schemas.openxmlformats.org/officeDocument/2006/relationships/image" Target="../media/image1.jpg"/><Relationship Id="rId9" Type="http://schemas.openxmlformats.org/officeDocument/2006/relationships/slide" Target="slide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de Atención Digital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1" name="100 Forma libre">
              <a:hlinkClick r:id="rId37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8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9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0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Sistemas Integrados</a:t>
              </a:r>
            </a:p>
          </p:txBody>
        </p:sp>
        <p:sp>
          <p:nvSpPr>
            <p:cNvPr id="105" name="104 Forma libre">
              <a:hlinkClick r:id="rId41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221054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 </a:t>
            </a:r>
            <a:r>
              <a:rPr lang="es-MX" altLang="es-SV" sz="1200" b="1" dirty="0">
                <a:latin typeface="+mn-lt"/>
                <a:cs typeface="Times New Roman" panose="02020603050405020304" pitchFamily="18" charset="0"/>
              </a:rPr>
              <a:t>(V27)</a:t>
            </a:r>
            <a:endParaRPr lang="es-ES" altLang="es-SV" sz="12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8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49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0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1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2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31 de agosto 2024)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3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9987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Función de Cumplimiento Antisoborno</a:t>
            </a:r>
          </a:p>
        </p:txBody>
      </p:sp>
      <p:sp>
        <p:nvSpPr>
          <p:cNvPr id="141" name="8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6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87 Forma libre">
            <a:extLst>
              <a:ext uri="{FF2B5EF4-FFF2-40B4-BE49-F238E27FC236}">
                <a16:creationId xmlns:a16="http://schemas.microsoft.com/office/drawing/2014/main" id="{97968C10-B813-F88D-AD4A-5B425495CC43}"/>
              </a:ext>
            </a:extLst>
          </p:cNvPr>
          <p:cNvSpPr/>
          <p:nvPr/>
        </p:nvSpPr>
        <p:spPr bwMode="auto">
          <a:xfrm>
            <a:off x="76323" y="4577056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 de la Mujer y Grupos Vulnerables</a:t>
            </a:r>
          </a:p>
        </p:txBody>
      </p:sp>
      <p:cxnSp>
        <p:nvCxnSpPr>
          <p:cNvPr id="9" name="127 Conector recto">
            <a:extLst>
              <a:ext uri="{FF2B5EF4-FFF2-40B4-BE49-F238E27FC236}">
                <a16:creationId xmlns:a16="http://schemas.microsoft.com/office/drawing/2014/main" id="{AA87F7E0-38C0-C7F3-F599-2BC51881F446}"/>
              </a:ext>
            </a:extLst>
          </p:cNvPr>
          <p:cNvCxnSpPr/>
          <p:nvPr/>
        </p:nvCxnSpPr>
        <p:spPr>
          <a:xfrm>
            <a:off x="745889" y="4722922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290 Conector recto">
            <a:extLst>
              <a:ext uri="{FF2B5EF4-FFF2-40B4-BE49-F238E27FC236}">
                <a16:creationId xmlns:a16="http://schemas.microsoft.com/office/drawing/2014/main" id="{5BFDA5A9-8AF3-E2A5-C20B-1D3DECCAE320}"/>
              </a:ext>
            </a:extLst>
          </p:cNvPr>
          <p:cNvCxnSpPr/>
          <p:nvPr/>
        </p:nvCxnSpPr>
        <p:spPr>
          <a:xfrm>
            <a:off x="3755299" y="1339364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9 Forma libre">
            <a:extLst>
              <a:ext uri="{FF2B5EF4-FFF2-40B4-BE49-F238E27FC236}">
                <a16:creationId xmlns:a16="http://schemas.microsoft.com/office/drawing/2014/main" id="{B77E74D7-76FF-BC7C-21FB-CDAE4B0AC599}"/>
              </a:ext>
            </a:extLst>
          </p:cNvPr>
          <p:cNvSpPr/>
          <p:nvPr/>
        </p:nvSpPr>
        <p:spPr bwMode="auto">
          <a:xfrm>
            <a:off x="3094996" y="1213211"/>
            <a:ext cx="660303" cy="231989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tx1"/>
                </a:solidFill>
              </a:rPr>
              <a:t>Comités</a:t>
            </a:r>
          </a:p>
        </p:txBody>
      </p:sp>
      <p:sp>
        <p:nvSpPr>
          <p:cNvPr id="177" name="69 Forma libre">
            <a:hlinkClick r:id="rId47" action="ppaction://hlinksldjump"/>
            <a:extLst>
              <a:ext uri="{FF2B5EF4-FFF2-40B4-BE49-F238E27FC236}">
                <a16:creationId xmlns:a16="http://schemas.microsoft.com/office/drawing/2014/main" id="{CDFC0001-E3EE-1227-B47C-CBFB608FB0FA}"/>
              </a:ext>
            </a:extLst>
          </p:cNvPr>
          <p:cNvSpPr/>
          <p:nvPr/>
        </p:nvSpPr>
        <p:spPr bwMode="auto">
          <a:xfrm>
            <a:off x="3521897" y="2699770"/>
            <a:ext cx="678149" cy="325832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cmpd="sng">
            <a:solidFill>
              <a:schemeClr val="tx1"/>
            </a:solidFill>
            <a:prstDash val="soli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Compras Públicas</a:t>
            </a:r>
          </a:p>
        </p:txBody>
      </p:sp>
      <p:cxnSp>
        <p:nvCxnSpPr>
          <p:cNvPr id="178" name="273 Conector recto">
            <a:extLst>
              <a:ext uri="{FF2B5EF4-FFF2-40B4-BE49-F238E27FC236}">
                <a16:creationId xmlns:a16="http://schemas.microsoft.com/office/drawing/2014/main" id="{9C09701D-CC90-2FFF-57C7-E8DFCF434CE9}"/>
              </a:ext>
            </a:extLst>
          </p:cNvPr>
          <p:cNvCxnSpPr>
            <a:cxnSpLocks/>
          </p:cNvCxnSpPr>
          <p:nvPr/>
        </p:nvCxnSpPr>
        <p:spPr>
          <a:xfrm>
            <a:off x="4203641" y="2852936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09 Forma libre">
            <a:hlinkClick r:id="rId59" action="ppaction://hlinksldjump"/>
            <a:extLst>
              <a:ext uri="{FF2B5EF4-FFF2-40B4-BE49-F238E27FC236}">
                <a16:creationId xmlns:a16="http://schemas.microsoft.com/office/drawing/2014/main" id="{A5EF3EE5-30E2-DB63-8645-57608ACB11CB}"/>
              </a:ext>
            </a:extLst>
          </p:cNvPr>
          <p:cNvSpPr/>
          <p:nvPr/>
        </p:nvSpPr>
        <p:spPr bwMode="auto">
          <a:xfrm>
            <a:off x="3091016" y="1208066"/>
            <a:ext cx="660303" cy="231989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endParaRPr lang="es-ES" sz="700" b="1" dirty="0">
              <a:solidFill>
                <a:schemeClr val="tx1"/>
              </a:solidFill>
            </a:endParaRPr>
          </a:p>
        </p:txBody>
      </p:sp>
      <p:sp>
        <p:nvSpPr>
          <p:cNvPr id="7" name="67 Forma libre">
            <a:extLst>
              <a:ext uri="{FF2B5EF4-FFF2-40B4-BE49-F238E27FC236}">
                <a16:creationId xmlns:a16="http://schemas.microsoft.com/office/drawing/2014/main" id="{A8F03A26-548A-5038-4841-165A8D1AA4A4}"/>
              </a:ext>
            </a:extLst>
          </p:cNvPr>
          <p:cNvSpPr/>
          <p:nvPr/>
        </p:nvSpPr>
        <p:spPr bwMode="auto">
          <a:xfrm>
            <a:off x="3543977" y="2087384"/>
            <a:ext cx="656069" cy="29987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2" name="69 Forma libre">
            <a:hlinkClick r:id="rId40" action="ppaction://hlinksldjump"/>
            <a:extLst>
              <a:ext uri="{FF2B5EF4-FFF2-40B4-BE49-F238E27FC236}">
                <a16:creationId xmlns:a16="http://schemas.microsoft.com/office/drawing/2014/main" id="{ADE1C8E9-42AB-BC8A-5EFE-888B4D950950}"/>
              </a:ext>
            </a:extLst>
          </p:cNvPr>
          <p:cNvSpPr/>
          <p:nvPr/>
        </p:nvSpPr>
        <p:spPr bwMode="auto">
          <a:xfrm>
            <a:off x="3518717" y="2697884"/>
            <a:ext cx="678149" cy="325832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cmpd="sng">
            <a:noFill/>
            <a:prstDash val="soli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6" name="103 Forma libre">
            <a:hlinkClick r:id="rId60" action="ppaction://hlinksldjump"/>
            <a:extLst>
              <a:ext uri="{FF2B5EF4-FFF2-40B4-BE49-F238E27FC236}">
                <a16:creationId xmlns:a16="http://schemas.microsoft.com/office/drawing/2014/main" id="{81DAC4D8-ECA9-4AE8-1F90-99FD7A60CE24}"/>
              </a:ext>
            </a:extLst>
          </p:cNvPr>
          <p:cNvSpPr/>
          <p:nvPr/>
        </p:nvSpPr>
        <p:spPr bwMode="auto">
          <a:xfrm>
            <a:off x="3525934" y="3125289"/>
            <a:ext cx="678149" cy="32281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8" name="103 Forma libre">
            <a:hlinkClick r:id="rId61" action="ppaction://hlinksldjump"/>
            <a:extLst>
              <a:ext uri="{FF2B5EF4-FFF2-40B4-BE49-F238E27FC236}">
                <a16:creationId xmlns:a16="http://schemas.microsoft.com/office/drawing/2014/main" id="{E0CC860D-C394-6C48-9CFE-E26629F3104A}"/>
              </a:ext>
            </a:extLst>
          </p:cNvPr>
          <p:cNvSpPr/>
          <p:nvPr/>
        </p:nvSpPr>
        <p:spPr bwMode="auto">
          <a:xfrm>
            <a:off x="74519" y="4587464"/>
            <a:ext cx="678149" cy="32281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12EDA50-D441-C3CE-18CA-E379CA829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FUNCIÓN DE CUMPLIMIENTO ANTISOBORNO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919456144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MX" dirty="0">
                <a:latin typeface="+mn-lt"/>
              </a:rPr>
              <a:t>Administrar, gestionar y ejecutar el seguimiento de los planes, procesos, informes y acciones derivadas del Sistemas Integrados de Gestión de la calidad, ambiental y antisoborno, así como fomentar y facilitar la cultura de los sistemas de gestión y la mejora continua de la Institución.</a:t>
            </a:r>
          </a:p>
        </p:txBody>
      </p:sp>
      <p:sp>
        <p:nvSpPr>
          <p:cNvPr id="3" name="9 CuadroTexto">
            <a:extLst>
              <a:ext uri="{FF2B5EF4-FFF2-40B4-BE49-F238E27FC236}">
                <a16:creationId xmlns:a16="http://schemas.microsoft.com/office/drawing/2014/main" id="{FB4CE6A3-1362-7CA1-4C96-9E76EF467833}"/>
              </a:ext>
            </a:extLst>
          </p:cNvPr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Responsable:</a:t>
            </a:r>
          </a:p>
          <a:p>
            <a:pPr algn="ctr"/>
            <a:r>
              <a:rPr lang="es-SV" dirty="0">
                <a:latin typeface="+mn-lt"/>
              </a:rPr>
              <a:t>  Lic. Jairo Felipe Alonso Damas Cruz.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DC6D173-EF1D-0C0A-D6D0-867A89900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6453953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4290C1F-E969-50F7-370D-5C867DA9F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2C09F00-8D0D-AACF-959F-FBD6993E8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F0CB694-7223-7DEF-A972-D279D903D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PÚBLICAS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Públicas: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35760094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EE2F6CB-0DB0-ADCF-9F52-8D2C7ACE8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SISTEMAS INTEGRADOS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467544" y="1445875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MX" dirty="0">
                <a:latin typeface="+mn-lt"/>
              </a:rPr>
              <a:t>Dar cumplimiento a las responsabilidades establecidas en el Reglamento de la Ley de Compras Públicas y participar en el diseño e implementación del Sistema de Gestión Antisoborno y sus controles.</a:t>
            </a:r>
          </a:p>
        </p:txBody>
      </p:sp>
      <p:sp>
        <p:nvSpPr>
          <p:cNvPr id="3" name="8 CuadroTexto">
            <a:extLst>
              <a:ext uri="{FF2B5EF4-FFF2-40B4-BE49-F238E27FC236}">
                <a16:creationId xmlns:a16="http://schemas.microsoft.com/office/drawing/2014/main" id="{126B9308-72ED-339B-96ED-BC1AC784B1D4}"/>
              </a:ext>
            </a:extLst>
          </p:cNvPr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Sistemas Integrados: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graphicFrame>
        <p:nvGraphicFramePr>
          <p:cNvPr id="7" name="7 Diagrama">
            <a:extLst>
              <a:ext uri="{FF2B5EF4-FFF2-40B4-BE49-F238E27FC236}">
                <a16:creationId xmlns:a16="http://schemas.microsoft.com/office/drawing/2014/main" id="{15935A8A-7BDD-3E9C-8BD8-BA019DCDE6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1215679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6B4852C-8D07-31E0-5BDA-D7B8E10E1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25232424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3454112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B3CBACD-3339-B82D-7D51-AA6B701E4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130F02A-D08D-0054-C0E4-E265B5E77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2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/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Jefa Unidad de la Mujer y Grupos </a:t>
            </a:r>
            <a:r>
              <a:rPr kumimoji="0" lang="es-SV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Vulnerabl</a:t>
            </a:r>
            <a:r>
              <a:rPr lang="es-SV" b="1" dirty="0">
                <a:solidFill>
                  <a:prstClr val="black"/>
                </a:solidFill>
                <a:latin typeface="Calibri"/>
              </a:rPr>
              <a:t>es</a:t>
            </a:r>
            <a:endParaRPr kumimoji="0" lang="es-SV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6 Rectángulo">
            <a:extLst>
              <a:ext uri="{FF2B5EF4-FFF2-40B4-BE49-F238E27FC236}">
                <a16:creationId xmlns:a16="http://schemas.microsoft.com/office/drawing/2014/main" id="{FEDC6106-87D6-AB0D-C5F1-C73E323FE175}"/>
              </a:ext>
            </a:extLst>
          </p:cNvPr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5" name="10 Rectángulo">
            <a:extLst>
              <a:ext uri="{FF2B5EF4-FFF2-40B4-BE49-F238E27FC236}">
                <a16:creationId xmlns:a16="http://schemas.microsoft.com/office/drawing/2014/main" id="{5374BBF1-7B8F-91A8-1AF3-2A3B47DCACE6}"/>
              </a:ext>
            </a:extLst>
          </p:cNvPr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U</a:t>
            </a:r>
            <a:r>
              <a:rPr lang="es-SV" b="1" dirty="0">
                <a:solidFill>
                  <a:schemeClr val="tx1"/>
                </a:solidFill>
              </a:rPr>
              <a:t>nidad de la Mujer y Grupos Vulnerables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6A76F0F-8C0E-F949-0993-16B475C63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3385944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>
                <a:latin typeface="+mn-lt"/>
              </a:rPr>
              <a:t>Jerson Rogelio Posada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99146580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5A129F4-F793-BAFD-19BB-E2F65B00D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93DA540-3343-ABBB-3F87-4F05FB344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92151783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CC8FCAE-F6E9-43B4-8F2D-81FD7EF77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F4FA415-CCBF-0CA2-B78B-7CB58626A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E4F076C-7271-B38B-E91C-EA343CEB2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Inga.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97440230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9BBB26A-01D0-0877-74BD-43B6B8A9E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00663821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774786E-90BD-0005-235A-A6D334737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38DA67A-330F-25BD-4953-DA73E7CB9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62049932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E91BA01-19C0-354E-2CD5-A47CE07D5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26EA67A-B7C6-51C8-CFCD-5FEFAAD9D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Rosa María Lara Urrutia</a:t>
            </a:r>
          </a:p>
          <a:p>
            <a:r>
              <a:rPr lang="es-SV" sz="1400" b="1" dirty="0">
                <a:latin typeface="+mn-lt"/>
              </a:rPr>
              <a:t>        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Manuel Antonio García Mancía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2963140766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74C74D2-8D84-D3DE-4E59-C34126863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113858263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3E4A554-2DBA-4456-083B-35E949B38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29324936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FD6DE5B-829F-A641-7901-B7837BBC5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34741546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38E5024-952C-0700-6F9C-ABDCEFE98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45078380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C4F3A50-7102-785D-CE3A-B9DAD042F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6E662EA-82A1-2867-4D79-0EB13CD7A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50520742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4E1AE4F-631A-2DDE-8A20-8F9045437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ES" dirty="0">
                <a:latin typeface="+mn-lt"/>
              </a:rPr>
              <a:t>Licda. Paola Michelle Guerrero de González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5255673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A63E55A-DC38-3791-E7CC-2C4C73CF1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3246227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6D0D8CB-8022-493F-C655-4B618CFA6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1254542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7BE4315-5C6F-7758-5D56-397521235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72131063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DEC1506-6701-8C67-6181-B47BD3CC7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489889625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9738947-C76D-3DB6-5C18-587B84DB5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7E95D98-C39D-324F-4EB3-D400B0FA7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48542358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9B87DBF-88CE-3097-D9AC-070D42FC1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DBDED94-A44D-CFC0-28AB-43027DD5A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77814714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EF2FFDE-D9E7-E1DE-FB64-F45CA3C82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B180230-7ABB-3518-84D7-365C3AE67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EFCD8DD-08C2-5968-624C-1A849DE49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88291149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7846B8C-C40E-B9CF-CFD0-31D6C7565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23963231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</a:t>
            </a:r>
            <a:r>
              <a:rPr lang="es-SV">
                <a:latin typeface="+mn-lt"/>
              </a:rPr>
              <a:t>de Activos </a:t>
            </a:r>
            <a:r>
              <a:rPr lang="es-SV" dirty="0">
                <a:latin typeface="+mn-lt"/>
              </a:rPr>
              <a:t>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2169A97-CF12-C262-7C3F-355E26692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148006789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DEC37DE-825F-91F9-F72A-F31D35753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68552257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8795197-2A44-3565-299D-C64FC8E01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el 28 de noviembre de 2023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D91E106B-2C00-128B-7A53-82A62B595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Servicios en Línea   </a:t>
            </a:r>
          </a:p>
          <a:p>
            <a:r>
              <a:rPr lang="es-SV" dirty="0">
                <a:latin typeface="+mn-lt"/>
              </a:rPr>
              <a:t>Licda. Susana Guadalupe Vásquez Méndez.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de Atención Digital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kern="0" dirty="0">
                <a:latin typeface="+mn-lt"/>
              </a:rPr>
              <a:t>Promover, implementar y facilitar la atención de servicios digitales a los(as) clientes(as) y ciudadanos(as).</a:t>
            </a:r>
            <a:endParaRPr lang="es-SV" dirty="0">
              <a:latin typeface="+mn-lt"/>
            </a:endParaRPr>
          </a:p>
        </p:txBody>
      </p:sp>
      <p:graphicFrame>
        <p:nvGraphicFramePr>
          <p:cNvPr id="2" name="7 Diagrama">
            <a:extLst>
              <a:ext uri="{FF2B5EF4-FFF2-40B4-BE49-F238E27FC236}">
                <a16:creationId xmlns:a16="http://schemas.microsoft.com/office/drawing/2014/main" id="{73648FDF-6BF5-875A-3DFE-A0849753F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9406514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AE3B995C-7BB2-8EA2-CB03-7D8BD7359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15566459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8D935C2-3F97-35BD-8845-FA195BE53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47289837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49CEFC5-4566-5C66-6557-B704A9416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Ivette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4DBB549-BD92-343A-FD5F-3CADE346C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CAC9BC3-1B3C-8C9A-2893-A87558234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84163136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1123A15-4EBE-563F-4CDD-F4E1B035B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Bolaines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32888616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4626B86-4DFB-264E-EA8F-3BE791D9C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COMITÉS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2195736" y="1988840"/>
            <a:ext cx="52565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DE AUDITORÍA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SV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DE RIESGOS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SV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sz="1800" b="0" i="0" u="none" strike="noStrike" baseline="0" dirty="0">
                <a:latin typeface="Aptos" panose="020B0004020202020204" pitchFamily="34" charset="0"/>
              </a:rPr>
              <a:t>COMITÉ DE LAVADO DE DINERO Y ACTIVOS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ES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ANTISOBORNO Y ANTICORRUPCIÓN</a:t>
            </a:r>
            <a:endParaRPr lang="es-SV" b="1" dirty="0">
              <a:latin typeface="+mn-lt"/>
            </a:endParaRP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9BF0B06-DD85-CEE8-1DEC-F9FFC8B37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30396931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277792393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AF6CC4E-3F5B-E387-668C-6819EE5A8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0114233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A6A6565-621F-F642-6AD6-064FEC6C1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42330771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47CCC98-12FA-6B1F-29F9-320CBE574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2024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9341</TotalTime>
  <Words>4669</Words>
  <Application>Microsoft Office PowerPoint</Application>
  <PresentationFormat>Presentación en pantalla (4:3)</PresentationFormat>
  <Paragraphs>719</Paragraphs>
  <Slides>56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56</vt:i4>
      </vt:variant>
    </vt:vector>
  </HeadingPairs>
  <TitlesOfParts>
    <vt:vector size="64" baseType="lpstr">
      <vt:lpstr>Aptos</vt:lpstr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Guillen</cp:lastModifiedBy>
  <cp:revision>1061</cp:revision>
  <cp:lastPrinted>2017-07-31T16:25:48Z</cp:lastPrinted>
  <dcterms:created xsi:type="dcterms:W3CDTF">2007-05-14T18:37:21Z</dcterms:created>
  <dcterms:modified xsi:type="dcterms:W3CDTF">2024-09-19T20:04:50Z</dcterms:modified>
</cp:coreProperties>
</file>