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8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9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10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1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2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3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4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5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6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7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8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8"/>
  </p:notesMasterIdLst>
  <p:sldIdLst>
    <p:sldId id="256" r:id="rId2"/>
    <p:sldId id="257" r:id="rId3"/>
    <p:sldId id="308" r:id="rId4"/>
    <p:sldId id="259" r:id="rId5"/>
    <p:sldId id="340" r:id="rId6"/>
    <p:sldId id="351" r:id="rId7"/>
    <p:sldId id="260" r:id="rId8"/>
    <p:sldId id="261" r:id="rId9"/>
    <p:sldId id="262" r:id="rId10"/>
    <p:sldId id="263" r:id="rId11"/>
    <p:sldId id="350" r:id="rId12"/>
    <p:sldId id="264" r:id="rId13"/>
    <p:sldId id="265" r:id="rId14"/>
    <p:sldId id="266" r:id="rId15"/>
    <p:sldId id="267" r:id="rId16"/>
    <p:sldId id="349" r:id="rId17"/>
    <p:sldId id="268" r:id="rId18"/>
    <p:sldId id="309" r:id="rId19"/>
    <p:sldId id="348" r:id="rId20"/>
    <p:sldId id="310" r:id="rId21"/>
    <p:sldId id="311" r:id="rId22"/>
    <p:sldId id="312" r:id="rId23"/>
    <p:sldId id="346" r:id="rId24"/>
    <p:sldId id="269" r:id="rId25"/>
    <p:sldId id="313" r:id="rId26"/>
    <p:sldId id="314" r:id="rId27"/>
    <p:sldId id="315" r:id="rId28"/>
    <p:sldId id="316" r:id="rId29"/>
    <p:sldId id="270" r:id="rId30"/>
    <p:sldId id="317" r:id="rId31"/>
    <p:sldId id="318" r:id="rId32"/>
    <p:sldId id="319" r:id="rId33"/>
    <p:sldId id="271" r:id="rId34"/>
    <p:sldId id="320" r:id="rId35"/>
    <p:sldId id="321" r:id="rId36"/>
    <p:sldId id="322" r:id="rId37"/>
    <p:sldId id="323" r:id="rId38"/>
    <p:sldId id="272" r:id="rId39"/>
    <p:sldId id="324" r:id="rId40"/>
    <p:sldId id="325" r:id="rId41"/>
    <p:sldId id="326" r:id="rId42"/>
    <p:sldId id="327" r:id="rId43"/>
    <p:sldId id="273" r:id="rId44"/>
    <p:sldId id="329" r:id="rId45"/>
    <p:sldId id="330" r:id="rId46"/>
    <p:sldId id="274" r:id="rId47"/>
    <p:sldId id="347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0" d="100"/>
          <a:sy n="70" d="100"/>
        </p:scale>
        <p:origin x="1560" y="4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25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140067EA-54C7-4A2A-9EF5-847A96E2E96D}" type="presParOf" srcId="{83D2847A-64F1-4E49-B0D4-13B33A530AEE}" destId="{7D896AFB-FB0F-4DD6-B9B9-CD8B25556F4E}" srcOrd="0" destOrd="0" presId="urn:microsoft.com/office/officeart/2005/8/layout/orgChart1"/>
    <dgm:cxn modelId="{15FFE250-194B-42BD-BF35-84A15BBB4201}" type="presParOf" srcId="{83D2847A-64F1-4E49-B0D4-13B33A530AEE}" destId="{48E37160-D030-449F-9C26-699CF728A760}" srcOrd="1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44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21/6/2024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49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21/06/2024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6.xml"/><Relationship Id="rId18" Type="http://schemas.openxmlformats.org/officeDocument/2006/relationships/slide" Target="slide48.xml"/><Relationship Id="rId26" Type="http://schemas.openxmlformats.org/officeDocument/2006/relationships/slide" Target="slide38.xml"/><Relationship Id="rId39" Type="http://schemas.openxmlformats.org/officeDocument/2006/relationships/slide" Target="slide56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10.xml"/><Relationship Id="rId47" Type="http://schemas.openxmlformats.org/officeDocument/2006/relationships/slide" Target="slide12.xml"/><Relationship Id="rId50" Type="http://schemas.openxmlformats.org/officeDocument/2006/relationships/slide" Target="slide13.xml"/><Relationship Id="rId55" Type="http://schemas.openxmlformats.org/officeDocument/2006/relationships/slide" Target="slide23.xml"/><Relationship Id="rId7" Type="http://schemas.openxmlformats.org/officeDocument/2006/relationships/slide" Target="slide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5.xml"/><Relationship Id="rId29" Type="http://schemas.openxmlformats.org/officeDocument/2006/relationships/slide" Target="slide41.xml"/><Relationship Id="rId11" Type="http://schemas.openxmlformats.org/officeDocument/2006/relationships/slide" Target="slide21.xml"/><Relationship Id="rId24" Type="http://schemas.openxmlformats.org/officeDocument/2006/relationships/slide" Target="slide37.xml"/><Relationship Id="rId32" Type="http://schemas.openxmlformats.org/officeDocument/2006/relationships/slide" Target="slide32.xml"/><Relationship Id="rId37" Type="http://schemas.openxmlformats.org/officeDocument/2006/relationships/slide" Target="slide54.xml"/><Relationship Id="rId40" Type="http://schemas.openxmlformats.org/officeDocument/2006/relationships/slide" Target="slide15.xml"/><Relationship Id="rId45" Type="http://schemas.openxmlformats.org/officeDocument/2006/relationships/slide" Target="slide52.xml"/><Relationship Id="rId53" Type="http://schemas.openxmlformats.org/officeDocument/2006/relationships/slide" Target="slide9.xml"/><Relationship Id="rId58" Type="http://schemas.openxmlformats.org/officeDocument/2006/relationships/image" Target="../media/image3.png"/><Relationship Id="rId5" Type="http://schemas.openxmlformats.org/officeDocument/2006/relationships/slide" Target="slide2.xml"/><Relationship Id="rId61" Type="http://schemas.openxmlformats.org/officeDocument/2006/relationships/slide" Target="slide19.xml"/><Relationship Id="rId19" Type="http://schemas.openxmlformats.org/officeDocument/2006/relationships/slide" Target="slide49.xml"/><Relationship Id="rId14" Type="http://schemas.openxmlformats.org/officeDocument/2006/relationships/slide" Target="slide27.xml"/><Relationship Id="rId22" Type="http://schemas.openxmlformats.org/officeDocument/2006/relationships/slide" Target="slide35.xml"/><Relationship Id="rId27" Type="http://schemas.openxmlformats.org/officeDocument/2006/relationships/slide" Target="slide39.xml"/><Relationship Id="rId30" Type="http://schemas.openxmlformats.org/officeDocument/2006/relationships/slide" Target="slide29.xml"/><Relationship Id="rId35" Type="http://schemas.openxmlformats.org/officeDocument/2006/relationships/slide" Target="slide44.xml"/><Relationship Id="rId43" Type="http://schemas.openxmlformats.org/officeDocument/2006/relationships/slide" Target="slide5.xml"/><Relationship Id="rId48" Type="http://schemas.openxmlformats.org/officeDocument/2006/relationships/slide" Target="slide47.xml"/><Relationship Id="rId56" Type="http://schemas.openxmlformats.org/officeDocument/2006/relationships/slide" Target="slide8.xml"/><Relationship Id="rId8" Type="http://schemas.openxmlformats.org/officeDocument/2006/relationships/slide" Target="slide17.xml"/><Relationship Id="rId51" Type="http://schemas.openxmlformats.org/officeDocument/2006/relationships/slide" Target="slide22.xml"/><Relationship Id="rId3" Type="http://schemas.openxmlformats.org/officeDocument/2006/relationships/notesSlide" Target="../notesSlides/notesSlide1.xml"/><Relationship Id="rId12" Type="http://schemas.openxmlformats.org/officeDocument/2006/relationships/slide" Target="slide24.xml"/><Relationship Id="rId17" Type="http://schemas.openxmlformats.org/officeDocument/2006/relationships/slide" Target="slide46.xml"/><Relationship Id="rId25" Type="http://schemas.openxmlformats.org/officeDocument/2006/relationships/slide" Target="slide34.xml"/><Relationship Id="rId33" Type="http://schemas.openxmlformats.org/officeDocument/2006/relationships/slide" Target="slide30.xml"/><Relationship Id="rId38" Type="http://schemas.openxmlformats.org/officeDocument/2006/relationships/slide" Target="slide55.xml"/><Relationship Id="rId46" Type="http://schemas.openxmlformats.org/officeDocument/2006/relationships/slide" Target="slide51.xml"/><Relationship Id="rId59" Type="http://schemas.openxmlformats.org/officeDocument/2006/relationships/slide" Target="slide6.xml"/><Relationship Id="rId20" Type="http://schemas.openxmlformats.org/officeDocument/2006/relationships/slide" Target="slide50.xml"/><Relationship Id="rId41" Type="http://schemas.openxmlformats.org/officeDocument/2006/relationships/slide" Target="slide14.xml"/><Relationship Id="rId54" Type="http://schemas.openxmlformats.org/officeDocument/2006/relationships/slide" Target="slide11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8.xml"/><Relationship Id="rId23" Type="http://schemas.openxmlformats.org/officeDocument/2006/relationships/slide" Target="slide36.xml"/><Relationship Id="rId28" Type="http://schemas.openxmlformats.org/officeDocument/2006/relationships/slide" Target="slide40.xml"/><Relationship Id="rId36" Type="http://schemas.openxmlformats.org/officeDocument/2006/relationships/slide" Target="slide45.xml"/><Relationship Id="rId49" Type="http://schemas.openxmlformats.org/officeDocument/2006/relationships/slide" Target="slide42.xml"/><Relationship Id="rId57" Type="http://schemas.openxmlformats.org/officeDocument/2006/relationships/image" Target="../media/image2.png"/><Relationship Id="rId10" Type="http://schemas.openxmlformats.org/officeDocument/2006/relationships/slide" Target="slide20.xml"/><Relationship Id="rId31" Type="http://schemas.openxmlformats.org/officeDocument/2006/relationships/slide" Target="slide31.xml"/><Relationship Id="rId44" Type="http://schemas.openxmlformats.org/officeDocument/2006/relationships/slide" Target="slide3.xml"/><Relationship Id="rId52" Type="http://schemas.openxmlformats.org/officeDocument/2006/relationships/slide" Target="slide53.xml"/><Relationship Id="rId60" Type="http://schemas.openxmlformats.org/officeDocument/2006/relationships/slide" Target="slide16.xml"/><Relationship Id="rId4" Type="http://schemas.openxmlformats.org/officeDocument/2006/relationships/image" Target="../media/image1.jpg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Sistemas Integrados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221054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 </a:t>
            </a:r>
            <a:r>
              <a:rPr lang="es-MX" altLang="es-SV" sz="1200" b="1" dirty="0">
                <a:latin typeface="+mn-lt"/>
                <a:cs typeface="Times New Roman" panose="02020603050405020304" pitchFamily="18" charset="0"/>
              </a:rPr>
              <a:t>(V27)</a:t>
            </a:r>
            <a:endParaRPr lang="es-ES" altLang="es-SV" sz="1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mayo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3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Función de Cumplimiento Antisoborno</a:t>
            </a:r>
          </a:p>
        </p:txBody>
      </p:sp>
      <p:sp>
        <p:nvSpPr>
          <p:cNvPr id="141" name="8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87 Forma libre">
            <a:extLst>
              <a:ext uri="{FF2B5EF4-FFF2-40B4-BE49-F238E27FC236}">
                <a16:creationId xmlns:a16="http://schemas.microsoft.com/office/drawing/2014/main" id="{97968C10-B813-F88D-AD4A-5B425495CC43}"/>
              </a:ext>
            </a:extLst>
          </p:cNvPr>
          <p:cNvSpPr/>
          <p:nvPr/>
        </p:nvSpPr>
        <p:spPr bwMode="auto">
          <a:xfrm>
            <a:off x="76323" y="4577056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 de la Mujer y Grupos Vulnerables</a:t>
            </a:r>
          </a:p>
        </p:txBody>
      </p:sp>
      <p:cxnSp>
        <p:nvCxnSpPr>
          <p:cNvPr id="9" name="127 Conector recto">
            <a:extLst>
              <a:ext uri="{FF2B5EF4-FFF2-40B4-BE49-F238E27FC236}">
                <a16:creationId xmlns:a16="http://schemas.microsoft.com/office/drawing/2014/main" id="{AA87F7E0-38C0-C7F3-F599-2BC51881F446}"/>
              </a:ext>
            </a:extLst>
          </p:cNvPr>
          <p:cNvCxnSpPr/>
          <p:nvPr/>
        </p:nvCxnSpPr>
        <p:spPr>
          <a:xfrm>
            <a:off x="745889" y="4722922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290 Conector recto">
            <a:extLst>
              <a:ext uri="{FF2B5EF4-FFF2-40B4-BE49-F238E27FC236}">
                <a16:creationId xmlns:a16="http://schemas.microsoft.com/office/drawing/2014/main" id="{5BFDA5A9-8AF3-E2A5-C20B-1D3DECCAE320}"/>
              </a:ext>
            </a:extLst>
          </p:cNvPr>
          <p:cNvCxnSpPr/>
          <p:nvPr/>
        </p:nvCxnSpPr>
        <p:spPr>
          <a:xfrm>
            <a:off x="3755299" y="1339364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9 Forma libre">
            <a:extLst>
              <a:ext uri="{FF2B5EF4-FFF2-40B4-BE49-F238E27FC236}">
                <a16:creationId xmlns:a16="http://schemas.microsoft.com/office/drawing/2014/main" id="{B77E74D7-76FF-BC7C-21FB-CDAE4B0AC599}"/>
              </a:ext>
            </a:extLst>
          </p:cNvPr>
          <p:cNvSpPr/>
          <p:nvPr/>
        </p:nvSpPr>
        <p:spPr bwMode="auto">
          <a:xfrm>
            <a:off x="3094996" y="1213211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tx1"/>
                </a:solidFill>
              </a:rPr>
              <a:t>Comités</a:t>
            </a:r>
          </a:p>
        </p:txBody>
      </p:sp>
      <p:sp>
        <p:nvSpPr>
          <p:cNvPr id="177" name="69 Forma libre">
            <a:hlinkClick r:id="rId47" action="ppaction://hlinksldjump"/>
            <a:extLst>
              <a:ext uri="{FF2B5EF4-FFF2-40B4-BE49-F238E27FC236}">
                <a16:creationId xmlns:a16="http://schemas.microsoft.com/office/drawing/2014/main" id="{CDFC0001-E3EE-1227-B47C-CBFB608FB0FA}"/>
              </a:ext>
            </a:extLst>
          </p:cNvPr>
          <p:cNvSpPr/>
          <p:nvPr/>
        </p:nvSpPr>
        <p:spPr bwMode="auto">
          <a:xfrm>
            <a:off x="3521897" y="2699770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cmpd="sng">
            <a:solidFill>
              <a:schemeClr val="tx1"/>
            </a:solidFill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Compras Públicas</a:t>
            </a:r>
          </a:p>
        </p:txBody>
      </p:sp>
      <p:cxnSp>
        <p:nvCxnSpPr>
          <p:cNvPr id="178" name="273 Conector recto">
            <a:extLst>
              <a:ext uri="{FF2B5EF4-FFF2-40B4-BE49-F238E27FC236}">
                <a16:creationId xmlns:a16="http://schemas.microsoft.com/office/drawing/2014/main" id="{9C09701D-CC90-2FFF-57C7-E8DFCF434CE9}"/>
              </a:ext>
            </a:extLst>
          </p:cNvPr>
          <p:cNvCxnSpPr>
            <a:cxnSpLocks/>
          </p:cNvCxnSpPr>
          <p:nvPr/>
        </p:nvCxnSpPr>
        <p:spPr>
          <a:xfrm>
            <a:off x="4203641" y="2852936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09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A5EF3EE5-30E2-DB63-8645-57608ACB11CB}"/>
              </a:ext>
            </a:extLst>
          </p:cNvPr>
          <p:cNvSpPr/>
          <p:nvPr/>
        </p:nvSpPr>
        <p:spPr bwMode="auto">
          <a:xfrm>
            <a:off x="3091016" y="1208066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tx1"/>
              </a:solidFill>
            </a:endParaRPr>
          </a:p>
        </p:txBody>
      </p:sp>
      <p:sp>
        <p:nvSpPr>
          <p:cNvPr id="7" name="67 Forma libre">
            <a:extLst>
              <a:ext uri="{FF2B5EF4-FFF2-40B4-BE49-F238E27FC236}">
                <a16:creationId xmlns:a16="http://schemas.microsoft.com/office/drawing/2014/main" id="{A8F03A26-548A-5038-4841-165A8D1AA4A4}"/>
              </a:ext>
            </a:extLst>
          </p:cNvPr>
          <p:cNvSpPr/>
          <p:nvPr/>
        </p:nvSpPr>
        <p:spPr bwMode="auto">
          <a:xfrm>
            <a:off x="3543977" y="2087384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" name="69 Forma libre">
            <a:hlinkClick r:id="rId40" action="ppaction://hlinksldjump"/>
            <a:extLst>
              <a:ext uri="{FF2B5EF4-FFF2-40B4-BE49-F238E27FC236}">
                <a16:creationId xmlns:a16="http://schemas.microsoft.com/office/drawing/2014/main" id="{ADE1C8E9-42AB-BC8A-5EFE-888B4D950950}"/>
              </a:ext>
            </a:extLst>
          </p:cNvPr>
          <p:cNvSpPr/>
          <p:nvPr/>
        </p:nvSpPr>
        <p:spPr bwMode="auto">
          <a:xfrm>
            <a:off x="3518717" y="2697884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cmpd="sng">
            <a:noFill/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6" name="103 Forma libre">
            <a:hlinkClick r:id="rId60" action="ppaction://hlinksldjump"/>
            <a:extLst>
              <a:ext uri="{FF2B5EF4-FFF2-40B4-BE49-F238E27FC236}">
                <a16:creationId xmlns:a16="http://schemas.microsoft.com/office/drawing/2014/main" id="{81DAC4D8-ECA9-4AE8-1F90-99FD7A60CE24}"/>
              </a:ext>
            </a:extLst>
          </p:cNvPr>
          <p:cNvSpPr/>
          <p:nvPr/>
        </p:nvSpPr>
        <p:spPr bwMode="auto">
          <a:xfrm>
            <a:off x="3525934" y="3125289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8" name="103 Forma libre">
            <a:hlinkClick r:id="rId61" action="ppaction://hlinksldjump"/>
            <a:extLst>
              <a:ext uri="{FF2B5EF4-FFF2-40B4-BE49-F238E27FC236}">
                <a16:creationId xmlns:a16="http://schemas.microsoft.com/office/drawing/2014/main" id="{E0CC860D-C394-6C48-9CFE-E26629F3104A}"/>
              </a:ext>
            </a:extLst>
          </p:cNvPr>
          <p:cNvSpPr/>
          <p:nvPr/>
        </p:nvSpPr>
        <p:spPr bwMode="auto">
          <a:xfrm>
            <a:off x="74519" y="4587464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02105C8-A9BE-C600-53AD-6A3879569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FUNCIÓN DE CUMPLIMIENTO ANTISOBORNO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919456144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Administrar, gestionar y ejecutar el seguimiento de los planes, procesos, informes y acciones derivadas del Sistemas Integrados de Gestión de la calidad, ambiental y antisoborno, así como fomentar y facilitar la cultura de los sistemas de gestión y la mejora continua de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3BA1890-6E6D-0341-630F-CB80B0042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  <p:sp>
        <p:nvSpPr>
          <p:cNvPr id="3" name="9 CuadroTexto">
            <a:extLst>
              <a:ext uri="{FF2B5EF4-FFF2-40B4-BE49-F238E27FC236}">
                <a16:creationId xmlns:a16="http://schemas.microsoft.com/office/drawing/2014/main" id="{FB4CE6A3-1362-7CA1-4C96-9E76EF467833}"/>
              </a:ext>
            </a:extLst>
          </p:cNvPr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Responsable:</a:t>
            </a:r>
          </a:p>
          <a:p>
            <a:pPr algn="ctr"/>
            <a:r>
              <a:rPr lang="es-SV" dirty="0">
                <a:latin typeface="+mn-lt"/>
              </a:rPr>
              <a:t>  Lic. Jairo Felipe Alonso Damas Cruz.</a:t>
            </a:r>
          </a:p>
        </p:txBody>
      </p:sp>
    </p:spTree>
    <p:extLst>
      <p:ext uri="{BB962C8B-B14F-4D97-AF65-F5344CB8AC3E}">
        <p14:creationId xmlns:p14="http://schemas.microsoft.com/office/powerpoint/2010/main" val="645395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2F1C32B-7124-A93D-1B69-5F4B60987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9871AC-1D3D-3283-83F3-797377BEC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173AEF5-4747-E56B-D547-A758E0C76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40297992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A50872E-370E-BF3A-6420-7038DEF67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SISTEMAS INTEGRADOS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67544" y="1445875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Dar cumplimiento a las responsabilidades establecidas en el Reglamento de la Ley de Compras Públicas y participar en el diseño e implementación del Sistema de Gestión Antisoborno y sus controles.</a:t>
            </a:r>
          </a:p>
        </p:txBody>
      </p:sp>
      <p:sp>
        <p:nvSpPr>
          <p:cNvPr id="3" name="8 CuadroTexto">
            <a:extLst>
              <a:ext uri="{FF2B5EF4-FFF2-40B4-BE49-F238E27FC236}">
                <a16:creationId xmlns:a16="http://schemas.microsoft.com/office/drawing/2014/main" id="{126B9308-72ED-339B-96ED-BC1AC784B1D4}"/>
              </a:ext>
            </a:extLst>
          </p:cNvPr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Sistemas Integrados: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graphicFrame>
        <p:nvGraphicFramePr>
          <p:cNvPr id="7" name="7 Diagrama">
            <a:extLst>
              <a:ext uri="{FF2B5EF4-FFF2-40B4-BE49-F238E27FC236}">
                <a16:creationId xmlns:a16="http://schemas.microsoft.com/office/drawing/2014/main" id="{15935A8A-7BDD-3E9C-8BD8-BA019DCDE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215679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A2BD3F69-D817-B22F-5A16-9824F6B2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523242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557F61F-D855-011B-2F73-D3BB2EDE9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350676D-94A2-AFC1-B025-A3262B8ED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6 Rectángulo">
            <a:extLst>
              <a:ext uri="{FF2B5EF4-FFF2-40B4-BE49-F238E27FC236}">
                <a16:creationId xmlns:a16="http://schemas.microsoft.com/office/drawing/2014/main" id="{FEDC6106-87D6-AB0D-C5F1-C73E323FE175}"/>
              </a:ext>
            </a:extLst>
          </p:cNvPr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5" name="10 Rectángulo">
            <a:extLst>
              <a:ext uri="{FF2B5EF4-FFF2-40B4-BE49-F238E27FC236}">
                <a16:creationId xmlns:a16="http://schemas.microsoft.com/office/drawing/2014/main" id="{5374BBF1-7B8F-91A8-1AF3-2A3B47DCACE6}"/>
              </a:ext>
            </a:extLst>
          </p:cNvPr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U</a:t>
            </a:r>
            <a:r>
              <a:rPr lang="es-SV" b="1" dirty="0">
                <a:solidFill>
                  <a:schemeClr val="tx1"/>
                </a:solidFill>
              </a:rPr>
              <a:t>nidad de la Mujer y Grupos Vulnerables</a:t>
            </a: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D9D379FB-E848-C3B7-CAE4-ABD3AD53F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38594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16087121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8CBC7EA-B272-47DB-837E-7D4DD9FD2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A61E70E-E28D-C301-B42E-0DED3FAA4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2151783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3199FA6-0A5B-978E-CF61-4E4267109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DE3D51E-B5F8-62DA-DFB3-C9D8DA5DB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BACAD4D-92E2-C3B3-6452-FB984AA91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D956351-5C67-A648-2714-23E2A5DCD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0752384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7F9CA36-461D-126C-6B54-1EAE9CB6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DD6E4E4-E311-2D83-0421-B9569F13A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9C5DB68-A200-29EB-9CBD-768248BFB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DECC90E-56ED-D7B3-B761-4CD5F3BE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Rosa María Lara Urrutia</a:t>
            </a:r>
          </a:p>
          <a:p>
            <a:r>
              <a:rPr lang="es-SV" sz="1400" b="1" dirty="0">
                <a:latin typeface="+mn-lt"/>
              </a:rPr>
              <a:t> 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6314076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FFB573F-C783-F07B-406F-0ABB2B5A2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13858263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77EAB68-6A8E-D7C1-4E26-BDE5C2A6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451D7F0-FB64-6467-5A1D-27158206A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3474154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731C029-C0B6-E03E-E1FB-AD499EEDA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45078380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B07C48C-E9C2-BE6B-8719-5A465FB4C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8CA7954-31BC-27D7-E04C-BF15B7B4D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9213133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FAD58CE-F718-43DD-881B-2D237408F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5255673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385D551-B552-BF0A-ACF2-316263289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70A1F7E-AECE-8EC9-7919-DBB881559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7104AB3-46A9-FE70-D2BB-819D34AB0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294933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EA3B0A4-02B3-82B7-A47A-99479BDA6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3F57459-2E16-A49C-A3E3-7E31EE53B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BFC60CC-DAAA-31CE-CBD8-34212CFB9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4606997-9C95-6E64-B92E-5734C9F51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13F1394-5C8B-4A2A-9674-30020733F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7814714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0F68AA9-CD40-4654-0FDA-81D521465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B8FEA03-C87B-302D-6647-3946F8101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2C9674B-080C-599D-7A70-859EEEA44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EC3B9C9-BD67-DE58-A5DC-BF6003888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23963231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8C8BE0E-7CCD-035A-10C9-A3CB214DF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4800678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7B90359-4E50-01B7-D849-1EF8E9329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40AF6ED-6313-9433-46AD-531E7E202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E60B74B-4AED-287A-B961-48574D8E6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95A782F-6D45-B14A-CB8C-F6E0D29CF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3B2F1A8-B23C-387D-A0BD-2911F3C3B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12267894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AB5EA54-17BF-60D3-3CA4-2E8FDE957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842C6C9-F805-C530-D497-6A3E75D25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EC0A0BE-8B7C-1EE1-709E-3B2C6B124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8538934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01E1F9F-07EA-E5C7-4A08-FC04528F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32888616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35F2E14-8AB6-9C55-D661-978F5A63E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COMITÉS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195736" y="1988840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AUDITORÍA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RIESGOS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>
                <a:latin typeface="Aptos" panose="020B0004020202020204" pitchFamily="34" charset="0"/>
              </a:rPr>
              <a:t>COMITÉ DE LAVADO DE DINERO Y ACTIVOS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ANTISOBORNO Y ANTICORRUPCIÓN</a:t>
            </a:r>
            <a:endParaRPr lang="es-SV" b="1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BF3319C-1B6B-4ACE-A345-2808469FE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303969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EAF659B-C126-03DF-0136-0D768F417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EB7DE36B-7C6E-6FE2-08CA-3BAD087B4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411813871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1124B19-022D-267A-E785-76F5C81A4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2024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9315</TotalTime>
  <Words>4670</Words>
  <Application>Microsoft Office PowerPoint</Application>
  <PresentationFormat>Presentación en pantalla (4:3)</PresentationFormat>
  <Paragraphs>719</Paragraphs>
  <Slides>56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4" baseType="lpstr">
      <vt:lpstr>Aptos</vt:lpstr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1056</cp:revision>
  <cp:lastPrinted>2017-07-31T16:25:48Z</cp:lastPrinted>
  <dcterms:created xsi:type="dcterms:W3CDTF">2007-05-14T18:37:21Z</dcterms:created>
  <dcterms:modified xsi:type="dcterms:W3CDTF">2024-06-21T16:57:44Z</dcterms:modified>
</cp:coreProperties>
</file>