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47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88B03-6F32-480D-ADF7-C954ABD442DF}" v="86" dt="2023-09-02T00:17:26.8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>
        <p:scale>
          <a:sx n="75" d="100"/>
          <a:sy n="75" d="100"/>
        </p:scale>
        <p:origin x="1410" y="-60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microsoft.com/office/2016/11/relationships/changesInfo" Target="changesInfos/changesInfo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enia Abigail Trejo Hernandez" userId="9c3bea59-b1f3-4ff1-8d26-555179a2d3fd" providerId="ADAL" clId="{D1388B03-6F32-480D-ADF7-C954ABD442DF}"/>
    <pc:docChg chg="custSel modSld">
      <pc:chgData name="Ismenia Abigail Trejo Hernandez" userId="9c3bea59-b1f3-4ff1-8d26-555179a2d3fd" providerId="ADAL" clId="{D1388B03-6F32-480D-ADF7-C954ABD442DF}" dt="2023-09-04T18:00:57.024" v="197" actId="20577"/>
      <pc:docMkLst>
        <pc:docMk/>
      </pc:docMkLst>
      <pc:sldChg chg="modSp mod">
        <pc:chgData name="Ismenia Abigail Trejo Hernandez" userId="9c3bea59-b1f3-4ff1-8d26-555179a2d3fd" providerId="ADAL" clId="{D1388B03-6F32-480D-ADF7-C954ABD442DF}" dt="2023-09-02T00:10:29.601" v="3" actId="20577"/>
        <pc:sldMkLst>
          <pc:docMk/>
          <pc:sldMk cId="0" sldId="256"/>
        </pc:sldMkLst>
        <pc:spChg chg="mod">
          <ac:chgData name="Ismenia Abigail Trejo Hernandez" userId="9c3bea59-b1f3-4ff1-8d26-555179a2d3fd" providerId="ADAL" clId="{D1388B03-6F32-480D-ADF7-C954ABD442DF}" dt="2023-09-02T00:10:29.601" v="3" actId="20577"/>
          <ac:spMkLst>
            <pc:docMk/>
            <pc:sldMk cId="0" sldId="256"/>
            <ac:spMk id="122" creationId="{00000000-0000-0000-0000-000000000000}"/>
          </ac:spMkLst>
        </pc:spChg>
      </pc:sldChg>
      <pc:sldChg chg="modSp mod">
        <pc:chgData name="Ismenia Abigail Trejo Hernandez" userId="9c3bea59-b1f3-4ff1-8d26-555179a2d3fd" providerId="ADAL" clId="{D1388B03-6F32-480D-ADF7-C954ABD442DF}" dt="2023-09-04T18:00:57.024" v="197" actId="20577"/>
        <pc:sldMkLst>
          <pc:docMk/>
          <pc:sldMk cId="97653746" sldId="257"/>
        </pc:sldMkLst>
        <pc:spChg chg="mod">
          <ac:chgData name="Ismenia Abigail Trejo Hernandez" userId="9c3bea59-b1f3-4ff1-8d26-555179a2d3fd" providerId="ADAL" clId="{D1388B03-6F32-480D-ADF7-C954ABD442DF}" dt="2023-09-02T00:10:43.344" v="7" actId="20577"/>
          <ac:spMkLst>
            <pc:docMk/>
            <pc:sldMk cId="97653746" sldId="257"/>
            <ac:spMk id="4" creationId="{75E08D4E-7D4A-4B40-A96E-4F2BEBDB86CF}"/>
          </ac:spMkLst>
        </pc:spChg>
        <pc:spChg chg="mod">
          <ac:chgData name="Ismenia Abigail Trejo Hernandez" userId="9c3bea59-b1f3-4ff1-8d26-555179a2d3fd" providerId="ADAL" clId="{D1388B03-6F32-480D-ADF7-C954ABD442DF}" dt="2023-09-04T18:00:57.024" v="197" actId="20577"/>
          <ac:spMkLst>
            <pc:docMk/>
            <pc:sldMk cId="97653746" sldId="257"/>
            <ac:spMk id="10" creationId="{00000000-0000-0000-0000-00000000000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00.410" v="11"/>
        <pc:sldMkLst>
          <pc:docMk/>
          <pc:sldMk cId="4188133113" sldId="259"/>
        </pc:sldMkLst>
        <pc:spChg chg="add mod">
          <ac:chgData name="Ismenia Abigail Trejo Hernandez" userId="9c3bea59-b1f3-4ff1-8d26-555179a2d3fd" providerId="ADAL" clId="{D1388B03-6F32-480D-ADF7-C954ABD442DF}" dt="2023-09-02T00:11:00.410" v="11"/>
          <ac:spMkLst>
            <pc:docMk/>
            <pc:sldMk cId="4188133113" sldId="259"/>
            <ac:spMk id="2" creationId="{C7FF5AF7-3724-4213-584D-FB88EB351A5A}"/>
          </ac:spMkLst>
        </pc:spChg>
        <pc:spChg chg="del">
          <ac:chgData name="Ismenia Abigail Trejo Hernandez" userId="9c3bea59-b1f3-4ff1-8d26-555179a2d3fd" providerId="ADAL" clId="{D1388B03-6F32-480D-ADF7-C954ABD442DF}" dt="2023-09-02T00:10:59.886" v="10" actId="478"/>
          <ac:spMkLst>
            <pc:docMk/>
            <pc:sldMk cId="4188133113" sldId="259"/>
            <ac:spMk id="3" creationId="{FF81CFB5-A436-CF80-BDF4-BDBF0BD211C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10.599" v="15"/>
        <pc:sldMkLst>
          <pc:docMk/>
          <pc:sldMk cId="2723127432" sldId="260"/>
        </pc:sldMkLst>
        <pc:spChg chg="add mod">
          <ac:chgData name="Ismenia Abigail Trejo Hernandez" userId="9c3bea59-b1f3-4ff1-8d26-555179a2d3fd" providerId="ADAL" clId="{D1388B03-6F32-480D-ADF7-C954ABD442DF}" dt="2023-09-02T00:11:10.599" v="15"/>
          <ac:spMkLst>
            <pc:docMk/>
            <pc:sldMk cId="2723127432" sldId="260"/>
            <ac:spMk id="2" creationId="{34B3B3EC-20C1-1B71-0EC9-0199F43F8F5C}"/>
          </ac:spMkLst>
        </pc:spChg>
        <pc:spChg chg="del">
          <ac:chgData name="Ismenia Abigail Trejo Hernandez" userId="9c3bea59-b1f3-4ff1-8d26-555179a2d3fd" providerId="ADAL" clId="{D1388B03-6F32-480D-ADF7-C954ABD442DF}" dt="2023-09-02T00:11:10.129" v="14" actId="478"/>
          <ac:spMkLst>
            <pc:docMk/>
            <pc:sldMk cId="2723127432" sldId="260"/>
            <ac:spMk id="3" creationId="{40AC2694-239C-2C79-EAFE-B265CD22436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27.697" v="17"/>
        <pc:sldMkLst>
          <pc:docMk/>
          <pc:sldMk cId="1792317786" sldId="261"/>
        </pc:sldMkLst>
        <pc:spChg chg="del">
          <ac:chgData name="Ismenia Abigail Trejo Hernandez" userId="9c3bea59-b1f3-4ff1-8d26-555179a2d3fd" providerId="ADAL" clId="{D1388B03-6F32-480D-ADF7-C954ABD442DF}" dt="2023-09-02T00:11:27.295" v="16" actId="478"/>
          <ac:spMkLst>
            <pc:docMk/>
            <pc:sldMk cId="1792317786" sldId="261"/>
            <ac:spMk id="3" creationId="{56942EA4-F474-C805-E5DF-405443C68A94}"/>
          </ac:spMkLst>
        </pc:spChg>
        <pc:spChg chg="add mod">
          <ac:chgData name="Ismenia Abigail Trejo Hernandez" userId="9c3bea59-b1f3-4ff1-8d26-555179a2d3fd" providerId="ADAL" clId="{D1388B03-6F32-480D-ADF7-C954ABD442DF}" dt="2023-09-02T00:11:27.697" v="17"/>
          <ac:spMkLst>
            <pc:docMk/>
            <pc:sldMk cId="1792317786" sldId="261"/>
            <ac:spMk id="5" creationId="{E7D26F84-7824-AB62-08EE-7833D3503AC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1.727" v="19"/>
        <pc:sldMkLst>
          <pc:docMk/>
          <pc:sldMk cId="532835274" sldId="262"/>
        </pc:sldMkLst>
        <pc:spChg chg="add mod">
          <ac:chgData name="Ismenia Abigail Trejo Hernandez" userId="9c3bea59-b1f3-4ff1-8d26-555179a2d3fd" providerId="ADAL" clId="{D1388B03-6F32-480D-ADF7-C954ABD442DF}" dt="2023-09-02T00:11:31.727" v="19"/>
          <ac:spMkLst>
            <pc:docMk/>
            <pc:sldMk cId="532835274" sldId="262"/>
            <ac:spMk id="2" creationId="{DD2A0420-2573-52CF-62BA-1B87E9F76EA4}"/>
          </ac:spMkLst>
        </pc:spChg>
        <pc:spChg chg="del">
          <ac:chgData name="Ismenia Abigail Trejo Hernandez" userId="9c3bea59-b1f3-4ff1-8d26-555179a2d3fd" providerId="ADAL" clId="{D1388B03-6F32-480D-ADF7-C954ABD442DF}" dt="2023-09-02T00:11:31.261" v="18" actId="478"/>
          <ac:spMkLst>
            <pc:docMk/>
            <pc:sldMk cId="532835274" sldId="262"/>
            <ac:spMk id="3" creationId="{8E6F9E35-0C88-0DBA-15CB-F6C033D284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5.804" v="21"/>
        <pc:sldMkLst>
          <pc:docMk/>
          <pc:sldMk cId="1715653128" sldId="263"/>
        </pc:sldMkLst>
        <pc:spChg chg="add mod">
          <ac:chgData name="Ismenia Abigail Trejo Hernandez" userId="9c3bea59-b1f3-4ff1-8d26-555179a2d3fd" providerId="ADAL" clId="{D1388B03-6F32-480D-ADF7-C954ABD442DF}" dt="2023-09-02T00:11:35.804" v="21"/>
          <ac:spMkLst>
            <pc:docMk/>
            <pc:sldMk cId="1715653128" sldId="263"/>
            <ac:spMk id="2" creationId="{C8E7C070-CB36-656D-ABDC-90D11AB889D1}"/>
          </ac:spMkLst>
        </pc:spChg>
        <pc:spChg chg="del">
          <ac:chgData name="Ismenia Abigail Trejo Hernandez" userId="9c3bea59-b1f3-4ff1-8d26-555179a2d3fd" providerId="ADAL" clId="{D1388B03-6F32-480D-ADF7-C954ABD442DF}" dt="2023-09-02T00:11:35.317" v="20" actId="478"/>
          <ac:spMkLst>
            <pc:docMk/>
            <pc:sldMk cId="1715653128" sldId="263"/>
            <ac:spMk id="6" creationId="{81377EFE-F84B-BBC2-12D3-0D2277E866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4.053" v="25"/>
        <pc:sldMkLst>
          <pc:docMk/>
          <pc:sldMk cId="3238576594" sldId="264"/>
        </pc:sldMkLst>
        <pc:spChg chg="add mod">
          <ac:chgData name="Ismenia Abigail Trejo Hernandez" userId="9c3bea59-b1f3-4ff1-8d26-555179a2d3fd" providerId="ADAL" clId="{D1388B03-6F32-480D-ADF7-C954ABD442DF}" dt="2023-09-02T00:11:44.053" v="25"/>
          <ac:spMkLst>
            <pc:docMk/>
            <pc:sldMk cId="3238576594" sldId="264"/>
            <ac:spMk id="2" creationId="{B07A6C93-89FB-DF9C-A6E5-E0B43773F108}"/>
          </ac:spMkLst>
        </pc:spChg>
        <pc:spChg chg="del">
          <ac:chgData name="Ismenia Abigail Trejo Hernandez" userId="9c3bea59-b1f3-4ff1-8d26-555179a2d3fd" providerId="ADAL" clId="{D1388B03-6F32-480D-ADF7-C954ABD442DF}" dt="2023-09-02T00:11:43.639" v="24" actId="478"/>
          <ac:spMkLst>
            <pc:docMk/>
            <pc:sldMk cId="3238576594" sldId="264"/>
            <ac:spMk id="3" creationId="{9E1F8FC0-3165-C970-B316-1BFB7667454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7.682" v="27"/>
        <pc:sldMkLst>
          <pc:docMk/>
          <pc:sldMk cId="161233850" sldId="265"/>
        </pc:sldMkLst>
        <pc:spChg chg="del">
          <ac:chgData name="Ismenia Abigail Trejo Hernandez" userId="9c3bea59-b1f3-4ff1-8d26-555179a2d3fd" providerId="ADAL" clId="{D1388B03-6F32-480D-ADF7-C954ABD442DF}" dt="2023-09-02T00:11:47.209" v="26" actId="478"/>
          <ac:spMkLst>
            <pc:docMk/>
            <pc:sldMk cId="161233850" sldId="265"/>
            <ac:spMk id="2" creationId="{EA8B161F-784F-15EA-65BC-E69D95509333}"/>
          </ac:spMkLst>
        </pc:spChg>
        <pc:spChg chg="add mod">
          <ac:chgData name="Ismenia Abigail Trejo Hernandez" userId="9c3bea59-b1f3-4ff1-8d26-555179a2d3fd" providerId="ADAL" clId="{D1388B03-6F32-480D-ADF7-C954ABD442DF}" dt="2023-09-02T00:11:47.682" v="27"/>
          <ac:spMkLst>
            <pc:docMk/>
            <pc:sldMk cId="161233850" sldId="265"/>
            <ac:spMk id="3" creationId="{8F2F8BE2-6D7B-3827-1CB0-40F519AF0C3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2.738" v="29"/>
        <pc:sldMkLst>
          <pc:docMk/>
          <pc:sldMk cId="847051473" sldId="266"/>
        </pc:sldMkLst>
        <pc:spChg chg="del">
          <ac:chgData name="Ismenia Abigail Trejo Hernandez" userId="9c3bea59-b1f3-4ff1-8d26-555179a2d3fd" providerId="ADAL" clId="{D1388B03-6F32-480D-ADF7-C954ABD442DF}" dt="2023-09-02T00:11:52.310" v="28" actId="478"/>
          <ac:spMkLst>
            <pc:docMk/>
            <pc:sldMk cId="847051473" sldId="266"/>
            <ac:spMk id="2" creationId="{7B7BB83F-35B1-2799-1ADC-6699AB637358}"/>
          </ac:spMkLst>
        </pc:spChg>
        <pc:spChg chg="add mod">
          <ac:chgData name="Ismenia Abigail Trejo Hernandez" userId="9c3bea59-b1f3-4ff1-8d26-555179a2d3fd" providerId="ADAL" clId="{D1388B03-6F32-480D-ADF7-C954ABD442DF}" dt="2023-09-02T00:11:52.738" v="29"/>
          <ac:spMkLst>
            <pc:docMk/>
            <pc:sldMk cId="847051473" sldId="266"/>
            <ac:spMk id="3" creationId="{A0958E28-2964-9972-CDFF-D62C756A5B4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6.764" v="31"/>
        <pc:sldMkLst>
          <pc:docMk/>
          <pc:sldMk cId="3483481417" sldId="267"/>
        </pc:sldMkLst>
        <pc:spChg chg="del">
          <ac:chgData name="Ismenia Abigail Trejo Hernandez" userId="9c3bea59-b1f3-4ff1-8d26-555179a2d3fd" providerId="ADAL" clId="{D1388B03-6F32-480D-ADF7-C954ABD442DF}" dt="2023-09-02T00:11:56.306" v="30" actId="478"/>
          <ac:spMkLst>
            <pc:docMk/>
            <pc:sldMk cId="3483481417" sldId="267"/>
            <ac:spMk id="2" creationId="{B86D8DCF-2ECD-D449-A19E-755CFF877ABF}"/>
          </ac:spMkLst>
        </pc:spChg>
        <pc:spChg chg="add mod">
          <ac:chgData name="Ismenia Abigail Trejo Hernandez" userId="9c3bea59-b1f3-4ff1-8d26-555179a2d3fd" providerId="ADAL" clId="{D1388B03-6F32-480D-ADF7-C954ABD442DF}" dt="2023-09-02T00:11:56.764" v="31"/>
          <ac:spMkLst>
            <pc:docMk/>
            <pc:sldMk cId="3483481417" sldId="267"/>
            <ac:spMk id="3" creationId="{8F7A92F2-F7FA-45CA-46B9-D195CD6CE37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14.932" v="37" actId="20577"/>
        <pc:sldMkLst>
          <pc:docMk/>
          <pc:sldMk cId="2968158239" sldId="268"/>
        </pc:sldMkLst>
        <pc:spChg chg="del">
          <ac:chgData name="Ismenia Abigail Trejo Hernandez" userId="9c3bea59-b1f3-4ff1-8d26-555179a2d3fd" providerId="ADAL" clId="{D1388B03-6F32-480D-ADF7-C954ABD442DF}" dt="2023-09-02T00:12:00.803" v="32" actId="478"/>
          <ac:spMkLst>
            <pc:docMk/>
            <pc:sldMk cId="2968158239" sldId="268"/>
            <ac:spMk id="2" creationId="{4AB49975-7AE3-816F-483C-7F23A582F68E}"/>
          </ac:spMkLst>
        </pc:spChg>
        <pc:spChg chg="add mod">
          <ac:chgData name="Ismenia Abigail Trejo Hernandez" userId="9c3bea59-b1f3-4ff1-8d26-555179a2d3fd" providerId="ADAL" clId="{D1388B03-6F32-480D-ADF7-C954ABD442DF}" dt="2023-09-02T00:12:01.183" v="33"/>
          <ac:spMkLst>
            <pc:docMk/>
            <pc:sldMk cId="2968158239" sldId="268"/>
            <ac:spMk id="3" creationId="{5BE60B43-DA99-C0CF-FAD8-2E857836AC85}"/>
          </ac:spMkLst>
        </pc:spChg>
        <pc:graphicFrameChg chg="mod">
          <ac:chgData name="Ismenia Abigail Trejo Hernandez" userId="9c3bea59-b1f3-4ff1-8d26-555179a2d3fd" providerId="ADAL" clId="{D1388B03-6F32-480D-ADF7-C954ABD442DF}" dt="2023-09-02T00:12:14.932" v="37" actId="20577"/>
          <ac:graphicFrameMkLst>
            <pc:docMk/>
            <pc:sldMk cId="2968158239" sldId="26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2:48.276" v="49"/>
        <pc:sldMkLst>
          <pc:docMk/>
          <pc:sldMk cId="2662079561" sldId="269"/>
        </pc:sldMkLst>
        <pc:spChg chg="del">
          <ac:chgData name="Ismenia Abigail Trejo Hernandez" userId="9c3bea59-b1f3-4ff1-8d26-555179a2d3fd" providerId="ADAL" clId="{D1388B03-6F32-480D-ADF7-C954ABD442DF}" dt="2023-09-02T00:12:47.828" v="48" actId="478"/>
          <ac:spMkLst>
            <pc:docMk/>
            <pc:sldMk cId="2662079561" sldId="269"/>
            <ac:spMk id="2" creationId="{23864DF8-D516-2C49-984A-88CC9361D478}"/>
          </ac:spMkLst>
        </pc:spChg>
        <pc:spChg chg="add mod">
          <ac:chgData name="Ismenia Abigail Trejo Hernandez" userId="9c3bea59-b1f3-4ff1-8d26-555179a2d3fd" providerId="ADAL" clId="{D1388B03-6F32-480D-ADF7-C954ABD442DF}" dt="2023-09-02T00:12:48.276" v="49"/>
          <ac:spMkLst>
            <pc:docMk/>
            <pc:sldMk cId="2662079561" sldId="269"/>
            <ac:spMk id="3" creationId="{BC2E15D7-F86F-D497-0C6B-A806553A2A2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37.316" v="68"/>
        <pc:sldMkLst>
          <pc:docMk/>
          <pc:sldMk cId="2897323078" sldId="270"/>
        </pc:sldMkLst>
        <pc:spChg chg="del">
          <ac:chgData name="Ismenia Abigail Trejo Hernandez" userId="9c3bea59-b1f3-4ff1-8d26-555179a2d3fd" providerId="ADAL" clId="{D1388B03-6F32-480D-ADF7-C954ABD442DF}" dt="2023-09-02T00:13:36.930" v="67" actId="478"/>
          <ac:spMkLst>
            <pc:docMk/>
            <pc:sldMk cId="2897323078" sldId="270"/>
            <ac:spMk id="2" creationId="{5119D7A6-4BEC-56CF-A706-BFB3AAB2807C}"/>
          </ac:spMkLst>
        </pc:spChg>
        <pc:spChg chg="add mod">
          <ac:chgData name="Ismenia Abigail Trejo Hernandez" userId="9c3bea59-b1f3-4ff1-8d26-555179a2d3fd" providerId="ADAL" clId="{D1388B03-6F32-480D-ADF7-C954ABD442DF}" dt="2023-09-02T00:13:37.316" v="68"/>
          <ac:spMkLst>
            <pc:docMk/>
            <pc:sldMk cId="2897323078" sldId="270"/>
            <ac:spMk id="3" creationId="{FA2654F5-7BF3-FF02-EC52-80C600F0BA1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0.511" v="81"/>
        <pc:sldMkLst>
          <pc:docMk/>
          <pc:sldMk cId="1363218696" sldId="271"/>
        </pc:sldMkLst>
        <pc:spChg chg="del">
          <ac:chgData name="Ismenia Abigail Trejo Hernandez" userId="9c3bea59-b1f3-4ff1-8d26-555179a2d3fd" providerId="ADAL" clId="{D1388B03-6F32-480D-ADF7-C954ABD442DF}" dt="2023-09-02T00:14:20.158" v="80" actId="478"/>
          <ac:spMkLst>
            <pc:docMk/>
            <pc:sldMk cId="1363218696" sldId="271"/>
            <ac:spMk id="2" creationId="{E4F85B24-406C-6477-C6F5-FB429ED36A51}"/>
          </ac:spMkLst>
        </pc:spChg>
        <pc:spChg chg="add mod">
          <ac:chgData name="Ismenia Abigail Trejo Hernandez" userId="9c3bea59-b1f3-4ff1-8d26-555179a2d3fd" providerId="ADAL" clId="{D1388B03-6F32-480D-ADF7-C954ABD442DF}" dt="2023-09-02T00:14:20.511" v="81"/>
          <ac:spMkLst>
            <pc:docMk/>
            <pc:sldMk cId="1363218696" sldId="271"/>
            <ac:spMk id="3" creationId="{006B098F-E1AE-3294-4588-50F43054882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5.386" v="96"/>
        <pc:sldMkLst>
          <pc:docMk/>
          <pc:sldMk cId="3954837598" sldId="272"/>
        </pc:sldMkLst>
        <pc:spChg chg="del">
          <ac:chgData name="Ismenia Abigail Trejo Hernandez" userId="9c3bea59-b1f3-4ff1-8d26-555179a2d3fd" providerId="ADAL" clId="{D1388B03-6F32-480D-ADF7-C954ABD442DF}" dt="2023-09-02T00:14:55.022" v="95" actId="478"/>
          <ac:spMkLst>
            <pc:docMk/>
            <pc:sldMk cId="3954837598" sldId="272"/>
            <ac:spMk id="2" creationId="{AF31F24C-434A-2871-AAA8-B16D70345087}"/>
          </ac:spMkLst>
        </pc:spChg>
        <pc:spChg chg="add mod">
          <ac:chgData name="Ismenia Abigail Trejo Hernandez" userId="9c3bea59-b1f3-4ff1-8d26-555179a2d3fd" providerId="ADAL" clId="{D1388B03-6F32-480D-ADF7-C954ABD442DF}" dt="2023-09-02T00:14:55.386" v="96"/>
          <ac:spMkLst>
            <pc:docMk/>
            <pc:sldMk cId="3954837598" sldId="272"/>
            <ac:spMk id="3" creationId="{E34B4260-2D9C-736A-0A25-AC2D985CA49B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9.345" v="104"/>
        <pc:sldMkLst>
          <pc:docMk/>
          <pc:sldMk cId="4215563975" sldId="273"/>
        </pc:sldMkLst>
        <pc:spChg chg="del">
          <ac:chgData name="Ismenia Abigail Trejo Hernandez" userId="9c3bea59-b1f3-4ff1-8d26-555179a2d3fd" providerId="ADAL" clId="{D1388B03-6F32-480D-ADF7-C954ABD442DF}" dt="2023-09-02T00:15:18.975" v="103" actId="478"/>
          <ac:spMkLst>
            <pc:docMk/>
            <pc:sldMk cId="4215563975" sldId="273"/>
            <ac:spMk id="2" creationId="{2ACC2823-6722-76E0-5DD0-9D0282328C68}"/>
          </ac:spMkLst>
        </pc:spChg>
        <pc:spChg chg="add mod">
          <ac:chgData name="Ismenia Abigail Trejo Hernandez" userId="9c3bea59-b1f3-4ff1-8d26-555179a2d3fd" providerId="ADAL" clId="{D1388B03-6F32-480D-ADF7-C954ABD442DF}" dt="2023-09-02T00:15:19.345" v="104"/>
          <ac:spMkLst>
            <pc:docMk/>
            <pc:sldMk cId="4215563975" sldId="273"/>
            <ac:spMk id="3" creationId="{D5B5E334-366F-19C5-6C59-18A4B45B20F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54.900" v="116" actId="20577"/>
        <pc:sldMkLst>
          <pc:docMk/>
          <pc:sldMk cId="129221274" sldId="274"/>
        </pc:sldMkLst>
        <pc:spChg chg="del">
          <ac:chgData name="Ismenia Abigail Trejo Hernandez" userId="9c3bea59-b1f3-4ff1-8d26-555179a2d3fd" providerId="ADAL" clId="{D1388B03-6F32-480D-ADF7-C954ABD442DF}" dt="2023-09-02T00:15:43.366" v="111" actId="478"/>
          <ac:spMkLst>
            <pc:docMk/>
            <pc:sldMk cId="129221274" sldId="274"/>
            <ac:spMk id="2" creationId="{07668782-9926-2D47-82AC-AEBEF25C639B}"/>
          </ac:spMkLst>
        </pc:spChg>
        <pc:spChg chg="add mod">
          <ac:chgData name="Ismenia Abigail Trejo Hernandez" userId="9c3bea59-b1f3-4ff1-8d26-555179a2d3fd" providerId="ADAL" clId="{D1388B03-6F32-480D-ADF7-C954ABD442DF}" dt="2023-09-02T00:15:43.795" v="112"/>
          <ac:spMkLst>
            <pc:docMk/>
            <pc:sldMk cId="129221274" sldId="274"/>
            <ac:spMk id="3" creationId="{4D5E2623-0B24-8769-2514-B1FD68B80DD9}"/>
          </ac:spMkLst>
        </pc:spChg>
        <pc:graphicFrameChg chg="mod">
          <ac:chgData name="Ismenia Abigail Trejo Hernandez" userId="9c3bea59-b1f3-4ff1-8d26-555179a2d3fd" providerId="ADAL" clId="{D1388B03-6F32-480D-ADF7-C954ABD442DF}" dt="2023-09-02T00:15:54.900" v="116" actId="20577"/>
          <ac:graphicFrameMkLst>
            <pc:docMk/>
            <pc:sldMk cId="129221274" sldId="274"/>
            <ac:graphicFrameMk id="9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7:01.016" v="136"/>
        <pc:sldMkLst>
          <pc:docMk/>
          <pc:sldMk cId="1793185833" sldId="275"/>
        </pc:sldMkLst>
        <pc:spChg chg="del">
          <ac:chgData name="Ismenia Abigail Trejo Hernandez" userId="9c3bea59-b1f3-4ff1-8d26-555179a2d3fd" providerId="ADAL" clId="{D1388B03-6F32-480D-ADF7-C954ABD442DF}" dt="2023-09-02T00:17:00.675" v="135" actId="478"/>
          <ac:spMkLst>
            <pc:docMk/>
            <pc:sldMk cId="1793185833" sldId="275"/>
            <ac:spMk id="2" creationId="{0D717CF1-6D0F-4EB7-632C-636B307DA810}"/>
          </ac:spMkLst>
        </pc:spChg>
        <pc:spChg chg="add mod">
          <ac:chgData name="Ismenia Abigail Trejo Hernandez" userId="9c3bea59-b1f3-4ff1-8d26-555179a2d3fd" providerId="ADAL" clId="{D1388B03-6F32-480D-ADF7-C954ABD442DF}" dt="2023-09-02T00:17:01.016" v="136"/>
          <ac:spMkLst>
            <pc:docMk/>
            <pc:sldMk cId="1793185833" sldId="275"/>
            <ac:spMk id="3" creationId="{4ADC033B-19E9-198C-0090-188B4BBEF4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0:55.674" v="9"/>
        <pc:sldMkLst>
          <pc:docMk/>
          <pc:sldMk cId="2768710141" sldId="308"/>
        </pc:sldMkLst>
        <pc:spChg chg="del">
          <ac:chgData name="Ismenia Abigail Trejo Hernandez" userId="9c3bea59-b1f3-4ff1-8d26-555179a2d3fd" providerId="ADAL" clId="{D1388B03-6F32-480D-ADF7-C954ABD442DF}" dt="2023-09-02T00:10:55.024" v="8" actId="478"/>
          <ac:spMkLst>
            <pc:docMk/>
            <pc:sldMk cId="2768710141" sldId="308"/>
            <ac:spMk id="2" creationId="{8AA24539-5190-D25B-84AA-BFB49FF3DA32}"/>
          </ac:spMkLst>
        </pc:spChg>
        <pc:spChg chg="add mod">
          <ac:chgData name="Ismenia Abigail Trejo Hernandez" userId="9c3bea59-b1f3-4ff1-8d26-555179a2d3fd" providerId="ADAL" clId="{D1388B03-6F32-480D-ADF7-C954ABD442DF}" dt="2023-09-02T00:10:55.674" v="9"/>
          <ac:spMkLst>
            <pc:docMk/>
            <pc:sldMk cId="2768710141" sldId="308"/>
            <ac:spMk id="3" creationId="{3A7508CE-D943-4520-884E-8179BE46479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24.981" v="39"/>
        <pc:sldMkLst>
          <pc:docMk/>
          <pc:sldMk cId="2440521094" sldId="309"/>
        </pc:sldMkLst>
        <pc:spChg chg="del">
          <ac:chgData name="Ismenia Abigail Trejo Hernandez" userId="9c3bea59-b1f3-4ff1-8d26-555179a2d3fd" providerId="ADAL" clId="{D1388B03-6F32-480D-ADF7-C954ABD442DF}" dt="2023-09-02T00:12:24.603" v="38" actId="478"/>
          <ac:spMkLst>
            <pc:docMk/>
            <pc:sldMk cId="2440521094" sldId="309"/>
            <ac:spMk id="2" creationId="{74CB6C94-A1D6-D111-6A07-4484D20D8A34}"/>
          </ac:spMkLst>
        </pc:spChg>
        <pc:spChg chg="add mod">
          <ac:chgData name="Ismenia Abigail Trejo Hernandez" userId="9c3bea59-b1f3-4ff1-8d26-555179a2d3fd" providerId="ADAL" clId="{D1388B03-6F32-480D-ADF7-C954ABD442DF}" dt="2023-09-02T00:12:24.981" v="39"/>
          <ac:spMkLst>
            <pc:docMk/>
            <pc:sldMk cId="2440521094" sldId="309"/>
            <ac:spMk id="3" creationId="{07BC4D45-5971-2195-9C8D-FFB050B02D1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1.562" v="41"/>
        <pc:sldMkLst>
          <pc:docMk/>
          <pc:sldMk cId="3161639804" sldId="310"/>
        </pc:sldMkLst>
        <pc:spChg chg="del">
          <ac:chgData name="Ismenia Abigail Trejo Hernandez" userId="9c3bea59-b1f3-4ff1-8d26-555179a2d3fd" providerId="ADAL" clId="{D1388B03-6F32-480D-ADF7-C954ABD442DF}" dt="2023-09-02T00:12:30.883" v="40" actId="478"/>
          <ac:spMkLst>
            <pc:docMk/>
            <pc:sldMk cId="3161639804" sldId="310"/>
            <ac:spMk id="2" creationId="{4CE9415B-BBA2-F815-8E8B-9FC9F93A4C4E}"/>
          </ac:spMkLst>
        </pc:spChg>
        <pc:spChg chg="add mod">
          <ac:chgData name="Ismenia Abigail Trejo Hernandez" userId="9c3bea59-b1f3-4ff1-8d26-555179a2d3fd" providerId="ADAL" clId="{D1388B03-6F32-480D-ADF7-C954ABD442DF}" dt="2023-09-02T00:12:31.562" v="41"/>
          <ac:spMkLst>
            <pc:docMk/>
            <pc:sldMk cId="3161639804" sldId="310"/>
            <ac:spMk id="3" creationId="{D2A51EDF-35B9-25A6-4BC5-3DEF2C5116D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5.963" v="43"/>
        <pc:sldMkLst>
          <pc:docMk/>
          <pc:sldMk cId="3878258244" sldId="311"/>
        </pc:sldMkLst>
        <pc:spChg chg="del">
          <ac:chgData name="Ismenia Abigail Trejo Hernandez" userId="9c3bea59-b1f3-4ff1-8d26-555179a2d3fd" providerId="ADAL" clId="{D1388B03-6F32-480D-ADF7-C954ABD442DF}" dt="2023-09-02T00:12:35.559" v="42" actId="478"/>
          <ac:spMkLst>
            <pc:docMk/>
            <pc:sldMk cId="3878258244" sldId="311"/>
            <ac:spMk id="2" creationId="{69BF0DED-0925-AC21-435A-B898F1B7DE6F}"/>
          </ac:spMkLst>
        </pc:spChg>
        <pc:spChg chg="add mod">
          <ac:chgData name="Ismenia Abigail Trejo Hernandez" userId="9c3bea59-b1f3-4ff1-8d26-555179a2d3fd" providerId="ADAL" clId="{D1388B03-6F32-480D-ADF7-C954ABD442DF}" dt="2023-09-02T00:12:35.963" v="43"/>
          <ac:spMkLst>
            <pc:docMk/>
            <pc:sldMk cId="3878258244" sldId="311"/>
            <ac:spMk id="3" creationId="{CD3838DD-A16D-2F50-D48E-AB536120E4A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0.007" v="45"/>
        <pc:sldMkLst>
          <pc:docMk/>
          <pc:sldMk cId="3940042746" sldId="312"/>
        </pc:sldMkLst>
        <pc:spChg chg="del">
          <ac:chgData name="Ismenia Abigail Trejo Hernandez" userId="9c3bea59-b1f3-4ff1-8d26-555179a2d3fd" providerId="ADAL" clId="{D1388B03-6F32-480D-ADF7-C954ABD442DF}" dt="2023-09-02T00:12:39.489" v="44" actId="478"/>
          <ac:spMkLst>
            <pc:docMk/>
            <pc:sldMk cId="3940042746" sldId="312"/>
            <ac:spMk id="2" creationId="{8004AFE9-59EA-3192-BE71-9E00F838813B}"/>
          </ac:spMkLst>
        </pc:spChg>
        <pc:spChg chg="add mod">
          <ac:chgData name="Ismenia Abigail Trejo Hernandez" userId="9c3bea59-b1f3-4ff1-8d26-555179a2d3fd" providerId="ADAL" clId="{D1388B03-6F32-480D-ADF7-C954ABD442DF}" dt="2023-09-02T00:12:40.007" v="45"/>
          <ac:spMkLst>
            <pc:docMk/>
            <pc:sldMk cId="3940042746" sldId="312"/>
            <ac:spMk id="3" creationId="{625D9437-5220-7313-5AE0-8B5F5E8E48E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3.265" v="51"/>
        <pc:sldMkLst>
          <pc:docMk/>
          <pc:sldMk cId="2252164305" sldId="313"/>
        </pc:sldMkLst>
        <pc:spChg chg="del">
          <ac:chgData name="Ismenia Abigail Trejo Hernandez" userId="9c3bea59-b1f3-4ff1-8d26-555179a2d3fd" providerId="ADAL" clId="{D1388B03-6F32-480D-ADF7-C954ABD442DF}" dt="2023-09-02T00:12:51.901" v="50" actId="478"/>
          <ac:spMkLst>
            <pc:docMk/>
            <pc:sldMk cId="2252164305" sldId="313"/>
            <ac:spMk id="2" creationId="{CA30BE3B-350B-AF32-C504-6756A921E7E4}"/>
          </ac:spMkLst>
        </pc:spChg>
        <pc:spChg chg="add mod">
          <ac:chgData name="Ismenia Abigail Trejo Hernandez" userId="9c3bea59-b1f3-4ff1-8d26-555179a2d3fd" providerId="ADAL" clId="{D1388B03-6F32-480D-ADF7-C954ABD442DF}" dt="2023-09-02T00:12:53.265" v="51"/>
          <ac:spMkLst>
            <pc:docMk/>
            <pc:sldMk cId="2252164305" sldId="313"/>
            <ac:spMk id="3" creationId="{D23649C4-DD2D-70E6-A3CD-C1BDDE3491F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7.170" v="53"/>
        <pc:sldMkLst>
          <pc:docMk/>
          <pc:sldMk cId="2492222134" sldId="314"/>
        </pc:sldMkLst>
        <pc:spChg chg="del">
          <ac:chgData name="Ismenia Abigail Trejo Hernandez" userId="9c3bea59-b1f3-4ff1-8d26-555179a2d3fd" providerId="ADAL" clId="{D1388B03-6F32-480D-ADF7-C954ABD442DF}" dt="2023-09-02T00:12:56.761" v="52" actId="478"/>
          <ac:spMkLst>
            <pc:docMk/>
            <pc:sldMk cId="2492222134" sldId="314"/>
            <ac:spMk id="2" creationId="{943562B5-6468-579E-6E98-2D116A101CF6}"/>
          </ac:spMkLst>
        </pc:spChg>
        <pc:spChg chg="add mod">
          <ac:chgData name="Ismenia Abigail Trejo Hernandez" userId="9c3bea59-b1f3-4ff1-8d26-555179a2d3fd" providerId="ADAL" clId="{D1388B03-6F32-480D-ADF7-C954ABD442DF}" dt="2023-09-02T00:12:57.170" v="53"/>
          <ac:spMkLst>
            <pc:docMk/>
            <pc:sldMk cId="2492222134" sldId="314"/>
            <ac:spMk id="3" creationId="{27103643-157F-8CC8-AF81-66B6A26A067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01.558" v="55"/>
        <pc:sldMkLst>
          <pc:docMk/>
          <pc:sldMk cId="1902912354" sldId="315"/>
        </pc:sldMkLst>
        <pc:spChg chg="del">
          <ac:chgData name="Ismenia Abigail Trejo Hernandez" userId="9c3bea59-b1f3-4ff1-8d26-555179a2d3fd" providerId="ADAL" clId="{D1388B03-6F32-480D-ADF7-C954ABD442DF}" dt="2023-09-02T00:13:01.117" v="54" actId="478"/>
          <ac:spMkLst>
            <pc:docMk/>
            <pc:sldMk cId="1902912354" sldId="315"/>
            <ac:spMk id="2" creationId="{16EE14BD-1FA2-4931-E1D9-6325648F2D3D}"/>
          </ac:spMkLst>
        </pc:spChg>
        <pc:spChg chg="add mod">
          <ac:chgData name="Ismenia Abigail Trejo Hernandez" userId="9c3bea59-b1f3-4ff1-8d26-555179a2d3fd" providerId="ADAL" clId="{D1388B03-6F32-480D-ADF7-C954ABD442DF}" dt="2023-09-02T00:13:01.558" v="55"/>
          <ac:spMkLst>
            <pc:docMk/>
            <pc:sldMk cId="1902912354" sldId="315"/>
            <ac:spMk id="3" creationId="{B18EB1F0-F536-BD8C-0987-A021EF81D04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24.569" v="66" actId="20577"/>
        <pc:sldMkLst>
          <pc:docMk/>
          <pc:sldMk cId="4173760630" sldId="316"/>
        </pc:sldMkLst>
        <pc:spChg chg="add mod">
          <ac:chgData name="Ismenia Abigail Trejo Hernandez" userId="9c3bea59-b1f3-4ff1-8d26-555179a2d3fd" providerId="ADAL" clId="{D1388B03-6F32-480D-ADF7-C954ABD442DF}" dt="2023-09-02T00:13:09.189" v="57"/>
          <ac:spMkLst>
            <pc:docMk/>
            <pc:sldMk cId="4173760630" sldId="316"/>
            <ac:spMk id="2" creationId="{C6A120EE-90BB-C074-6678-30EDE43ACCC6}"/>
          </ac:spMkLst>
        </pc:spChg>
        <pc:spChg chg="del">
          <ac:chgData name="Ismenia Abigail Trejo Hernandez" userId="9c3bea59-b1f3-4ff1-8d26-555179a2d3fd" providerId="ADAL" clId="{D1388B03-6F32-480D-ADF7-C954ABD442DF}" dt="2023-09-02T00:13:08.776" v="56" actId="478"/>
          <ac:spMkLst>
            <pc:docMk/>
            <pc:sldMk cId="4173760630" sldId="316"/>
            <ac:spMk id="3" creationId="{700D6482-C694-020A-49C2-AF2F263B5E4F}"/>
          </ac:spMkLst>
        </pc:spChg>
        <pc:graphicFrameChg chg="mod">
          <ac:chgData name="Ismenia Abigail Trejo Hernandez" userId="9c3bea59-b1f3-4ff1-8d26-555179a2d3fd" providerId="ADAL" clId="{D1388B03-6F32-480D-ADF7-C954ABD442DF}" dt="2023-09-02T00:13:24.569" v="66" actId="20577"/>
          <ac:graphicFrameMkLst>
            <pc:docMk/>
            <pc:sldMk cId="4173760630" sldId="316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3:41.880" v="70"/>
        <pc:sldMkLst>
          <pc:docMk/>
          <pc:sldMk cId="2644290464" sldId="317"/>
        </pc:sldMkLst>
        <pc:spChg chg="del">
          <ac:chgData name="Ismenia Abigail Trejo Hernandez" userId="9c3bea59-b1f3-4ff1-8d26-555179a2d3fd" providerId="ADAL" clId="{D1388B03-6F32-480D-ADF7-C954ABD442DF}" dt="2023-09-02T00:13:41.405" v="69" actId="478"/>
          <ac:spMkLst>
            <pc:docMk/>
            <pc:sldMk cId="2644290464" sldId="317"/>
            <ac:spMk id="2" creationId="{F6E36878-F5EB-FFB2-6EB8-1B680C02FF05}"/>
          </ac:spMkLst>
        </pc:spChg>
        <pc:spChg chg="add mod">
          <ac:chgData name="Ismenia Abigail Trejo Hernandez" userId="9c3bea59-b1f3-4ff1-8d26-555179a2d3fd" providerId="ADAL" clId="{D1388B03-6F32-480D-ADF7-C954ABD442DF}" dt="2023-09-02T00:13:41.880" v="70"/>
          <ac:spMkLst>
            <pc:docMk/>
            <pc:sldMk cId="2644290464" sldId="317"/>
            <ac:spMk id="3" creationId="{93DFA20A-0EAF-28F1-378C-001B49C5711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05.373" v="77" actId="20577"/>
        <pc:sldMkLst>
          <pc:docMk/>
          <pc:sldMk cId="3023649600" sldId="318"/>
        </pc:sldMkLst>
        <pc:spChg chg="del">
          <ac:chgData name="Ismenia Abigail Trejo Hernandez" userId="9c3bea59-b1f3-4ff1-8d26-555179a2d3fd" providerId="ADAL" clId="{D1388B03-6F32-480D-ADF7-C954ABD442DF}" dt="2023-09-02T00:13:45.158" v="71" actId="478"/>
          <ac:spMkLst>
            <pc:docMk/>
            <pc:sldMk cId="3023649600" sldId="318"/>
            <ac:spMk id="2" creationId="{042107B5-2FCB-EBCF-8DB0-928C30BD710C}"/>
          </ac:spMkLst>
        </pc:spChg>
        <pc:spChg chg="add mod">
          <ac:chgData name="Ismenia Abigail Trejo Hernandez" userId="9c3bea59-b1f3-4ff1-8d26-555179a2d3fd" providerId="ADAL" clId="{D1388B03-6F32-480D-ADF7-C954ABD442DF}" dt="2023-09-02T00:13:45.637" v="72"/>
          <ac:spMkLst>
            <pc:docMk/>
            <pc:sldMk cId="3023649600" sldId="318"/>
            <ac:spMk id="3" creationId="{014D72B9-96B7-C698-9078-30B6FD4EC98F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05.373" v="77" actId="20577"/>
          <ac:graphicFrameMkLst>
            <pc:docMk/>
            <pc:sldMk cId="3023649600" sldId="31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16.450" v="79"/>
        <pc:sldMkLst>
          <pc:docMk/>
          <pc:sldMk cId="1345080125" sldId="319"/>
        </pc:sldMkLst>
        <pc:spChg chg="del">
          <ac:chgData name="Ismenia Abigail Trejo Hernandez" userId="9c3bea59-b1f3-4ff1-8d26-555179a2d3fd" providerId="ADAL" clId="{D1388B03-6F32-480D-ADF7-C954ABD442DF}" dt="2023-09-02T00:14:16.074" v="78" actId="478"/>
          <ac:spMkLst>
            <pc:docMk/>
            <pc:sldMk cId="1345080125" sldId="319"/>
            <ac:spMk id="2" creationId="{E95B78D6-99E0-D1E4-EEAB-037F0271A380}"/>
          </ac:spMkLst>
        </pc:spChg>
        <pc:spChg chg="add mod">
          <ac:chgData name="Ismenia Abigail Trejo Hernandez" userId="9c3bea59-b1f3-4ff1-8d26-555179a2d3fd" providerId="ADAL" clId="{D1388B03-6F32-480D-ADF7-C954ABD442DF}" dt="2023-09-02T00:14:16.450" v="79"/>
          <ac:spMkLst>
            <pc:docMk/>
            <pc:sldMk cId="1345080125" sldId="319"/>
            <ac:spMk id="3" creationId="{43DA660B-3C6B-955D-FF73-0D3AB73D108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4.010" v="83"/>
        <pc:sldMkLst>
          <pc:docMk/>
          <pc:sldMk cId="3669187739" sldId="320"/>
        </pc:sldMkLst>
        <pc:spChg chg="del">
          <ac:chgData name="Ismenia Abigail Trejo Hernandez" userId="9c3bea59-b1f3-4ff1-8d26-555179a2d3fd" providerId="ADAL" clId="{D1388B03-6F32-480D-ADF7-C954ABD442DF}" dt="2023-09-02T00:14:23.696" v="82" actId="478"/>
          <ac:spMkLst>
            <pc:docMk/>
            <pc:sldMk cId="3669187739" sldId="320"/>
            <ac:spMk id="2" creationId="{8CDBE0CA-EDF1-7DC7-9A6E-341C1FD0BFD3}"/>
          </ac:spMkLst>
        </pc:spChg>
        <pc:spChg chg="add mod">
          <ac:chgData name="Ismenia Abigail Trejo Hernandez" userId="9c3bea59-b1f3-4ff1-8d26-555179a2d3fd" providerId="ADAL" clId="{D1388B03-6F32-480D-ADF7-C954ABD442DF}" dt="2023-09-02T00:14:24.010" v="83"/>
          <ac:spMkLst>
            <pc:docMk/>
            <pc:sldMk cId="3669187739" sldId="320"/>
            <ac:spMk id="3" creationId="{1EB11A10-A8C3-AFD0-870D-305C1E12F9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7.744" v="85"/>
        <pc:sldMkLst>
          <pc:docMk/>
          <pc:sldMk cId="1850026414" sldId="321"/>
        </pc:sldMkLst>
        <pc:spChg chg="del">
          <ac:chgData name="Ismenia Abigail Trejo Hernandez" userId="9c3bea59-b1f3-4ff1-8d26-555179a2d3fd" providerId="ADAL" clId="{D1388B03-6F32-480D-ADF7-C954ABD442DF}" dt="2023-09-02T00:14:27.383" v="84" actId="478"/>
          <ac:spMkLst>
            <pc:docMk/>
            <pc:sldMk cId="1850026414" sldId="321"/>
            <ac:spMk id="2" creationId="{0E90C3F2-ADC1-CC62-7481-77BEA5CFD2C0}"/>
          </ac:spMkLst>
        </pc:spChg>
        <pc:spChg chg="add mod">
          <ac:chgData name="Ismenia Abigail Trejo Hernandez" userId="9c3bea59-b1f3-4ff1-8d26-555179a2d3fd" providerId="ADAL" clId="{D1388B03-6F32-480D-ADF7-C954ABD442DF}" dt="2023-09-02T00:14:27.744" v="85"/>
          <ac:spMkLst>
            <pc:docMk/>
            <pc:sldMk cId="1850026414" sldId="321"/>
            <ac:spMk id="3" creationId="{E9BF0080-665F-49DB-6F40-D0DAB45D8509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47.063" v="92" actId="20577"/>
        <pc:sldMkLst>
          <pc:docMk/>
          <pc:sldMk cId="627201685" sldId="322"/>
        </pc:sldMkLst>
        <pc:spChg chg="del">
          <ac:chgData name="Ismenia Abigail Trejo Hernandez" userId="9c3bea59-b1f3-4ff1-8d26-555179a2d3fd" providerId="ADAL" clId="{D1388B03-6F32-480D-ADF7-C954ABD442DF}" dt="2023-09-02T00:14:31.171" v="86" actId="478"/>
          <ac:spMkLst>
            <pc:docMk/>
            <pc:sldMk cId="627201685" sldId="322"/>
            <ac:spMk id="2" creationId="{8ECB1405-9170-2804-66B2-E50ECBC36498}"/>
          </ac:spMkLst>
        </pc:spChg>
        <pc:spChg chg="add mod">
          <ac:chgData name="Ismenia Abigail Trejo Hernandez" userId="9c3bea59-b1f3-4ff1-8d26-555179a2d3fd" providerId="ADAL" clId="{D1388B03-6F32-480D-ADF7-C954ABD442DF}" dt="2023-09-02T00:14:31.483" v="87"/>
          <ac:spMkLst>
            <pc:docMk/>
            <pc:sldMk cId="627201685" sldId="322"/>
            <ac:spMk id="3" creationId="{F8FD9B9F-31F7-90AD-A000-CF99AF1BFAD2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47.063" v="92" actId="20577"/>
          <ac:graphicFrameMkLst>
            <pc:docMk/>
            <pc:sldMk cId="627201685" sldId="322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51.438" v="94"/>
        <pc:sldMkLst>
          <pc:docMk/>
          <pc:sldMk cId="910543523" sldId="323"/>
        </pc:sldMkLst>
        <pc:spChg chg="del">
          <ac:chgData name="Ismenia Abigail Trejo Hernandez" userId="9c3bea59-b1f3-4ff1-8d26-555179a2d3fd" providerId="ADAL" clId="{D1388B03-6F32-480D-ADF7-C954ABD442DF}" dt="2023-09-02T00:14:51.071" v="93" actId="478"/>
          <ac:spMkLst>
            <pc:docMk/>
            <pc:sldMk cId="910543523" sldId="323"/>
            <ac:spMk id="2" creationId="{E24F59D1-17F1-962B-0683-A65CB4B983F3}"/>
          </ac:spMkLst>
        </pc:spChg>
        <pc:spChg chg="add mod">
          <ac:chgData name="Ismenia Abigail Trejo Hernandez" userId="9c3bea59-b1f3-4ff1-8d26-555179a2d3fd" providerId="ADAL" clId="{D1388B03-6F32-480D-ADF7-C954ABD442DF}" dt="2023-09-02T00:14:51.438" v="94"/>
          <ac:spMkLst>
            <pc:docMk/>
            <pc:sldMk cId="910543523" sldId="323"/>
            <ac:spMk id="3" creationId="{934256B5-1F83-8161-BFDE-77844E88BA8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8.551" v="98"/>
        <pc:sldMkLst>
          <pc:docMk/>
          <pc:sldMk cId="3478540530" sldId="324"/>
        </pc:sldMkLst>
        <pc:spChg chg="del">
          <ac:chgData name="Ismenia Abigail Trejo Hernandez" userId="9c3bea59-b1f3-4ff1-8d26-555179a2d3fd" providerId="ADAL" clId="{D1388B03-6F32-480D-ADF7-C954ABD442DF}" dt="2023-09-02T00:14:58.264" v="97" actId="478"/>
          <ac:spMkLst>
            <pc:docMk/>
            <pc:sldMk cId="3478540530" sldId="324"/>
            <ac:spMk id="2" creationId="{A4BCAD6A-28F9-1FA0-F850-E3751DE5E62E}"/>
          </ac:spMkLst>
        </pc:spChg>
        <pc:spChg chg="add mod">
          <ac:chgData name="Ismenia Abigail Trejo Hernandez" userId="9c3bea59-b1f3-4ff1-8d26-555179a2d3fd" providerId="ADAL" clId="{D1388B03-6F32-480D-ADF7-C954ABD442DF}" dt="2023-09-02T00:14:58.551" v="98"/>
          <ac:spMkLst>
            <pc:docMk/>
            <pc:sldMk cId="3478540530" sldId="324"/>
            <ac:spMk id="3" creationId="{700F3F64-7241-070F-BFA6-7B90AE52F7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03.256" v="100"/>
        <pc:sldMkLst>
          <pc:docMk/>
          <pc:sldMk cId="1494460264" sldId="325"/>
        </pc:sldMkLst>
        <pc:spChg chg="del">
          <ac:chgData name="Ismenia Abigail Trejo Hernandez" userId="9c3bea59-b1f3-4ff1-8d26-555179a2d3fd" providerId="ADAL" clId="{D1388B03-6F32-480D-ADF7-C954ABD442DF}" dt="2023-09-02T00:15:01.992" v="99" actId="478"/>
          <ac:spMkLst>
            <pc:docMk/>
            <pc:sldMk cId="1494460264" sldId="325"/>
            <ac:spMk id="2" creationId="{A8557DF2-8D36-1753-4E47-0E180234817E}"/>
          </ac:spMkLst>
        </pc:spChg>
        <pc:spChg chg="add mod">
          <ac:chgData name="Ismenia Abigail Trejo Hernandez" userId="9c3bea59-b1f3-4ff1-8d26-555179a2d3fd" providerId="ADAL" clId="{D1388B03-6F32-480D-ADF7-C954ABD442DF}" dt="2023-09-02T00:15:03.256" v="100"/>
          <ac:spMkLst>
            <pc:docMk/>
            <pc:sldMk cId="1494460264" sldId="325"/>
            <ac:spMk id="3" creationId="{FA86C786-2EFC-F462-F954-4D49EFC8FB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6.091" v="102"/>
        <pc:sldMkLst>
          <pc:docMk/>
          <pc:sldMk cId="1899246146" sldId="327"/>
        </pc:sldMkLst>
        <pc:spChg chg="del">
          <ac:chgData name="Ismenia Abigail Trejo Hernandez" userId="9c3bea59-b1f3-4ff1-8d26-555179a2d3fd" providerId="ADAL" clId="{D1388B03-6F32-480D-ADF7-C954ABD442DF}" dt="2023-09-02T00:15:15.562" v="101" actId="478"/>
          <ac:spMkLst>
            <pc:docMk/>
            <pc:sldMk cId="1899246146" sldId="327"/>
            <ac:spMk id="2" creationId="{04BDC0BB-7BF0-A6DB-0956-FA59BC94AF2E}"/>
          </ac:spMkLst>
        </pc:spChg>
        <pc:spChg chg="add mod">
          <ac:chgData name="Ismenia Abigail Trejo Hernandez" userId="9c3bea59-b1f3-4ff1-8d26-555179a2d3fd" providerId="ADAL" clId="{D1388B03-6F32-480D-ADF7-C954ABD442DF}" dt="2023-09-02T00:15:16.091" v="102"/>
          <ac:spMkLst>
            <pc:docMk/>
            <pc:sldMk cId="1899246146" sldId="327"/>
            <ac:spMk id="3" creationId="{6C18A7B7-4151-D740-F368-278A94A484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22.696" v="106"/>
        <pc:sldMkLst>
          <pc:docMk/>
          <pc:sldMk cId="546084072" sldId="328"/>
        </pc:sldMkLst>
        <pc:spChg chg="del">
          <ac:chgData name="Ismenia Abigail Trejo Hernandez" userId="9c3bea59-b1f3-4ff1-8d26-555179a2d3fd" providerId="ADAL" clId="{D1388B03-6F32-480D-ADF7-C954ABD442DF}" dt="2023-09-02T00:15:22.402" v="105" actId="478"/>
          <ac:spMkLst>
            <pc:docMk/>
            <pc:sldMk cId="546084072" sldId="328"/>
            <ac:spMk id="2" creationId="{0C070740-9D30-1078-D59C-FDA0DFB700F0}"/>
          </ac:spMkLst>
        </pc:spChg>
        <pc:spChg chg="add mod">
          <ac:chgData name="Ismenia Abigail Trejo Hernandez" userId="9c3bea59-b1f3-4ff1-8d26-555179a2d3fd" providerId="ADAL" clId="{D1388B03-6F32-480D-ADF7-C954ABD442DF}" dt="2023-09-02T00:15:22.696" v="106"/>
          <ac:spMkLst>
            <pc:docMk/>
            <pc:sldMk cId="546084072" sldId="328"/>
            <ac:spMk id="3" creationId="{9AC79C1D-DE69-AA9D-D4B8-869A430234F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4.204" v="108"/>
        <pc:sldMkLst>
          <pc:docMk/>
          <pc:sldMk cId="2360539760" sldId="329"/>
        </pc:sldMkLst>
        <pc:spChg chg="del">
          <ac:chgData name="Ismenia Abigail Trejo Hernandez" userId="9c3bea59-b1f3-4ff1-8d26-555179a2d3fd" providerId="ADAL" clId="{D1388B03-6F32-480D-ADF7-C954ABD442DF}" dt="2023-09-02T00:15:33.891" v="107" actId="478"/>
          <ac:spMkLst>
            <pc:docMk/>
            <pc:sldMk cId="2360539760" sldId="329"/>
            <ac:spMk id="2" creationId="{8731B4A8-977F-5738-9B83-DF3189095FC4}"/>
          </ac:spMkLst>
        </pc:spChg>
        <pc:spChg chg="add mod">
          <ac:chgData name="Ismenia Abigail Trejo Hernandez" userId="9c3bea59-b1f3-4ff1-8d26-555179a2d3fd" providerId="ADAL" clId="{D1388B03-6F32-480D-ADF7-C954ABD442DF}" dt="2023-09-02T00:15:34.204" v="108"/>
          <ac:spMkLst>
            <pc:docMk/>
            <pc:sldMk cId="2360539760" sldId="329"/>
            <ac:spMk id="3" creationId="{16B38B3D-3E80-93C1-1F6E-5248A9A6068A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9.776" v="110"/>
        <pc:sldMkLst>
          <pc:docMk/>
          <pc:sldMk cId="511785407" sldId="330"/>
        </pc:sldMkLst>
        <pc:spChg chg="add mod">
          <ac:chgData name="Ismenia Abigail Trejo Hernandez" userId="9c3bea59-b1f3-4ff1-8d26-555179a2d3fd" providerId="ADAL" clId="{D1388B03-6F32-480D-ADF7-C954ABD442DF}" dt="2023-09-02T00:15:39.776" v="110"/>
          <ac:spMkLst>
            <pc:docMk/>
            <pc:sldMk cId="511785407" sldId="330"/>
            <ac:spMk id="2" creationId="{3BD0159F-0936-5A9F-A0D6-A760E7A8617A}"/>
          </ac:spMkLst>
        </pc:spChg>
        <pc:spChg chg="del">
          <ac:chgData name="Ismenia Abigail Trejo Hernandez" userId="9c3bea59-b1f3-4ff1-8d26-555179a2d3fd" providerId="ADAL" clId="{D1388B03-6F32-480D-ADF7-C954ABD442DF}" dt="2023-09-02T00:15:38.637" v="109" actId="478"/>
          <ac:spMkLst>
            <pc:docMk/>
            <pc:sldMk cId="511785407" sldId="330"/>
            <ac:spMk id="3" creationId="{0FE2A58B-03A3-F8AA-2FCB-ADC6DAF081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5.760" v="124"/>
        <pc:sldMkLst>
          <pc:docMk/>
          <pc:sldMk cId="16841197" sldId="332"/>
        </pc:sldMkLst>
        <pc:spChg chg="del">
          <ac:chgData name="Ismenia Abigail Trejo Hernandez" userId="9c3bea59-b1f3-4ff1-8d26-555179a2d3fd" providerId="ADAL" clId="{D1388B03-6F32-480D-ADF7-C954ABD442DF}" dt="2023-09-02T00:16:15.383" v="123" actId="478"/>
          <ac:spMkLst>
            <pc:docMk/>
            <pc:sldMk cId="16841197" sldId="332"/>
            <ac:spMk id="2" creationId="{9D7AD7F4-946A-D140-826B-F7E23D43C8B6}"/>
          </ac:spMkLst>
        </pc:spChg>
        <pc:spChg chg="add mod">
          <ac:chgData name="Ismenia Abigail Trejo Hernandez" userId="9c3bea59-b1f3-4ff1-8d26-555179a2d3fd" providerId="ADAL" clId="{D1388B03-6F32-480D-ADF7-C954ABD442DF}" dt="2023-09-02T00:16:15.760" v="124"/>
          <ac:spMkLst>
            <pc:docMk/>
            <pc:sldMk cId="16841197" sldId="332"/>
            <ac:spMk id="3" creationId="{10E22817-4942-FA55-0046-AE489977E8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9.505" v="126"/>
        <pc:sldMkLst>
          <pc:docMk/>
          <pc:sldMk cId="3415485759" sldId="333"/>
        </pc:sldMkLst>
        <pc:spChg chg="del">
          <ac:chgData name="Ismenia Abigail Trejo Hernandez" userId="9c3bea59-b1f3-4ff1-8d26-555179a2d3fd" providerId="ADAL" clId="{D1388B03-6F32-480D-ADF7-C954ABD442DF}" dt="2023-09-02T00:16:19.163" v="125" actId="478"/>
          <ac:spMkLst>
            <pc:docMk/>
            <pc:sldMk cId="3415485759" sldId="333"/>
            <ac:spMk id="2" creationId="{35875B79-CBB7-84A1-741E-39280094B4CD}"/>
          </ac:spMkLst>
        </pc:spChg>
        <pc:spChg chg="add mod">
          <ac:chgData name="Ismenia Abigail Trejo Hernandez" userId="9c3bea59-b1f3-4ff1-8d26-555179a2d3fd" providerId="ADAL" clId="{D1388B03-6F32-480D-ADF7-C954ABD442DF}" dt="2023-09-02T00:16:19.505" v="126"/>
          <ac:spMkLst>
            <pc:docMk/>
            <pc:sldMk cId="3415485759" sldId="333"/>
            <ac:spMk id="3" creationId="{C0507C86-917D-527D-0FEC-C567956EDC5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22.895" v="128"/>
        <pc:sldMkLst>
          <pc:docMk/>
          <pc:sldMk cId="2007887135" sldId="334"/>
        </pc:sldMkLst>
        <pc:spChg chg="add mod">
          <ac:chgData name="Ismenia Abigail Trejo Hernandez" userId="9c3bea59-b1f3-4ff1-8d26-555179a2d3fd" providerId="ADAL" clId="{D1388B03-6F32-480D-ADF7-C954ABD442DF}" dt="2023-09-02T00:16:22.895" v="128"/>
          <ac:spMkLst>
            <pc:docMk/>
            <pc:sldMk cId="2007887135" sldId="334"/>
            <ac:spMk id="3" creationId="{FB059698-7D48-AEBA-1894-5F99A2190F2F}"/>
          </ac:spMkLst>
        </pc:spChg>
        <pc:spChg chg="del">
          <ac:chgData name="Ismenia Abigail Trejo Hernandez" userId="9c3bea59-b1f3-4ff1-8d26-555179a2d3fd" providerId="ADAL" clId="{D1388B03-6F32-480D-ADF7-C954ABD442DF}" dt="2023-09-02T00:16:22.593" v="127" actId="478"/>
          <ac:spMkLst>
            <pc:docMk/>
            <pc:sldMk cId="2007887135" sldId="334"/>
            <ac:spMk id="5" creationId="{FF5A6204-DCAE-95D9-B57A-E215DEA94F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0.556" v="130"/>
        <pc:sldMkLst>
          <pc:docMk/>
          <pc:sldMk cId="2801023607" sldId="335"/>
        </pc:sldMkLst>
        <pc:spChg chg="add mod">
          <ac:chgData name="Ismenia Abigail Trejo Hernandez" userId="9c3bea59-b1f3-4ff1-8d26-555179a2d3fd" providerId="ADAL" clId="{D1388B03-6F32-480D-ADF7-C954ABD442DF}" dt="2023-09-02T00:16:50.556" v="130"/>
          <ac:spMkLst>
            <pc:docMk/>
            <pc:sldMk cId="2801023607" sldId="335"/>
            <ac:spMk id="2" creationId="{2C5448B1-C265-B592-D8CD-8CE47B2F42BC}"/>
          </ac:spMkLst>
        </pc:spChg>
        <pc:spChg chg="del">
          <ac:chgData name="Ismenia Abigail Trejo Hernandez" userId="9c3bea59-b1f3-4ff1-8d26-555179a2d3fd" providerId="ADAL" clId="{D1388B03-6F32-480D-ADF7-C954ABD442DF}" dt="2023-09-02T00:16:50.231" v="129" actId="478"/>
          <ac:spMkLst>
            <pc:docMk/>
            <pc:sldMk cId="2801023607" sldId="335"/>
            <ac:spMk id="3" creationId="{9047E611-108B-4927-3AE2-6333A8D1F70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3.919" v="132"/>
        <pc:sldMkLst>
          <pc:docMk/>
          <pc:sldMk cId="589107599" sldId="336"/>
        </pc:sldMkLst>
        <pc:spChg chg="del">
          <ac:chgData name="Ismenia Abigail Trejo Hernandez" userId="9c3bea59-b1f3-4ff1-8d26-555179a2d3fd" providerId="ADAL" clId="{D1388B03-6F32-480D-ADF7-C954ABD442DF}" dt="2023-09-02T00:16:53.666" v="131" actId="478"/>
          <ac:spMkLst>
            <pc:docMk/>
            <pc:sldMk cId="589107599" sldId="336"/>
            <ac:spMk id="2" creationId="{2D5D4C96-41D2-B461-511E-59322FBE100B}"/>
          </ac:spMkLst>
        </pc:spChg>
        <pc:spChg chg="add mod">
          <ac:chgData name="Ismenia Abigail Trejo Hernandez" userId="9c3bea59-b1f3-4ff1-8d26-555179a2d3fd" providerId="ADAL" clId="{D1388B03-6F32-480D-ADF7-C954ABD442DF}" dt="2023-09-02T00:16:53.919" v="132"/>
          <ac:spMkLst>
            <pc:docMk/>
            <pc:sldMk cId="589107599" sldId="336"/>
            <ac:spMk id="3" creationId="{EA26C08A-B307-D9D3-6BAE-D64E401163A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7.554" v="134"/>
        <pc:sldMkLst>
          <pc:docMk/>
          <pc:sldMk cId="3677223648" sldId="337"/>
        </pc:sldMkLst>
        <pc:spChg chg="del">
          <ac:chgData name="Ismenia Abigail Trejo Hernandez" userId="9c3bea59-b1f3-4ff1-8d26-555179a2d3fd" providerId="ADAL" clId="{D1388B03-6F32-480D-ADF7-C954ABD442DF}" dt="2023-09-02T00:16:57.269" v="133" actId="478"/>
          <ac:spMkLst>
            <pc:docMk/>
            <pc:sldMk cId="3677223648" sldId="337"/>
            <ac:spMk id="2" creationId="{AA6A78BE-725F-EB84-CFCC-210151A86F1B}"/>
          </ac:spMkLst>
        </pc:spChg>
        <pc:spChg chg="add mod">
          <ac:chgData name="Ismenia Abigail Trejo Hernandez" userId="9c3bea59-b1f3-4ff1-8d26-555179a2d3fd" providerId="ADAL" clId="{D1388B03-6F32-480D-ADF7-C954ABD442DF}" dt="2023-09-02T00:16:57.554" v="134"/>
          <ac:spMkLst>
            <pc:docMk/>
            <pc:sldMk cId="3677223648" sldId="337"/>
            <ac:spMk id="3" creationId="{B8E94E67-1D6D-B2FC-7AEF-A01481F4C70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04.290" v="138"/>
        <pc:sldMkLst>
          <pc:docMk/>
          <pc:sldMk cId="236076485" sldId="338"/>
        </pc:sldMkLst>
        <pc:spChg chg="del">
          <ac:chgData name="Ismenia Abigail Trejo Hernandez" userId="9c3bea59-b1f3-4ff1-8d26-555179a2d3fd" providerId="ADAL" clId="{D1388B03-6F32-480D-ADF7-C954ABD442DF}" dt="2023-09-02T00:17:04.034" v="137" actId="478"/>
          <ac:spMkLst>
            <pc:docMk/>
            <pc:sldMk cId="236076485" sldId="338"/>
            <ac:spMk id="2" creationId="{AEFC1A2D-4132-CAAB-672D-6B7F45586EC4}"/>
          </ac:spMkLst>
        </pc:spChg>
        <pc:spChg chg="add mod">
          <ac:chgData name="Ismenia Abigail Trejo Hernandez" userId="9c3bea59-b1f3-4ff1-8d26-555179a2d3fd" providerId="ADAL" clId="{D1388B03-6F32-480D-ADF7-C954ABD442DF}" dt="2023-09-02T00:17:04.290" v="138"/>
          <ac:spMkLst>
            <pc:docMk/>
            <pc:sldMk cId="236076485" sldId="338"/>
            <ac:spMk id="3" creationId="{2A03AF72-123A-33A4-26B6-B7CDA24724A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26.823" v="143" actId="20577"/>
        <pc:sldMkLst>
          <pc:docMk/>
          <pc:sldMk cId="3806455953" sldId="339"/>
        </pc:sldMkLst>
        <pc:spChg chg="del">
          <ac:chgData name="Ismenia Abigail Trejo Hernandez" userId="9c3bea59-b1f3-4ff1-8d26-555179a2d3fd" providerId="ADAL" clId="{D1388B03-6F32-480D-ADF7-C954ABD442DF}" dt="2023-09-02T00:17:07.455" v="139" actId="478"/>
          <ac:spMkLst>
            <pc:docMk/>
            <pc:sldMk cId="3806455953" sldId="339"/>
            <ac:spMk id="2" creationId="{EFE4ED14-06DD-4DD4-9D55-4F5AC2D4508E}"/>
          </ac:spMkLst>
        </pc:spChg>
        <pc:spChg chg="add mod">
          <ac:chgData name="Ismenia Abigail Trejo Hernandez" userId="9c3bea59-b1f3-4ff1-8d26-555179a2d3fd" providerId="ADAL" clId="{D1388B03-6F32-480D-ADF7-C954ABD442DF}" dt="2023-09-02T00:17:07.786" v="140"/>
          <ac:spMkLst>
            <pc:docMk/>
            <pc:sldMk cId="3806455953" sldId="339"/>
            <ac:spMk id="3" creationId="{C610DF86-B93D-92AA-2C4D-9EE019DA598E}"/>
          </ac:spMkLst>
        </pc:spChg>
        <pc:graphicFrameChg chg="mod">
          <ac:chgData name="Ismenia Abigail Trejo Hernandez" userId="9c3bea59-b1f3-4ff1-8d26-555179a2d3fd" providerId="ADAL" clId="{D1388B03-6F32-480D-ADF7-C954ABD442DF}" dt="2023-09-02T00:17:26.823" v="143" actId="20577"/>
          <ac:graphicFrameMkLst>
            <pc:docMk/>
            <pc:sldMk cId="3806455953" sldId="339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1:05.596" v="13"/>
        <pc:sldMkLst>
          <pc:docMk/>
          <pc:sldMk cId="3851361327" sldId="340"/>
        </pc:sldMkLst>
        <pc:spChg chg="add mod">
          <ac:chgData name="Ismenia Abigail Trejo Hernandez" userId="9c3bea59-b1f3-4ff1-8d26-555179a2d3fd" providerId="ADAL" clId="{D1388B03-6F32-480D-ADF7-C954ABD442DF}" dt="2023-09-02T00:11:05.596" v="13"/>
          <ac:spMkLst>
            <pc:docMk/>
            <pc:sldMk cId="3851361327" sldId="340"/>
            <ac:spMk id="3" creationId="{26CD3470-E10A-85A4-54D9-F8D4C258F455}"/>
          </ac:spMkLst>
        </pc:spChg>
        <pc:spChg chg="del">
          <ac:chgData name="Ismenia Abigail Trejo Hernandez" userId="9c3bea59-b1f3-4ff1-8d26-555179a2d3fd" providerId="ADAL" clId="{D1388B03-6F32-480D-ADF7-C954ABD442DF}" dt="2023-09-02T00:11:05.167" v="12" actId="478"/>
          <ac:spMkLst>
            <pc:docMk/>
            <pc:sldMk cId="3851361327" sldId="340"/>
            <ac:spMk id="5" creationId="{5884C3CE-23B5-CE74-C79E-8EA00F823C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9.582" v="23"/>
        <pc:sldMkLst>
          <pc:docMk/>
          <pc:sldMk cId="3196114085" sldId="344"/>
        </pc:sldMkLst>
        <pc:spChg chg="add mod">
          <ac:chgData name="Ismenia Abigail Trejo Hernandez" userId="9c3bea59-b1f3-4ff1-8d26-555179a2d3fd" providerId="ADAL" clId="{D1388B03-6F32-480D-ADF7-C954ABD442DF}" dt="2023-09-02T00:11:39.582" v="23"/>
          <ac:spMkLst>
            <pc:docMk/>
            <pc:sldMk cId="3196114085" sldId="344"/>
            <ac:spMk id="2" creationId="{9AC8C186-EA6F-60C3-6EC4-6186DAF270CA}"/>
          </ac:spMkLst>
        </pc:spChg>
        <pc:spChg chg="del">
          <ac:chgData name="Ismenia Abigail Trejo Hernandez" userId="9c3bea59-b1f3-4ff1-8d26-555179a2d3fd" providerId="ADAL" clId="{D1388B03-6F32-480D-ADF7-C954ABD442DF}" dt="2023-09-02T00:11:39.167" v="22" actId="478"/>
          <ac:spMkLst>
            <pc:docMk/>
            <pc:sldMk cId="3196114085" sldId="344"/>
            <ac:spMk id="3" creationId="{826D017D-3120-E319-838F-8527FF3498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4.413" v="47"/>
        <pc:sldMkLst>
          <pc:docMk/>
          <pc:sldMk cId="882232248" sldId="346"/>
        </pc:sldMkLst>
        <pc:spChg chg="del">
          <ac:chgData name="Ismenia Abigail Trejo Hernandez" userId="9c3bea59-b1f3-4ff1-8d26-555179a2d3fd" providerId="ADAL" clId="{D1388B03-6F32-480D-ADF7-C954ABD442DF}" dt="2023-09-02T00:12:43.957" v="46" actId="478"/>
          <ac:spMkLst>
            <pc:docMk/>
            <pc:sldMk cId="882232248" sldId="346"/>
            <ac:spMk id="2" creationId="{7FCBF100-1B88-D61E-6D12-CC361EC4C244}"/>
          </ac:spMkLst>
        </pc:spChg>
        <pc:spChg chg="add mod">
          <ac:chgData name="Ismenia Abigail Trejo Hernandez" userId="9c3bea59-b1f3-4ff1-8d26-555179a2d3fd" providerId="ADAL" clId="{D1388B03-6F32-480D-ADF7-C954ABD442DF}" dt="2023-09-02T00:12:44.413" v="47"/>
          <ac:spMkLst>
            <pc:docMk/>
            <pc:sldMk cId="882232248" sldId="346"/>
            <ac:spMk id="3" creationId="{AB34FEFF-DEF2-97C7-CFB3-206F0A2865E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0.619" v="122" actId="20577"/>
        <pc:sldMkLst>
          <pc:docMk/>
          <pc:sldMk cId="2981837367" sldId="347"/>
        </pc:sldMkLst>
        <pc:spChg chg="del">
          <ac:chgData name="Ismenia Abigail Trejo Hernandez" userId="9c3bea59-b1f3-4ff1-8d26-555179a2d3fd" providerId="ADAL" clId="{D1388B03-6F32-480D-ADF7-C954ABD442DF}" dt="2023-09-02T00:16:01.976" v="117" actId="478"/>
          <ac:spMkLst>
            <pc:docMk/>
            <pc:sldMk cId="2981837367" sldId="347"/>
            <ac:spMk id="2" creationId="{4DA28790-B1A2-198A-0199-EA8DAC53AB4F}"/>
          </ac:spMkLst>
        </pc:spChg>
        <pc:spChg chg="add mod">
          <ac:chgData name="Ismenia Abigail Trejo Hernandez" userId="9c3bea59-b1f3-4ff1-8d26-555179a2d3fd" providerId="ADAL" clId="{D1388B03-6F32-480D-ADF7-C954ABD442DF}" dt="2023-09-02T00:16:02.347" v="118"/>
          <ac:spMkLst>
            <pc:docMk/>
            <pc:sldMk cId="2981837367" sldId="347"/>
            <ac:spMk id="3" creationId="{D7158809-6507-8639-7FC5-B95C2C621ED7}"/>
          </ac:spMkLst>
        </pc:spChg>
        <pc:graphicFrameChg chg="mod">
          <ac:chgData name="Ismenia Abigail Trejo Hernandez" userId="9c3bea59-b1f3-4ff1-8d26-555179a2d3fd" providerId="ADAL" clId="{D1388B03-6F32-480D-ADF7-C954ABD442DF}" dt="2023-09-02T00:16:10.619" v="122" actId="20577"/>
          <ac:graphicFrameMkLst>
            <pc:docMk/>
            <pc:sldMk cId="2981837367" sldId="347"/>
            <ac:graphicFrameMk id="8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/>
            <a:t>6 Empleados</a:t>
          </a:r>
          <a:r>
            <a:rPr lang="es-SV" sz="1400" dirty="0"/>
            <a:t>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44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18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/>
            <a:t>6 Empleados</a:t>
          </a:r>
          <a:r>
            <a:rPr lang="es-SV" sz="1400" kern="1200" dirty="0"/>
            <a:t>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17/4/2024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17/04/2024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6.xml"/><Relationship Id="rId26" Type="http://schemas.openxmlformats.org/officeDocument/2006/relationships/slide" Target="slide35.xml"/><Relationship Id="rId39" Type="http://schemas.openxmlformats.org/officeDocument/2006/relationships/slide" Target="slide53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49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4.xml"/><Relationship Id="rId45" Type="http://schemas.openxmlformats.org/officeDocument/2006/relationships/slide" Target="slide3.xml"/><Relationship Id="rId53" Type="http://schemas.openxmlformats.org/officeDocument/2006/relationships/slide" Target="slide51.xml"/><Relationship Id="rId58" Type="http://schemas.openxmlformats.org/officeDocument/2006/relationships/image" Target="../media/image2.png"/><Relationship Id="rId5" Type="http://schemas.openxmlformats.org/officeDocument/2006/relationships/slide" Target="slide2.xml"/><Relationship Id="rId19" Type="http://schemas.openxmlformats.org/officeDocument/2006/relationships/slide" Target="slide47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2.xml"/><Relationship Id="rId46" Type="http://schemas.openxmlformats.org/officeDocument/2006/relationships/slide" Target="slide50.xml"/><Relationship Id="rId59" Type="http://schemas.openxmlformats.org/officeDocument/2006/relationships/image" Target="../media/image3.png"/><Relationship Id="rId20" Type="http://schemas.openxmlformats.org/officeDocument/2006/relationships/slide" Target="slide48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5.xml"/><Relationship Id="rId57" Type="http://schemas.openxmlformats.org/officeDocument/2006/relationships/slide" Target="slide7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5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Data" Target="../diagrams/data45.xml"/><Relationship Id="rId5" Type="http://schemas.openxmlformats.org/officeDocument/2006/relationships/slide" Target="slide1.xml"/><Relationship Id="rId10" Type="http://schemas.microsoft.com/office/2007/relationships/diagramDrawing" Target="../diagrams/drawing45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Layout" Target="../diagrams/layout46.xml"/><Relationship Id="rId5" Type="http://schemas.openxmlformats.org/officeDocument/2006/relationships/diagramData" Target="../diagrams/data46.xml"/><Relationship Id="rId4" Type="http://schemas.openxmlformats.org/officeDocument/2006/relationships/slide" Target="slide1.xml"/><Relationship Id="rId9" Type="http://schemas.microsoft.com/office/2007/relationships/diagramDrawing" Target="../diagrams/drawing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Compras Públicas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marzo 2024)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la Mujer y Grupos Vulnerables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</a:t>
            </a:r>
            <a:r>
              <a:rPr lang="es-SV" sz="2000" b="1" dirty="0">
                <a:solidFill>
                  <a:prstClr val="white"/>
                </a:solidFill>
                <a:latin typeface="Arial Narrow" pitchFamily="34" charset="0"/>
              </a:rPr>
              <a:t>LA MUJER Y GRUPOS VULNERABLES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Jefa Unidad de la Mujer y Grupos </a:t>
            </a:r>
            <a:r>
              <a:rPr kumimoji="0" lang="es-SV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Vulnerabl</a:t>
            </a:r>
            <a:r>
              <a:rPr lang="es-SV" b="1" dirty="0">
                <a:solidFill>
                  <a:prstClr val="black"/>
                </a:solidFill>
                <a:latin typeface="Calibri"/>
              </a:rPr>
              <a:t>es</a:t>
            </a:r>
            <a:endParaRPr kumimoji="0" lang="es-SV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066F763-132F-4BC9-5648-7CCC45725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75CD78A-B2C8-A086-2F1D-13460EF70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86FE54D-4348-F9D9-49B5-DE61C3C46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F3B1C1B-7DFA-8ECB-0F20-5B02FCE12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40297992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27296A1-1C90-5992-5DC3-02830373C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4C0FFAA-86C6-91FC-56C1-73F1F7678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BBF37F6-EF51-8E72-7E0D-07E9CF05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116087121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4BAA67F-49EB-6BBF-8D17-13356D734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8A8C136-BDB1-E21C-2B2B-E52840C17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91686434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3FE3B6F-EFDC-4C4B-0221-E027DCEDE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86D9F2B-56DF-E8F8-8B90-4037BD4CB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BA293BA-9AE5-8B40-8DFD-F9856C127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94BC48C-DDE2-93F6-BE23-5A4C93C36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0752384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D459D4B-AC73-3A7F-807B-8D35C57E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6794705-B84B-ED15-066F-F18AC264A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52F3F05-7891-981F-296D-AC4140F10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95BE256-35F0-C42B-A83E-04A89DD72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13872310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9EF086E-105B-B577-4F38-E930F3D7D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29324936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25CB708-1B17-DA47-AAA6-F2946027D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98784521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BC65D33-DA31-657C-6ED8-8EB4D9DD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Lic. Jesús Amado Campos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26426821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3FAC022-5433-877F-B090-63C92FACA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45078380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ED8CCB8-5C79-3092-CF17-108CC551B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DA1391B-725D-9CE9-BE4B-3358F6B06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3620072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3C9E27C-4CB8-0F52-5986-10BBECE1E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ES" dirty="0">
                <a:latin typeface="+mn-lt"/>
              </a:rPr>
              <a:t>Licda. Paola Michelle Guerrero de González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626456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8437B99-C1AB-26CD-7A21-5BE123373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6E3CC01-D229-16CF-5E87-BE1678012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4FAE3E8-F3C9-4783-2AE7-B5088C163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92949337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ED4F457-DFAC-52E4-A3E9-9028507B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19D61DD-011A-C062-2E33-1D01D62AD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4854235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769158A-4403-47DE-1CF0-9438328F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4A39297-C6CF-B5F6-A2F6-B3819E125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8565485-6AF6-F35C-C6B6-21567C6B6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77814714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797CB6F-E7AE-4502-DC82-D47F85FBC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85803023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883F4FC-7EF8-855C-6A41-C998A03E7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721B511-CC1D-4480-B882-DD7186B76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16B1202-3DA1-B1F4-CB50-E750F5454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693CF27-6117-0292-EF75-B00F0FFE6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9608703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3A00EA6-B686-D29D-09C9-E5E615560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47569541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D4E9855-8EDD-B808-1750-89520D47B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465A551-885F-C428-4F36-06AD92D0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A78DCEB-90BC-AA10-A6ED-18792B8E2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1556645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B750D78-4CEE-3CE6-B974-A18F030F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28 de noviembre de 2023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7005589-26F6-D94A-6EC6-A08D8B95C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12267894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F08D9CC-E16A-A449-C65C-BB354A94D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DC0B80B-0F22-E8D4-A1B1-DE33DDE44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0125779-2AAE-AE5F-D5EE-D967FE2D8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64919269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28E4EDC-BDF4-19D8-C39D-79D74AABF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21042373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5695F9A-4F5D-90D0-A858-87F13B650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277792393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3F92E6D-3A67-073E-019C-BAC1A3084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114233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9D94E3A6-C30F-9921-CAB4-9169B9E53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7ADD9DC-46E8-397E-D3A0-DB871407A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7261E0C-57D8-CC68-DBFB-A786D0074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marzo 2024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9189</TotalTime>
  <Words>4542</Words>
  <Application>Microsoft Office PowerPoint</Application>
  <PresentationFormat>Presentación en pantalla (4:3)</PresentationFormat>
  <Paragraphs>697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1042</cp:revision>
  <cp:lastPrinted>2017-07-31T16:25:48Z</cp:lastPrinted>
  <dcterms:created xsi:type="dcterms:W3CDTF">2007-05-14T18:37:21Z</dcterms:created>
  <dcterms:modified xsi:type="dcterms:W3CDTF">2024-04-17T17:43:35Z</dcterms:modified>
</cp:coreProperties>
</file>