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4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14 </a:t>
          </a:r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14 </a:t>
          </a: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17/4/2024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29 de febrero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la Mujer y Grupos Vulnerables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</a:t>
            </a:r>
            <a:r>
              <a:rPr lang="es-SV" sz="2000" b="1" dirty="0">
                <a:solidFill>
                  <a:prstClr val="white"/>
                </a:solidFill>
                <a:latin typeface="Arial Narrow" pitchFamily="34" charset="0"/>
              </a:rPr>
              <a:t>LA MUJER Y GRUPOS VULNERABLES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DEA2F4F-40B9-7CC7-1643-EA23C551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42D236A-6E06-2EBE-A6A0-DF6889FC2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57BBDAF-B976-0130-7F69-FC259434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90647B5-4AC4-4EFC-6DDB-B0C584477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555ADC9-D3BA-05FF-DE5F-01FF11F2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1144686-7C05-6100-3917-B5D42894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72CBCCF-AC09-6513-2087-58B9C69C8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608712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B948356-A75D-153C-C8A7-197151B71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8E2935C-B0D5-8554-0D19-0DBCBA9DE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91686434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DA9731-3F3E-ABC5-B6E5-27117F815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643AF69-1158-A800-92BE-64DD1614E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1A07381-B583-93A8-D9C3-C245A373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F11BA62-32C0-F67F-FFEF-ABACA18C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0752384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DE3B7F-CCE8-383F-6407-410FC4BA3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E540491-1881-35FD-E4AD-DE194176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A6B91BF-2CC1-8DE9-8886-61F03C10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AFF08D6-BA06-6013-75C8-F2EC2E859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387231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83A2702-3479-4E79-7D4B-07F3F3F0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64437023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6DED1B3-54B1-61CB-D620-7B3F9B7BA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199111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1CA0AFC-B7BB-E641-10C5-AFFF8D4CB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349FF4-B66F-BBAF-DBD8-4E5690C5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1138647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5A5351F-47AD-7CD9-D2B3-323562FC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1674028-E26E-04BA-7E24-54CD7BCE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DC0ED15-62E0-3030-9A69-D6F73CD9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43022432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1B8307C-AB48-E8AC-0777-83D1328EF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646BE14-E521-837A-1824-40456782D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BD317FA-000B-E575-5E92-B6EB8C86A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24A62DE-2034-2A4B-DCCD-7A47C59A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E613A66-B893-756C-9D2E-ED04743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3204BF2-90C7-0309-6211-6AA3A5023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1F7E52D-1B20-8FF0-0076-FDD98E59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4C1ABE2-7790-74E0-D75A-05768594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2A0AC6C-F08E-1A6D-C30C-3F3F4925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5E319A-091C-C95D-41D2-86EE59EC2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55DE6D7-98E2-4B6B-84E7-DC1A1C2A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38526AE-9EB0-B3B8-98FF-9CB4A3807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B3CDDAF-A4CA-DC80-639C-261B08B0A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9608703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6736951-50CA-6A4D-FC6B-ADEAADE54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756954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7588178-326F-7E62-78F9-8BE8F7A7B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EA966EF-36AD-0AB2-C444-AB3D3A7A1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4F00CA3-9E32-55A5-FE3A-FAB7FD61F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0FBC18C-0DBC-93ED-AED5-E7FDDEA9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1746C16-B303-4DA1-864E-B75EF636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2C1275-D42B-9A83-C98F-F5C252B51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311AE80-9028-7F01-88EF-C7B13A4E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2CDA9E6-1592-6938-489A-E6B8ECF9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48745091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9F37CEC-A945-67FC-418B-426D45B6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DE72F67-03C1-FE39-BD80-1BB2DD34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3345060-518A-0120-0424-5E15C959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9207D2-85B5-BAD6-8222-CFB6F5CB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31DEAAA-F57C-A08A-830E-4F94F5F99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E1F31D5-E23A-404F-C332-1F439918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29 de febrero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9173</TotalTime>
  <Words>4542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1042</cp:revision>
  <cp:lastPrinted>2017-07-31T16:25:48Z</cp:lastPrinted>
  <dcterms:created xsi:type="dcterms:W3CDTF">2007-05-14T18:37:21Z</dcterms:created>
  <dcterms:modified xsi:type="dcterms:W3CDTF">2024-04-17T17:44:49Z</dcterms:modified>
</cp:coreProperties>
</file>