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43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20/2/2024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20/02/2024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enero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2A468F8-2C4F-70A3-AA7A-530A3C43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E707070-F13B-D377-2B79-AB8A8233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CD84235-AFBE-ED01-FAAC-20FF80AB3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C738C89-3158-CCC4-1415-CC9206E27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5501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71C43FF-9673-972C-0173-841F03923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0223773-EA73-44FD-CBC4-4F06B176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F0412CC-4D61-9738-5742-5712D0B17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9910055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9492A6A-5D1A-5CCF-5D9E-3E728C1DA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992D1CA-4823-560B-3D2B-7262DB2F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65653951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9674263-0C46-4481-674B-50CE19C3B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4A513C1-A0CC-0966-612B-806BD888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B93CAED-C0CB-9D9F-1B10-03EBAA05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966C933-5C86-83BF-1FF9-2D945D07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498867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F5A4FEF-77C0-B41A-3411-EDD6A2390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8F16B1E-F783-50AB-79FA-74F532ECA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4E7078A-7524-9940-A83C-2A08FE3A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A70A55D-17D4-BA2B-8C12-6BF3D389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6971962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65AFC70-3072-F801-1C7B-7D60AAE9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8298734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6202E7-25F2-30DA-DCF8-0AE9E9498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199111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EA3886B-A0A8-162F-3F23-704BA6E37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6E7A649-FF79-F420-3333-6A3DDD51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1138647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74FF79-211E-98EF-7F3B-88B5F754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4440CF9-E272-4844-97B7-B1C50A881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3335D5-1461-135B-CC46-AEF6FF3A6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43022432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8982C6-0EC7-0BD7-4EAB-347CC8103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B5ADBB-2605-F620-DA52-F9D96354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63E528A-B41C-7B95-AD28-79ECC3B7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6AB8217-B394-AA1E-2089-130DA814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31B0B69-3886-46FA-02B6-5654A6AB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046A22D-8BD3-4CCE-6C73-03CB8D984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2E97825-7B26-3705-EFDC-3EFB4975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0DAA072-DEFB-91B0-5B13-3C5C6FBD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DC3FA25-826E-59A1-0D6E-DEE053BF1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47502A-B572-F8D1-C648-04EF1C5C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D23B4E4-AB8B-2130-FB26-0B1E40E2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2780D01-B384-44C9-2C35-64CD0A55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EABE45D-5A45-E3C4-EC4D-45C3158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9608703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CEF57E2-C028-FCD8-0E7B-53A9691E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19086342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8E172F-60AC-58E9-4867-D50AB92C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5D26CA9-66FA-381B-18EB-884253ECA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93B83A-40F7-9EE3-2A19-9DC98041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A0E0FF5-D48E-E71F-F52F-56BA2558C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6F6CCF6-F518-AA0B-62D6-7B438085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04CE151-CE62-A84E-8910-83764B50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E3117EB-E09F-A69C-A5E1-AEBF55138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06FC490-B84F-0E2B-4BD4-E8278473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520415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A25240C-8F4F-34FB-1496-7C8257D3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950E06-4C10-9D7B-23A3-FBEB35415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17FE42A-C8B6-D45A-E88E-899EFB056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7711446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0DB56FA-EA61-13C4-0FD3-A3BBB70CE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F05961E-236C-02FA-FF51-418392AA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AAFCE2-8930-590D-9E99-5D9DF66C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9158</TotalTime>
  <Words>4531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1040</cp:revision>
  <cp:lastPrinted>2017-07-31T16:25:48Z</cp:lastPrinted>
  <dcterms:created xsi:type="dcterms:W3CDTF">2007-05-14T18:37:21Z</dcterms:created>
  <dcterms:modified xsi:type="dcterms:W3CDTF">2024-02-20T21:06:56Z</dcterms:modified>
</cp:coreProperties>
</file>