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6 Empleados</a:t>
          </a:r>
          <a:r>
            <a:rPr lang="es-SV" sz="1400" dirty="0"/>
            <a:t>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6 Empleados</a:t>
          </a:r>
          <a:r>
            <a:rPr lang="es-SV" sz="1400" kern="1200" dirty="0"/>
            <a:t>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19/1/2024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19/01/2024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diciembre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CE56CFC-B503-EC8A-1F08-37781A74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EF342CF-2EA4-ECCB-42A9-654801A2F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E7A9A42-71F1-1B1D-B07A-B85AB7413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588DE01-624C-3443-B0A6-6831FAD4D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86882DF-3544-C37F-51F5-014D22F95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4446670-4931-6DFE-6EA2-DFA1A2EA3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6A817FC-DA6D-121B-A1CB-1EF4CB1EB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4965861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C5A2C31-3F6C-8EC7-ACF7-96CF7E4BB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52C0FFC-0FCD-0EA0-C913-05D9B76EE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71746665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7005CC8-873B-4587-99CF-48F6675AD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2F6CD03-E4E2-DEAF-8361-3D43521B8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FA7B783-3FF9-4B4F-AB4F-25ADBE6C6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356FB11-7E43-D8EB-34BC-BEDCDE301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03D1DD89-0881-7000-AA15-0A89DDF6B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30BA0B4F-DC76-2714-46CF-8E8308EE2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E01F7D0-34E5-749C-4B23-61A3AEABC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CB2E420-AE42-E6B6-DFBC-0C3550770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5407035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95499AD-4608-4A38-8922-4AD0BCE17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28706040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2883DD9D-E7C8-59F1-03F9-7380ED0BB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861F5F7-1050-DDAB-01F8-9A3C48B3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900FB21-CCDC-B2E3-9FF9-055B36F8F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74CA112-8987-AA8F-1D89-623BCF692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3C7924C-A594-10BB-FFC8-D9ADA637F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3620072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585C2B6-ED35-779B-9018-C58E12591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654618167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A407B02-32ED-BBC7-5C7B-986936EDA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B0154F4-C3C3-8931-0EFB-465133779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AB9ADF1-BBDC-4201-1B7E-D5963DEB2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B4B9FB8-EFC0-810E-56BF-B4EE427E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5522E37-65CC-811A-DB00-A55606CF9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E6A8824-B56A-50B0-40D1-4934612E9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DF994B2-FE33-F07B-A7B0-341D628E4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0514F64-1C10-3681-8C14-CAE2C3CE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DF4868F-9786-4CDC-8716-7F9727C1F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741EAC6-D6AF-E2B2-0878-4A90D05FE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B3CC283-B993-4ED6-127C-C6C62C6D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D668045-5EA0-B175-1158-185BF38D4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174AE96-7353-CE27-C735-2CFA53561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2785839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0512126-EE3E-B731-2D43-807C1C892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19086342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73822AA-6F76-B860-431C-B168AF73E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286551A-D1D9-6809-5D62-484979A87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2A134647-2508-3D7A-C693-5E25B0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37792618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B5F47D0-104E-FB73-6FD1-78F622204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92747A7-148A-7DD1-843B-E6CC0E3E2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21915929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774F00C-4CC1-3ECC-3167-435D3105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BC97BF1-A605-88C4-59E8-9699AEB53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AE90EAB-5E40-0D40-099F-965E4D2F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20465448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6739DB9-173E-9EF0-A14D-75B142BF4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2104237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E6239D9-F93E-A114-4B71-E19CA3283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1440443-643D-033B-2665-A15760D9A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89207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A132F2F-BD38-D5D9-4AB4-7BF8115DD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173007E-2E14-97F1-1D31-D527DB47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AF5901C-61B1-8971-88AA-28DBBF08C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9139</TotalTime>
  <Words>4531</Words>
  <Application>Microsoft Office PowerPoint</Application>
  <PresentationFormat>Presentación en pantalla (4:3)</PresentationFormat>
  <Paragraphs>696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1038</cp:revision>
  <cp:lastPrinted>2017-07-31T16:25:48Z</cp:lastPrinted>
  <dcterms:created xsi:type="dcterms:W3CDTF">2007-05-14T18:37:21Z</dcterms:created>
  <dcterms:modified xsi:type="dcterms:W3CDTF">2024-01-19T15:47:58Z</dcterms:modified>
</cp:coreProperties>
</file>