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54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/>
            <a:t>6 Empleados</a:t>
          </a:r>
          <a:r>
            <a:rPr lang="es-SV" sz="1400" dirty="0"/>
            <a:t>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/>
            <a:t>6 Empleados</a:t>
          </a:r>
          <a:r>
            <a:rPr lang="es-SV" sz="1400" kern="1200" dirty="0"/>
            <a:t>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23/10/2023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23/10/2023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septiembre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BB9B84F-2F0C-4A2C-5B0E-BC92EE43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6B5872D-0894-5D5C-4580-EA0BC045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AB13D42-CB2A-3422-0F8D-C40F7B179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C1AF0D3-4779-DFF6-F83E-30842F669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CCB27DC-EEEC-AFC1-5F15-254FEC6E9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6937778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265CE20-FA96-8B7C-0833-E6D2E9D85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00211A4-FFC8-72BC-D3C8-0B4A545F6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842340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49964C-29D3-97BA-86D8-9D19A4B0E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35DC4D5-E52C-FD85-C1FB-43B810A16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71746665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1A1D8B8-D469-9642-B1B0-04A422D00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53A0C4D-E57E-C8A4-2BC0-F4F0A7E84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862B180-D1E6-F324-B539-EC4C5F549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DDEDFC2-108A-C742-D13B-2A1083BA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3BF9728-7B25-2C53-C2FA-2612875FF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26959EE-C484-39AF-8211-84801D70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6B92F79-05CA-F899-89C1-07D2C1012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935435D-4223-FA0D-9576-490750710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5407035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E01DB2-6951-F869-AC38-AECFE9DB5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720045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3E3D22C-4225-238E-62F5-9275FE167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C3EAA31-543E-0F98-B2D4-92BA87D1B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79165F7-BA1B-0FCA-1F38-16BD12E81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0735E4B-4DDF-7EF3-0937-F4241CE6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8AD1D19-F2E0-E641-31A4-90E278508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39233983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B7E1089-1124-F225-639B-A16E03648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76710101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CFB503-3C15-C1A2-9B22-B425D71AB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01E6EA9-8101-54B9-2409-483391A5D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D268921-FA59-CE94-441F-B52643F51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99421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6B61BD3-E910-1390-C810-DCD604C70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02C838B-CB5E-D85B-F7C3-5D369BCD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3779024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C63D141-662C-C0D1-334C-56372CC2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D14DA11-FEAA-1B89-19C2-615CF6BD9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C19AC54-0927-D45B-7B48-9A684F152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AE01ECE-A91B-7E40-16A4-021AABC4E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4598D39-CB14-097C-2565-E842D7EBD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BE4F2E2-68C8-EAEB-A92F-DD7096887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C93591F-8F76-7A43-CB11-AB8AEDDED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EF850D0-8F18-2C00-94F0-3A31AD28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2785839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B08533B-0B92-1591-8446-A4BF2D143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55808377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33E7026-26F7-BD5F-EA00-1EF036012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BDE32BA-EEDB-375F-19E6-80ABED0EB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039B628-5FBC-3788-ED33-CC2C5C555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8062207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8A14F09-D019-7132-C419-D8F8EE54E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16 de diciembre de 2022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855CC67-745B-CE49-7FB8-0A552012F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8C2093F-9AD5-02DF-B850-097720349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FADDAD3-2212-D477-E8B5-6320FF70D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B0CBD25-3DFC-8042-D5B1-1D2BF8AD3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20465448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0652A8A-89B1-6FC8-FC1F-8BD24A21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2104237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F1B9160-ED5F-506B-DE5E-534965335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86DE0E7-59D8-5A5E-0C2A-658AC8732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89207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96FBD6B-529E-F69A-FF20-B17218164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6803764-1479-1270-4477-4C66101CB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FB5193-5F16-6CEC-4218-00A2FD3B8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2023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9062</TotalTime>
  <Words>4531</Words>
  <Application>Microsoft Office PowerPoint</Application>
  <PresentationFormat>Presentación en pantalla (4:3)</PresentationFormat>
  <Paragraphs>696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1035</cp:revision>
  <cp:lastPrinted>2017-07-31T16:25:48Z</cp:lastPrinted>
  <dcterms:created xsi:type="dcterms:W3CDTF">2007-05-14T18:37:21Z</dcterms:created>
  <dcterms:modified xsi:type="dcterms:W3CDTF">2023-10-23T20:50:50Z</dcterms:modified>
</cp:coreProperties>
</file>