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47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6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/>
            <a:t>6 Empleados</a:t>
          </a:r>
          <a:r>
            <a:rPr lang="es-SV" sz="1400" dirty="0"/>
            <a:t>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48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/>
            <a:t>6 Empleados</a:t>
          </a:r>
          <a:r>
            <a:rPr lang="es-SV" sz="1400" kern="1200" dirty="0"/>
            <a:t>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21/9/2023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21/09/2023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3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8" Type="http://schemas.openxmlformats.org/officeDocument/2006/relationships/image" Target="../media/image2.png"/><Relationship Id="rId5" Type="http://schemas.openxmlformats.org/officeDocument/2006/relationships/slide" Target="slide2.xml"/><Relationship Id="rId19" Type="http://schemas.openxmlformats.org/officeDocument/2006/relationships/slide" Target="slide47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2.xml"/><Relationship Id="rId46" Type="http://schemas.openxmlformats.org/officeDocument/2006/relationships/slide" Target="slide50.xml"/><Relationship Id="rId59" Type="http://schemas.openxmlformats.org/officeDocument/2006/relationships/image" Target="../media/image3.png"/><Relationship Id="rId20" Type="http://schemas.openxmlformats.org/officeDocument/2006/relationships/slide" Target="slide48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5.xml"/><Relationship Id="rId57" Type="http://schemas.openxmlformats.org/officeDocument/2006/relationships/slide" Target="slide7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5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Data" Target="../diagrams/data45.xml"/><Relationship Id="rId5" Type="http://schemas.openxmlformats.org/officeDocument/2006/relationships/slide" Target="slide1.xml"/><Relationship Id="rId10" Type="http://schemas.microsoft.com/office/2007/relationships/diagramDrawing" Target="../diagrams/drawing45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Layout" Target="../diagrams/layout46.xml"/><Relationship Id="rId5" Type="http://schemas.openxmlformats.org/officeDocument/2006/relationships/diagramData" Target="../diagrams/data46.xml"/><Relationship Id="rId4" Type="http://schemas.openxmlformats.org/officeDocument/2006/relationships/slide" Target="slide1.xml"/><Relationship Id="rId9" Type="http://schemas.microsoft.com/office/2007/relationships/diagramDrawing" Target="../diagrams/drawing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agosto 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DE7C357-0554-DA52-4907-C26925B57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0BCFE80-228A-97F3-471C-E1AF3C4BE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8A641C0-1569-5312-5491-A2C3B36D5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FE128C1-FE28-C49A-09F6-EF47587C7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DC0F4E0-FF14-D5B0-42A6-D2343FEB5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6937778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55DD7EA-99C8-89DD-1672-3E53745A4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33F77FC-7269-57A3-D560-0F68B596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8423406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6E24AC1-79AB-950E-1511-9890E04BF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2FCE399-F185-0DC8-4962-8E5EF27D3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71746665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A2EABBE-E4F7-A7FA-665C-AAABBD99D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FD25544-74C7-DB97-08C6-DF0211E3F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23CD73C-84AB-B6A3-3C3B-E36819CD3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9564D68-25FF-1D75-AD7F-BA845A9CE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6863AE8-50DA-B673-58B6-E4A0FCA88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75469A5-A26A-962B-2803-68DBBA199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8B65B92-118E-8A93-5CA0-8D1E4681A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2961830-3BBA-F2C7-F10D-CEB67BB28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5407035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7826A2D-1DAB-1CB9-9B88-0B3A07E66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0720045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97E46CA-D4EE-1FCF-479A-4D3495DF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29CC1B0-4E91-FD88-3DAE-13D231E3F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D9155B1-47F4-D4EB-1F16-EE2ED0BF4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1C2E36C-0F3C-0C99-687E-360F56177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20E4D79-C141-0ED1-48A2-3621E5DBC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39233983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338A37F-7F51-CF25-18CA-814E8A4BA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1446930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D9EAED3-231E-C3B1-85CB-10AE08817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25AF7F6-77B3-C41F-0A23-D57D4D754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23181A8-66C3-D7FF-260F-89A28CE52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F02D80A-E9C8-B90F-1470-7AA1FAA0E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E0E01C4-7958-AB70-562E-CF955FD5F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3779024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2A24409-01BA-5B10-2923-D7C07A14A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8B4017C-8C14-CEB7-D6E6-C7ABA3314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1A2B306-717B-79BE-ABF8-BFAC01868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22A994B-815C-215A-FD46-F5FB18568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9620C51-2091-EDBA-13EF-5FEC3866B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6A96371-2066-16F6-9BCF-39D70714D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33C8D74-5D50-4F1F-9501-373235590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F1CE074-335C-70F7-2E40-B7FA263FC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26319321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15788EE-D426-A416-7355-C11C950E9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61930381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788EC63-2D74-ABD8-3A4F-F07B4F5D9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10B0C8B-BECB-FD57-5CB9-5C734DE78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C9029E43-20C2-48B4-6253-117CDA1AB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8062207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2755FF0-3353-C2B4-3FBB-7E235F691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16 de diciembre de 2022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916BFDE5-300E-5A94-0312-C49AF41F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5E580BF-0EEB-9681-15EF-C6ABC70D4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F1550AD-46D3-FD54-043B-8560AA1DF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6DD5B58-D203-CA59-D322-D2104D7A4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20465448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DBC2440-7EFE-136C-F9B0-FD261F752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21042373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3C6D976-5F8E-E117-672D-8002EE495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95EF00F-31A3-71E1-FAB8-5A1A909F0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889207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2C1C62F-01BF-7B22-DBBF-8A66FC04C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0674C55-B84D-312A-096F-93BC7BEB0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610D413-2C0C-383C-6C2A-406718D39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agosto 2023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9050</TotalTime>
  <Words>4531</Words>
  <Application>Microsoft Office PowerPoint</Application>
  <PresentationFormat>Presentación en pantalla (4:3)</PresentationFormat>
  <Paragraphs>696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1033</cp:revision>
  <cp:lastPrinted>2017-07-31T16:25:48Z</cp:lastPrinted>
  <dcterms:created xsi:type="dcterms:W3CDTF">2007-05-14T18:37:21Z</dcterms:created>
  <dcterms:modified xsi:type="dcterms:W3CDTF">2023-09-21T19:58:21Z</dcterms:modified>
</cp:coreProperties>
</file>