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56Empleados(as)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56Empleados(as)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8/6/2023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abril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307BF11-09F0-1FA3-F946-B1A1D654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9E9FCD4-D216-3FE3-72E3-CFD4D9BB3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BCB0360-B592-F662-289A-80641695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B50AEE-32F3-69F0-0983-1B652B9F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97AEF8-EEEF-0177-3FA9-3B2C6E37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971826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87DF35D-74DB-B56B-073D-E65F3E5FB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7D7BAA0-0C0F-94F5-0EF0-7C1F3F68A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D87EDDA-439A-09C5-D7D8-8066AA084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2D67DDC-2A21-4BB7-6E0F-BD3F829E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9EC974-1695-043B-E13C-10102DE82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FBAC48B-A8BE-AF4C-9A20-4AE3711A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E5CD45-DD45-4F8A-1746-6C00A772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1C0AE05-4C9D-69E8-82A3-211AEF37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89D76D-F746-4EC7-F388-DCBE9077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87DB49-62A4-8D9C-2F79-4AFA8EBC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86710183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91EB28A-11FE-8C70-82D9-1CB3E05F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BA28432-70A2-DC76-4CDC-6517F82A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6571001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388E581-2286-6C83-A621-6F969F61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2DFE41A-3090-A314-4B16-17B85D852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CA37441-714B-F565-FF30-F8E54EF0B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F9E7546-48E5-92E8-874B-BC099280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2B4D850-086F-68C7-F7BA-1B72D33F3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23AE6B-8668-B6D6-BB93-4C73CF8B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918457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EEE874A-323F-5822-28BB-70E1C109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08420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5DE3F39-702F-A2CB-843D-FF91C9C2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B184E13-6B85-1C5E-C2F4-A384FB0B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899BBBE-B738-C739-845B-75CF65376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0BAD49F-3E09-0ABC-0D85-138540975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75A8829-E1F3-54CE-8230-60D620F0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8351272-AF1A-F97D-1BFC-D56090DE3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FE5C1F5-DBBF-18E2-6DDA-2FA4AEA1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B814BB0-33AB-F1CE-1CFE-BAD1DF8BE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3AAC287-3040-81FC-FACC-C1D8684E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AC5FB3D-9F6E-95A1-8DE9-6FE242A9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9F87058-77BE-A6B6-4AAE-2D7D4671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F19A028-BE7E-C1BE-3283-9864772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5901754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95F084B-860A-F8B4-E265-BEFF0932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1902453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EAB04C2-F309-212C-B846-E5FFAE33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05A2A32-8BA8-AD8F-6182-753D4CC0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48D95A-51C1-4070-1D2F-586E1850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C9819CF9-0326-3E46-D4AF-7BD3773A0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083528E-549D-8975-9016-EF5B0644E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E96C577-2614-6338-8A17-6A9F2B70F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8138429-EB90-E203-8740-D59489034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E9DFE28-CDC5-F74D-015B-A9435496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BE732CD-A476-296C-5720-D0DAE7EE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16D73D-8230-CB16-7AC1-7E20DCB31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4984487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1E0C01C-7C50-1CAB-2A77-77F05A52E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C5B188B-4B2F-1366-CF33-888B1CA7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BB5C6B9-1908-6CE0-7DA7-7C301FD80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4AB54D-0B23-EE9E-1A68-C2CC53954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F6985E1-0A0E-2410-C98E-D970A76F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597352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abril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8978</TotalTime>
  <Words>4535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1030</cp:revision>
  <cp:lastPrinted>2017-07-31T16:25:48Z</cp:lastPrinted>
  <dcterms:created xsi:type="dcterms:W3CDTF">2007-05-14T18:37:21Z</dcterms:created>
  <dcterms:modified xsi:type="dcterms:W3CDTF">2023-06-08T21:04:28Z</dcterms:modified>
</cp:coreProperties>
</file>