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90" d="100"/>
          <a:sy n="90" d="100"/>
        </p:scale>
        <p:origin x="99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26/4/2023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26/04/2023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marzo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89C1A74-3ACF-1753-9420-1E27A4B6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CB30E20-8597-E5CD-8648-BB216A29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28FA9D5-CD08-B661-BB93-B8DE1C99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1AF501C-0DB4-E3AC-9E6C-D91D52B02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E32F52A-9DE9-9C36-2224-B9B574FA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971826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5F24FF-4AA0-2D1C-7CE9-90686B79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BB0C14-A813-9320-2E5A-79E4A26C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23F96E2-AF93-B411-4132-B455B3DB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0B917A-CC9A-9804-A388-063E72B7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3EF0405-2CCF-049E-F27A-5EAD7734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34EDF39-434D-79EF-B78E-84C844ED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731E04F-F882-490B-9FDE-F918A54E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0D9A3C4-1D51-7D52-79AB-222746B4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52710CF-E5BD-A06E-9842-54CBFE26E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BA79D32-3F04-DC01-63FC-D5915A41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9561858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5EDBDD9-F5FC-EF89-E6CF-B626957EB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16D0F3E-8E0B-F1C6-ECC9-1A7A1D0C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866F900-D551-A496-F496-FE2F9F25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A036C1B-C783-DB8E-9E99-9FF6A56A8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AD170B-3B55-ECF2-FA10-0C213097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85F547B1-9FCB-25B4-30EC-A0EF4E0F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50FFFA0-89CF-86CC-047B-87CB4F86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A2C6C5-A7BA-13CD-53CC-CA7FC85DC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918457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1814E38-BCE9-51FF-C0EF-7D2E5A9C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08420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8D6FDC-8EA6-B4A9-AD82-52C3E22D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1574D12-5DF1-F95C-4081-5180117EF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5B17E53-E320-82C4-1C58-38BF1566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75AF73D-C442-52FF-FAE6-2440C87F7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62A0BF3-E8F9-C6FB-1A1C-620B9695B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FEDA18-E2C1-5C50-88BE-8EC320A0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5E69F39-4721-A6CD-E8FA-527BAB10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DC12756-A0E5-2150-C932-8F1B9C07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9CD5F15-3136-F957-0F81-0597F64FB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763D36E-D728-3630-A494-819F890D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D372A65-E7AE-03C9-2BD5-C676CE07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120259D-53D3-C638-F201-1F22D62B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5901754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030B338-B043-B3D4-646F-EA1A0E5CF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5E58149-9D90-1CAE-14F4-E8BA39FB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72F09A-D4B2-89DE-A327-9DDC1BDAF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5B7B8-A9B0-D5F2-6F2B-41C1A039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1A3E39-3086-AB94-6238-9FB2AFE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6BB8AFC-66A1-2FA7-2DA8-46AEA5BE2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F138B72-4A36-56FE-B244-577395CB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5641E9-1482-AB6E-5012-0E981665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61DF89-52CB-EF4F-7C88-2AD788E9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D3220A-8963-86E3-283F-671A23C5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42C50C-D074-D078-49C8-E723CCD1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F83418A-148A-43BC-576A-778FA9EF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5599E7-C88B-1603-96C3-1B52666C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E50B37-7B70-EF31-A2A7-2C5C66BFB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32EA49E-CBCF-08FD-4FAA-B234D765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15094EE-58B1-973B-C7F6-A73B016C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14609D-5FB1-905F-E6D7-5EDCAAFE9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8836</TotalTime>
  <Words>4623</Words>
  <Application>Microsoft Office PowerPoint</Application>
  <PresentationFormat>Presentación en pantalla (4:3)</PresentationFormat>
  <Paragraphs>708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1024</cp:revision>
  <cp:lastPrinted>2017-07-31T16:25:48Z</cp:lastPrinted>
  <dcterms:created xsi:type="dcterms:W3CDTF">2007-05-14T18:37:21Z</dcterms:created>
  <dcterms:modified xsi:type="dcterms:W3CDTF">2023-04-26T16:28:30Z</dcterms:modified>
</cp:coreProperties>
</file>