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2" d="100"/>
          <a:sy n="72" d="100"/>
        </p:scale>
        <p:origin x="1500" y="66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48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Mujeres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16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23/3/2023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3418A5-9116-42B3-81E1-9528E2329ABF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E7C208-A74F-4FE5-BEEC-1FE5E65356D6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F6A85-6AE9-457A-BB66-7290EDE09A6C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869EAD-0507-4955-B76E-5FCD123C0505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A6C2C4-3E47-4C56-9E04-4BBB26946220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D613E-18CE-4285-8A9E-EE1C766336D8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B4D18-2BB6-458C-975E-E22E5DFB3488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A6CC0C-DB43-4CBB-ACCA-1A597320C04C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9EEDF5-FCE4-4FB1-B559-4D154D2D1F58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01B300-D6E2-4542-9339-E205AE2E0204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50108D-9E86-49EF-B345-DDEABC3997D8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F73BEDC-3CBF-460C-AE9C-B809F2055D24}" type="datetime1">
              <a:rPr lang="es-ES" smtClean="0"/>
              <a:t>23/03/2023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30 de abril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UCP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28 de febrero 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89C1A74-3ACF-1753-9420-1E27A4B6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BCB30E20-8597-E5CD-8648-BB216A299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28FA9D5-CD08-B661-BB93-B8DE1C99E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1AF501C-0DB4-E3AC-9E6C-D91D52B02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 (UCP)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 (UCP):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E32F52A-9DE9-9C36-2224-B9B574FA9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00971826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5F24FF-4AA0-2D1C-7CE9-90686B79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BB0C14-A813-9320-2E5A-79E4A26C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8423406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23F96E2-AF93-B411-4132-B455B3DB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B0B917A-CC9A-9804-A388-063E72B71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3285720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83EF0405-2CCF-049E-F27A-5EAD77348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34EDF39-434D-79EF-B78E-84C844ED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731E04F-F882-490B-9FDE-F918A54E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442586378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0D9A3C4-1D51-7D52-79AB-222746B4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52710CF-E5BD-A06E-9842-54CBFE26E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BA79D32-3F04-DC01-63FC-D5915A41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9561858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5EDBDD9-F5FC-EF89-E6CF-B626957EB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F16D0F3E-8E0B-F1C6-ECC9-1A7A1D0C8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75995384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866F900-D551-A496-F496-FE2F9F255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39389159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A036C1B-C783-DB8E-9E99-9FF6A56A8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754659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AD170B-3B55-ECF2-FA10-0C2130973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Sector Patronal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600" dirty="0">
                <a:latin typeface="+mn-lt"/>
              </a:rPr>
              <a:t>Licdo. Jesús Amado Campo </a:t>
            </a:r>
            <a:r>
              <a:rPr lang="es-SV" sz="1600" dirty="0" err="1">
                <a:solidFill>
                  <a:schemeClr val="bg1"/>
                </a:solidFill>
                <a:latin typeface="+mn-lt"/>
              </a:rPr>
              <a:t>sds</a:t>
            </a:r>
            <a:r>
              <a:rPr lang="es-SV" sz="1600" dirty="0" err="1">
                <a:latin typeface="+mn-lt"/>
              </a:rPr>
              <a:t>Sánchez</a:t>
            </a:r>
            <a:endParaRPr lang="es-SV" sz="1600" dirty="0">
              <a:latin typeface="+mn-lt"/>
            </a:endParaRP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78469272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Marcador de pie de página 3">
            <a:extLst>
              <a:ext uri="{FF2B5EF4-FFF2-40B4-BE49-F238E27FC236}">
                <a16:creationId xmlns:a16="http://schemas.microsoft.com/office/drawing/2014/main" id="{85F547B1-9FCB-25B4-30EC-A0EF4E0F8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50FFFA0-89CF-86CC-047B-87CB4F86F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A2C6C5-A7BA-13CD-53CC-CA7FC85DC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89184570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1814E38-BCE9-51FF-C0EF-7D2E5A9C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3084206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A48D6FDC-8EA6-B4A9-AD82-52C3E22DB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33676808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1574D12-5DF1-F95C-4081-5180117EF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5B17E53-E320-82C4-1C58-38BF1566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975AF73D-C442-52FF-FAE6-2440C87F7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462A0BF3-E8F9-C6FB-1A1C-620B9695B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0FEDA18-E2C1-5C50-88BE-8EC320A0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5E69F39-4721-A6CD-E8FA-527BAB101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542255257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DC12756-A0E5-2150-C932-8F1B9C07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11021533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9CD5F15-3136-F957-0F81-0597F64FB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35788592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763D36E-D728-3630-A494-819F890D4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D372A65-E7AE-03C9-2BD5-C676CE078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8120259D-53D3-C638-F201-1F22D62B0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5901754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030B338-B043-B3D4-646F-EA1A0E5CF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5E58149-9D90-1CAE-14F4-E8BA39FB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59546517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72F09A-D4B2-89DE-A327-9DDC1BDAF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61930381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1E5B7B8-A9B0-D5F2-6F2B-41C1A039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F1A3E39-3086-AB94-6238-9FB2AFEF2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6BB8AFC-66A1-2FA7-2DA8-46AEA5BE2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5F138B72-4A36-56FE-B244-577395CB9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Mancia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98062207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25641E9-1482-AB6E-5012-0E9816657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31 de enero 2023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23295295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361DF89-52CB-EF4F-7C88-2AD788E9E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 de Sucursal:</a:t>
            </a:r>
          </a:p>
          <a:p>
            <a:r>
              <a:rPr lang="es-SV" dirty="0">
                <a:latin typeface="+mn-lt"/>
              </a:rPr>
              <a:t>Lic. Rogelio Castro Reyes.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7D3220A-8963-86E3-283F-671A23C5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6A42C50C-D074-D078-49C8-E723CCD1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9283716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BF83418A-148A-43BC-576A-778FA9EF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75599E7-C88B-1603-96C3-1B52666CA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AE50B37-7B70-EF31-A2A7-2C5C66BFB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32EA49E-CBCF-08FD-4FAA-B234D7655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9211075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15094EE-58B1-973B-C7F6-A73B016C8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B14609D-5FB1-905F-E6D7-5EDCAAFE9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28 de febrero 2023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8770</TotalTime>
  <Words>4628</Words>
  <Application>Microsoft Office PowerPoint</Application>
  <PresentationFormat>Presentación en pantalla (4:3)</PresentationFormat>
  <Paragraphs>708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1008</cp:revision>
  <cp:lastPrinted>2017-07-31T16:25:48Z</cp:lastPrinted>
  <dcterms:created xsi:type="dcterms:W3CDTF">2007-05-14T18:37:21Z</dcterms:created>
  <dcterms:modified xsi:type="dcterms:W3CDTF">2023-03-23T15:50:16Z</dcterms:modified>
</cp:coreProperties>
</file>