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5" d="100"/>
          <a:sy n="75" d="100"/>
        </p:scale>
        <p:origin x="1410" y="-9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16/1/2023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16/01/2023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diciembre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C230E9F-A01A-CAA1-0383-9C8136AF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4BDFC38-F7E9-699D-26E8-0F917C350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99F058-B3FD-D77D-53F3-8D487C0F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1492CE2-37CB-D454-7453-96F7A1EFE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F2CA46-CC5E-BAF7-700F-D061D3DE5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E618CF2-14E0-9D1E-0B89-B5AD31EBC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820157-C0FC-6DB6-4BA1-B349FE9C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8893219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6A04247-3DAF-4848-197B-F117B100B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AF6535-27A8-A139-1D40-90161BEB0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B15CEBC-8C97-AEAD-D97B-3A9E37F8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6770806-8061-3099-EE6A-DC27F7DA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D403AE2-E895-FBE3-E488-0FB8A1CF2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90B3434-5BA4-4021-89E4-4221873CC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B23D90F-C42A-1CB7-8C23-DB952F119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8F66819-D447-6DA9-7B3F-6E4B18F34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8894338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D7AAF68-9D42-76C5-4512-565BF26E8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936D83D-6EC4-F465-BC3C-397CAB7D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ACFCC91-A4D3-68B0-C999-37C5064D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765012-A1CA-8F7D-8648-6CBD7179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4B3371D-DAB3-4CA6-E035-60B1ABDB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78469272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CB46748-AF2A-E4FE-3AB0-E73913FF1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E97E703-652C-B76F-57F2-D0128E731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F76EFE4-2BF3-F272-53E1-04DC84B94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16411711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F8BF3D6-B7B9-40C3-CFB1-BC952B54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542787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B1BFE2F-860A-F676-F2CE-5BF8FC9BA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CBA22AD-19D4-1510-2FBD-CE5E3F50B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0F97F3-8F13-197F-31CE-67AA18EF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FE1624E-9BC5-60F8-B3FE-87455F73A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5B02E26-6EFC-DBAE-8BD9-8A3A7760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CB5A990-6797-131B-1756-C2C41ABB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7A407D9-CB46-9F0F-FE71-1BF08381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6C97D51-0786-73CE-FB20-89DC7D4C2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8271D60-3BEC-9D91-82AF-10D845B6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4C42B76-D5C8-6523-AEC2-54100213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B4AF4AB-A947-8FAB-4F1B-CA942A6E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EF8DFA-FAEA-F235-C2AE-BE7922EB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122771731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A7B8A57-A8AD-A6F4-6E0F-E38656CE2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AC8C48E-768E-AD5A-EACA-E6398113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03EFB76-0466-A233-8FC6-D9747C9E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95288103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332DE92-D1EF-6B01-2E78-6134D8787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BE7335B-F36A-EC8A-135E-97B02747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19F2FD8-AEF6-EBB9-E0AC-5FA4D9E0D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8BC1780-35B7-F81B-459E-3AA38DE9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B6F25B3-4AF2-B2BE-7B2E-6A1D4EA6C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B1CF7D-D2EF-0EA9-B654-8A1EEB0F7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81813B0-C474-FF5B-2254-14FF2697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C4697E0-1ECA-9152-A8AC-9AC55A32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ED40C6B-DFB6-E6B5-14C2-B539B1A0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AA5ED65-28F3-F3CE-5345-18978303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CE2F315-3C48-01C5-8C2F-2CE72AC3E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3882DAA-7030-7C69-6F97-F00F7723F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D6EDE18-F077-119F-9414-E2098AE47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54B9AE5-7151-4E46-3AF5-D3A365BE1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8725</TotalTime>
  <Words>4632</Words>
  <Application>Microsoft Office PowerPoint</Application>
  <PresentationFormat>Presentación en pantalla (4:3)</PresentationFormat>
  <Paragraphs>709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1004</cp:revision>
  <cp:lastPrinted>2017-07-31T16:25:48Z</cp:lastPrinted>
  <dcterms:created xsi:type="dcterms:W3CDTF">2007-05-14T18:37:21Z</dcterms:created>
  <dcterms:modified xsi:type="dcterms:W3CDTF">2023-01-16T22:23:59Z</dcterms:modified>
</cp:coreProperties>
</file>