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5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16/12/2022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16/12/2022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noviembre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23731AC-C1B5-64AD-01BD-56157EECA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C2BD41A-27AB-2169-463F-BAA490D07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44311A-F896-D24F-17A6-A1F6F841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EA891EF-91EC-7928-88A7-A4D75D039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F20DCEB-1549-020A-03FB-667F5F4C5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1BC3D03-7939-69A4-6EBB-31F8CC55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9FD6FE9-007E-3AB1-FCE4-877A3E04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5119121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2ADD695-E0E6-9936-3EC9-423FB78FF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9F2F6B-0916-4999-2CFD-9A3D24336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2817607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E9BD990-1D64-16E6-C7C3-0D6AD5F8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B8A7B1D-2091-6218-8D3E-02EB7ABC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6962A6-1C57-8CC6-5D55-F108A9415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0393FA5-CD29-C53F-CB59-E5C4A4A7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407F345-3BE6-8CF7-7B8D-3031AFFD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D4C936D-0885-A6AD-07EF-D65858EE4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8894338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1C39751-F8A0-2735-C9D6-365FEA06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AC5D9F9-314C-CBBC-B118-3D8B3F63F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BD499D5-C7A2-578A-CFC2-416242B83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9DF9049-19A3-23A4-E941-C53261A69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0043186-E416-D429-EBDF-9E4DE97C7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78469272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545C3E6-4B90-1F64-6A61-729A01A7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43C7AE-F837-7F51-0459-667CFA96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5027CE6-9951-BD68-0A29-3FE451837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16411711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A4CDB58-F86F-C2AA-5243-01F1EDC2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420333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A609D62-30A0-5900-7E01-7BC0CA53A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296D37D-AE19-62E3-AF03-573A29227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1F2547A-D7DD-CFF1-E640-270773EA1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864DC0C-1A7B-2C22-5315-24C8C3F11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C611522-62EC-F5F3-6F5E-C05D4A3F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73C7FB1-4B14-6D84-2223-EE6D2ADA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F21CA1B-61A2-6ED1-F54E-B3CF777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CAA5CF4-F910-A573-770D-F1EFD7AAE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6D2F98B-CB6D-3E55-C922-E26E0CFE3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357885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83C2787-C71B-4FE6-CAF6-2FCAEA12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8BCBDA0-6170-01E7-EECE-B2A7E70B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18948F-12E6-AA21-8C28-DBAF6AA0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50106737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0245CC9-15BB-A359-9F55-CE86BB830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2887F8D-DE76-D891-B2F2-E493053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352CF31-03CC-224E-B04E-48D29BA75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08882084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50F5846-6B32-6339-A6E3-86578D4F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F86EC92-AD33-2D75-A5A4-10B2A054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E993053-A3F5-1B50-EB70-81440FA7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B4D0D03-6B24-A137-46D9-0DEAD382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F04E325-B81E-0379-4922-4AC456D5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C3FFE5B-FB3C-1649-FC07-11363518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B3B4C5B-AB9C-8C29-9C55-7DD6E644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FE5F24-9191-DDA6-90D7-8F7144F81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3853101-BD3C-C962-2916-A9D2EAA0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C5238C0-D0FB-7733-4C70-A4EB4857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B44D16-D8E0-2482-951D-C74C985D0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504ACA8-17E3-7553-35D4-ACF1481E4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365EAA3-80DE-8F4E-10E3-B455D163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9C33C5E-1AF0-F215-50A7-4D7550D78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2022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8689</TotalTime>
  <Words>4632</Words>
  <Application>Microsoft Office PowerPoint</Application>
  <PresentationFormat>Presentación en pantalla (4:3)</PresentationFormat>
  <Paragraphs>709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1002</cp:revision>
  <cp:lastPrinted>2017-07-31T16:25:48Z</cp:lastPrinted>
  <dcterms:created xsi:type="dcterms:W3CDTF">2007-05-14T18:37:21Z</dcterms:created>
  <dcterms:modified xsi:type="dcterms:W3CDTF">2022-12-16T17:45:24Z</dcterms:modified>
</cp:coreProperties>
</file>