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7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47" r:id="rId47"/>
    <p:sldId id="332" r:id="rId48"/>
    <p:sldId id="333" r:id="rId49"/>
    <p:sldId id="334" r:id="rId50"/>
    <p:sldId id="335" r:id="rId51"/>
    <p:sldId id="336" r:id="rId52"/>
    <p:sldId id="337" r:id="rId53"/>
    <p:sldId id="275" r:id="rId54"/>
    <p:sldId id="338" r:id="rId55"/>
    <p:sldId id="339" r:id="rId56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8452" autoAdjust="0"/>
  </p:normalViewPr>
  <p:slideViewPr>
    <p:cSldViewPr>
      <p:cViewPr>
        <p:scale>
          <a:sx n="100" d="100"/>
          <a:sy n="100" d="100"/>
        </p:scale>
        <p:origin x="504" y="72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21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49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Mujeres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28/6/2022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48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3418A5-9116-42B3-81E1-9528E2329ABF}" type="datetime1">
              <a:rPr lang="es-ES" smtClean="0"/>
              <a:t>28/06/2022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E7C208-A74F-4FE5-BEEC-1FE5E65356D6}" type="datetime1">
              <a:rPr lang="es-ES" smtClean="0"/>
              <a:t>28/06/2022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1F6A85-6AE9-457A-BB66-7290EDE09A6C}" type="datetime1">
              <a:rPr lang="es-ES" smtClean="0"/>
              <a:t>28/06/2022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869EAD-0507-4955-B76E-5FCD123C0505}" type="datetime1">
              <a:rPr lang="es-ES" smtClean="0"/>
              <a:t>28/06/2022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A6C2C4-3E47-4C56-9E04-4BBB26946220}" type="datetime1">
              <a:rPr lang="es-ES" smtClean="0"/>
              <a:t>28/06/2022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1D613E-18CE-4285-8A9E-EE1C766336D8}" type="datetime1">
              <a:rPr lang="es-ES" smtClean="0"/>
              <a:t>28/06/2022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0B4D18-2BB6-458C-975E-E22E5DFB3488}" type="datetime1">
              <a:rPr lang="es-ES" smtClean="0"/>
              <a:t>28/06/2022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A6CC0C-DB43-4CBB-ACCA-1A597320C04C}" type="datetime1">
              <a:rPr lang="es-ES" smtClean="0"/>
              <a:t>28/06/2022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9EEDF5-FCE4-4FB1-B559-4D154D2D1F58}" type="datetime1">
              <a:rPr lang="es-ES" smtClean="0"/>
              <a:t>28/06/2022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01B300-D6E2-4542-9339-E205AE2E0204}" type="datetime1">
              <a:rPr lang="es-ES" smtClean="0"/>
              <a:t>28/06/2022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50108D-9E86-49EF-B345-DDEABC3997D8}" type="datetime1">
              <a:rPr lang="es-ES" smtClean="0"/>
              <a:t>28/06/2022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F73BEDC-3CBF-460C-AE9C-B809F2055D24}" type="datetime1">
              <a:rPr lang="es-ES" smtClean="0"/>
              <a:t>28/06/2022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7.xml"/><Relationship Id="rId26" Type="http://schemas.openxmlformats.org/officeDocument/2006/relationships/slide" Target="slide35.xml"/><Relationship Id="rId39" Type="http://schemas.openxmlformats.org/officeDocument/2006/relationships/slide" Target="slide54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50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5.xml"/><Relationship Id="rId45" Type="http://schemas.openxmlformats.org/officeDocument/2006/relationships/slide" Target="slide3.xml"/><Relationship Id="rId53" Type="http://schemas.openxmlformats.org/officeDocument/2006/relationships/slide" Target="slide52.xml"/><Relationship Id="rId58" Type="http://schemas.openxmlformats.org/officeDocument/2006/relationships/slide" Target="slide7.xml"/><Relationship Id="rId5" Type="http://schemas.openxmlformats.org/officeDocument/2006/relationships/slide" Target="slide2.xml"/><Relationship Id="rId19" Type="http://schemas.openxmlformats.org/officeDocument/2006/relationships/slide" Target="slide48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3.xml"/><Relationship Id="rId46" Type="http://schemas.openxmlformats.org/officeDocument/2006/relationships/slide" Target="slide51.xml"/><Relationship Id="rId59" Type="http://schemas.openxmlformats.org/officeDocument/2006/relationships/image" Target="../media/image2.png"/><Relationship Id="rId20" Type="http://schemas.openxmlformats.org/officeDocument/2006/relationships/slide" Target="slide49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6.xml"/><Relationship Id="rId57" Type="http://schemas.openxmlformats.org/officeDocument/2006/relationships/slide" Target="slide45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60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31 de mayo 2022)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99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7D2497DC-89F7-4A1E-B551-F494F3D33763}"/>
              </a:ext>
            </a:extLst>
          </p:cNvPr>
          <p:cNvSpPr/>
          <p:nvPr/>
        </p:nvSpPr>
        <p:spPr bwMode="auto">
          <a:xfrm>
            <a:off x="6480212" y="3995037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25" name="179 Conector recto">
            <a:extLst>
              <a:ext uri="{FF2B5EF4-FFF2-40B4-BE49-F238E27FC236}">
                <a16:creationId xmlns:a16="http://schemas.microsoft.com/office/drawing/2014/main" id="{02263AE5-B594-4765-854A-BE2A01125318}"/>
              </a:ext>
            </a:extLst>
          </p:cNvPr>
          <p:cNvCxnSpPr>
            <a:cxnSpLocks/>
          </p:cNvCxnSpPr>
          <p:nvPr/>
        </p:nvCxnSpPr>
        <p:spPr>
          <a:xfrm>
            <a:off x="7165659" y="4154333"/>
            <a:ext cx="10187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7 Forma libre">
            <a:hlinkClick r:id="rId58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29B2DCE-1FD3-44F6-971F-3C1A99CCA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3226" y="6484255"/>
            <a:ext cx="388331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DC88DF-E42B-4480-B1CB-27CDDBED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07EA8D-0412-4C67-B692-24B85C9B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4108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Riesgos: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BF99036-0709-419B-B096-4D39CB93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775298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Y CONTRATACIONES INSTITUCIONAL (UACI)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D3C157E-77F6-49DE-B9DE-74B522A4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60538783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210D67B-44B2-4C80-BC77-9991148A3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D8CA7BD-7971-4B6A-BBEF-6D83D8F1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876321444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CCBE0F-D1A0-40F4-AC9A-F56FA20E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A805F9B-EF35-4F9F-B9AE-673268EB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51964126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5818D5B-D6E6-4478-99D5-9FD82D57A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FFC14D0-2EAB-4853-B82E-E321F48C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mayo2022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212566F-B174-4993-9964-46B7F2427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16116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4059513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26B1EF9-A005-45DA-9BAD-13ACD07E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69803FE0-0D91-4727-9CB7-C7C5D008A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895751846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A6127E6-0099-4BC7-AA2D-26D1C198C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04738546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7E76FA7-6178-4796-831B-14C55B43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0112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085198D-45C1-465C-8652-8E86D872C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75995384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1C33A17-D754-483A-94D2-97C81D8C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1757394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BEF22B2-BB21-42F0-8F95-32393055B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9340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7546593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F078728-484E-4D48-8FB2-A1357208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Vacante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600" dirty="0">
                <a:latin typeface="+mn-lt"/>
              </a:rPr>
              <a:t>Licdo. Jesús Amado Campo </a:t>
            </a:r>
            <a:r>
              <a:rPr lang="es-SV" sz="1600" dirty="0">
                <a:solidFill>
                  <a:schemeClr val="bg1"/>
                </a:solidFill>
                <a:latin typeface="+mn-lt"/>
              </a:rPr>
              <a:t>sds</a:t>
            </a:r>
            <a:r>
              <a:rPr lang="es-SV" sz="1600" dirty="0">
                <a:latin typeface="+mn-lt"/>
              </a:rPr>
              <a:t>Sánchez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Raúl Alfonso </a:t>
            </a:r>
            <a:r>
              <a:rPr lang="es-SV" sz="1600" dirty="0" err="1">
                <a:latin typeface="+mn-lt"/>
              </a:rPr>
              <a:t>Rogel</a:t>
            </a:r>
            <a:r>
              <a:rPr lang="es-SV" sz="1600" dirty="0">
                <a:latin typeface="+mn-lt"/>
              </a:rPr>
              <a:t> Peña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48825096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E49EEE-67C5-4EE8-B1B2-C7C955710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06349" y="6537872"/>
            <a:ext cx="3818179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D50605D-CCB8-4AFD-99E6-99DEB0CB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88AD10BF-94D5-46D6-8B76-7BB4C49B8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 2022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821159810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DA71BB0-D123-440E-A533-63CDFAE8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34203335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94C890-D66C-482C-AEC0-67BE6A6AF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33676808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8FF4623-E8DF-4497-8021-3F7420187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 2022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030503880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106326-9823-4FB7-9A5B-62A6A8E0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83378935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9D93033-B364-4498-AA55-D8B69167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317BAC6-AEA6-4CBC-A8BA-1AB338C84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03872429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C1708B6-2723-4DA4-AC70-45B02A87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7EC4038D-B224-4EFA-9350-36749FAD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542255257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FE1AEC-E13D-442B-9CA1-2A627B084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43379" y="6556263"/>
            <a:ext cx="3645145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181695938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F875B43-D691-4C36-80FE-3E4C8695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81636366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27F78AD-3580-4161-8188-B53ACF3C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F0C93BA-80C5-4D65-9C2B-5A4DE556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C43F64-8E86-4320-B891-F63640C5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071919116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B5073E6-8BCD-4634-927F-D9345DA0B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9340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7871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de Canales Digitales:   </a:t>
            </a:r>
          </a:p>
          <a:p>
            <a:r>
              <a:rPr lang="es-SV" dirty="0">
                <a:latin typeface="+mn-lt"/>
              </a:rPr>
              <a:t>Licda. Susana Guadalupe Vásquez Méndez.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Canales Digitales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76967403"/>
              </p:ext>
            </p:extLst>
          </p:nvPr>
        </p:nvGraphicFramePr>
        <p:xfrm>
          <a:off x="3144180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Objetivo:</a:t>
            </a:r>
          </a:p>
          <a:p>
            <a:pPr algn="just"/>
            <a:r>
              <a:rPr lang="es-CR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Supervisar la atención a clientes(as) a través de canales digitales y otras plataformas tecnológicas, implementando nuevos servicios o herramientas para los(as) clientes(as) para una atención oportuna, alineada a una estrategia de servicios de la Institución.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50568006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229038339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E59EE2A-4588-49F1-99BB-5B7837AE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207697190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0405D6B-393F-4A68-9733-1582F601A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Servicios en Línea   </a:t>
            </a:r>
          </a:p>
          <a:p>
            <a:r>
              <a:rPr lang="es-SV" dirty="0">
                <a:latin typeface="+mn-lt"/>
              </a:rPr>
              <a:t>Ing. Joaquín Antonio Martínez Molina.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28148681"/>
              </p:ext>
            </p:extLst>
          </p:nvPr>
        </p:nvGraphicFramePr>
        <p:xfrm>
          <a:off x="291581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Promover, implementar y mantener la disponibilidad de los servicios del FSV a clientes y ciudadanos, a través de los canales electrónicos que la Institución defina.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ED3BEF-43A9-4685-8D8E-C46E7013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60132" y="6484255"/>
            <a:ext cx="334325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en fecha 04 de enero de 2021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6C1ED0-C098-4486-8383-1EDF3E579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Mancia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51558301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B5B3C37-F581-4834-B334-220CBD384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451262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 2022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Licda.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23295295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0E153A1-C0A3-45C1-803F-DF4B2B4E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Iveth Marleny Henríquez Calderón.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117349357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D9FA35-B626-4D92-9FC9-A24B94D9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415258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1457646-7890-4C9B-B6A2-C4643E45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9340"/>
            <a:ext cx="352327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84828091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E9B057E-C557-4E44-A87D-7FD457E74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52389859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C534F42-3B31-4A39-9CA7-2BE5FCD1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8B1EC34-6E62-41EB-84FB-321CA08D4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775298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CD9A80-A3CE-4AD7-9B9A-D209E583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0112" y="6484255"/>
            <a:ext cx="3775298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637428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9211075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380631-FEA0-41BA-802E-2B90132C7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520259"/>
            <a:ext cx="384730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743F36-CF01-422E-B531-EB149ECB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811302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2022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8225</TotalTime>
  <Words>4632</Words>
  <Application>Microsoft Office PowerPoint</Application>
  <PresentationFormat>Presentación en pantalla (4:3)</PresentationFormat>
  <Paragraphs>708</Paragraphs>
  <Slides>55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992</cp:revision>
  <cp:lastPrinted>2017-07-31T16:25:48Z</cp:lastPrinted>
  <dcterms:created xsi:type="dcterms:W3CDTF">2007-05-14T18:37:21Z</dcterms:created>
  <dcterms:modified xsi:type="dcterms:W3CDTF">2022-06-28T21:10:11Z</dcterms:modified>
</cp:coreProperties>
</file>