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90" d="100"/>
          <a:sy n="90" d="100"/>
        </p:scale>
        <p:origin x="66" y="27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49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12/5/2022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418A5-9116-42B3-81E1-9528E2329ABF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7C208-A74F-4FE5-BEEC-1FE5E65356D6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F6A85-6AE9-457A-BB66-7290EDE09A6C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69EAD-0507-4955-B76E-5FCD123C0505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6C2C4-3E47-4C56-9E04-4BBB26946220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613E-18CE-4285-8A9E-EE1C766336D8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B4D18-2BB6-458C-975E-E22E5DFB3488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6CC0C-DB43-4CBB-ACCA-1A597320C04C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EEDF5-FCE4-4FB1-B559-4D154D2D1F58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1B300-D6E2-4542-9339-E205AE2E0204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108D-9E86-49EF-B345-DDEABC3997D8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73BEDC-3CBF-460C-AE9C-B809F2055D24}" type="datetime1">
              <a:rPr lang="es-ES" smtClean="0"/>
              <a:t>12/05/2022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abril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3226" y="6484255"/>
            <a:ext cx="388331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4108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60538783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6769233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51964126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6116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04738546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06349" y="6537872"/>
            <a:ext cx="3818179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21159810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2752556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50341822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174878751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43379" y="6556263"/>
            <a:ext cx="3645145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51421296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1636366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07191911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21322361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22903833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207697190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132" y="6484255"/>
            <a:ext cx="334325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1558301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45126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7349357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41525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9340"/>
            <a:ext cx="352327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15556663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08232790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520259"/>
            <a:ext cx="384730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81130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8164</TotalTime>
  <Words>4634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989</cp:revision>
  <cp:lastPrinted>2017-07-31T16:25:48Z</cp:lastPrinted>
  <dcterms:created xsi:type="dcterms:W3CDTF">2007-05-14T18:37:21Z</dcterms:created>
  <dcterms:modified xsi:type="dcterms:W3CDTF">2022-05-12T21:21:44Z</dcterms:modified>
</cp:coreProperties>
</file>