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8452" autoAdjust="0"/>
  </p:normalViewPr>
  <p:slideViewPr>
    <p:cSldViewPr>
      <p:cViewPr varScale="1">
        <p:scale>
          <a:sx n="110" d="100"/>
          <a:sy n="110" d="100"/>
        </p:scale>
        <p:origin x="1638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49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20/4/2022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1E3C6A-8044-44D8-AF91-6D5DE5FB2256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002238-EDD8-4A59-8E7A-FD04DA2241B8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DD5772-7629-4F75-AFE9-6734095DA217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544681-DC72-435A-9315-CB4D2C8F21C9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848CED-CD28-4BD0-9D89-15A1771853B8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E958F6-CE34-4F72-8923-2C911FF018E0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7522FA-EC8F-4427-B82D-50823A6469FB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75DAF5-89B3-4D0E-991A-CAAC3E971355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33E89C-83E1-47DE-9CC3-8B292884DD8C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783F6-799A-4B83-A1A5-9680109E7453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6E1FC7-E9B1-4C9A-A45D-5903606F3A5D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76F5D0-BE02-4BCE-92F3-F063ADC29522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enero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marzo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</a:t>
            </a:r>
            <a:r>
              <a:rPr lang="es-SV" dirty="0">
                <a:solidFill>
                  <a:prstClr val="black"/>
                </a:solidFill>
                <a:latin typeface="Calibri"/>
              </a:rPr>
              <a:t>Jennifer Marilin Girón 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5FD62C67-DDAE-4D83-805A-A8B9856B9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2083BA34-84D4-49D6-A9E0-ECDAA6F85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76E87D8F-4A52-4C9F-884C-FD5A7E1DE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A59406F8-85F9-4777-AD9B-411DEFBF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EA249C27-32B5-40DD-9225-2B5501445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65347309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26EE93FC-4355-4594-B402-E27257E66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5123401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14" name="Marcador de pie de página 3">
            <a:extLst>
              <a:ext uri="{FF2B5EF4-FFF2-40B4-BE49-F238E27FC236}">
                <a16:creationId xmlns:a16="http://schemas.microsoft.com/office/drawing/2014/main" id="{C3A3BC47-90EC-481C-8F1A-EB7EDDE86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8974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36002828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DAC1C391-7EA8-4756-B443-9B4FB71C4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6B79E5FD-F29B-471F-ABA6-4F974954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658770673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FB58220A-BBAA-4B69-A62E-D4AD4FAA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8480CDD-050B-4570-A8E1-6024C71A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EBD6C80B-39BE-41C2-80EF-82B32419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B39970F3-FA71-4AEF-9866-303C32EF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0224A3B4-D48B-4737-BAFA-8443B459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AC9E1D6F-A354-40DC-BD4F-3DAC83D21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2418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4823E8D-F622-45C2-9F0D-0720182E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63780825-2423-451A-85DE-F8D466F9C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868260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853A0CD2-0440-45F4-BFBD-C16E4AD0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9739857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FA19F22-8D61-4E49-9C9C-2373F7800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033594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F5EDB9F7-1E58-4B5F-BF45-D85CF49A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CDD06A5E-3E4C-4AFB-AAAA-058FDBE1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276FAEB1-5FA4-48B8-A3AD-31031FB9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5FB21BB-138E-4B1B-8575-A6678BDC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8489897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6C8D88D3-40E6-4893-A866-8508CEE1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5868311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448AA189-2C49-43B9-8354-CEBE72F2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47892010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AF17694F-011C-4B4C-9C48-825BD27D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9DF2C3F4-B68A-4D73-9291-DBEF25DB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4F2D98D4-5B05-4058-8B1D-E07441B1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E76DF591-A0B3-4143-946D-3D314EFF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9602A25E-62EA-4BCA-8594-0239D176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6890A856-6164-49A0-8A46-E1338262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Ruiz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15267320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9D4250F8-A4E7-4AAC-A524-944E63CC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429579092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C21912FF-8BAD-4D0E-9464-A539D122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08DFF14C-B108-4A25-AB2F-45DF8235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53F81FBE-175A-40F9-95DE-3484FE9D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63EFE0DB-CDBE-4180-8A43-9B2624F30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20550143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1F22F609-DE55-4C7C-A20E-3E205058F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1D5A6235-E7A7-400E-9B3C-4AA5F0E5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2220603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14B2829F-5625-4E02-84BF-907E2D87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43196737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2A8FA458-A8C6-42CB-8798-D7400A142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2323797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90F84347-05B2-431B-A4EB-EEA68CC87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4AD7A03A-9921-4022-AC23-ACC16634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61D2C9C2-4A61-43FF-97DD-2764481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159729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A9ECF479-0645-4EF6-94A0-69F83FB2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9783381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608D8625-F436-486F-A9BF-81FD9FB7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3490FAD7-CD09-46D2-8832-01566B8F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6D41B90E-E06A-4D26-B0C7-3A7D5468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0069781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94CEFF1E-B362-4ADC-8CFC-CAA1049AC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2B140608-C3F2-4DAD-9A3C-591F842B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65619EAC-93A6-448A-9AB6-D88EA479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Marcador de pie de página 3">
            <a:extLst>
              <a:ext uri="{FF2B5EF4-FFF2-40B4-BE49-F238E27FC236}">
                <a16:creationId xmlns:a16="http://schemas.microsoft.com/office/drawing/2014/main" id="{EA553250-DD46-48C9-A0D7-992655CA4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61348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2469222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E46F576A-7D7B-42FE-8ADE-7ED942E2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BAF3846E-78CB-46C5-9D59-132AF66C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8223</TotalTime>
  <Words>4636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987</cp:revision>
  <cp:lastPrinted>2017-07-31T16:25:48Z</cp:lastPrinted>
  <dcterms:created xsi:type="dcterms:W3CDTF">2007-05-14T18:37:21Z</dcterms:created>
  <dcterms:modified xsi:type="dcterms:W3CDTF">2022-04-20T21:36:06Z</dcterms:modified>
</cp:coreProperties>
</file>