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3.xml" ContentType="application/vnd.openxmlformats-officedocument.themeOverr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heme/themeOverride4.xml" ContentType="application/vnd.openxmlformats-officedocument.themeOverr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theme/themeOverride7.xml" ContentType="application/vnd.openxmlformats-officedocument.themeOverr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theme/themeOverride8.xml" ContentType="application/vnd.openxmlformats-officedocument.themeOverr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theme/themeOverride9.xml" ContentType="application/vnd.openxmlformats-officedocument.themeOverr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0.xml" ContentType="application/vnd.openxmlformats-officedocument.themeOverr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theme/themeOverride11.xml" ContentType="application/vnd.openxmlformats-officedocument.themeOverr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theme/themeOverride12.xml" ContentType="application/vnd.openxmlformats-officedocument.themeOverr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theme/themeOverride13.xml" ContentType="application/vnd.openxmlformats-officedocument.themeOverr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theme/themeOverride14.xml" ContentType="application/vnd.openxmlformats-officedocument.themeOverr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theme/themeOverride15.xml" ContentType="application/vnd.openxmlformats-officedocument.themeOverr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theme/themeOverride16.xml" ContentType="application/vnd.openxmlformats-officedocument.themeOverr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theme/themeOverride17.xml" ContentType="application/vnd.openxmlformats-officedocument.themeOverr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theme/themeOverride18.xml" ContentType="application/vnd.openxmlformats-officedocument.themeOverr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theme/themeOverride19.xml" ContentType="application/vnd.openxmlformats-officedocument.themeOverride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theme/themeOverride20.xml" ContentType="application/vnd.openxmlformats-officedocument.themeOverride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theme/themeOverride21.xml" ContentType="application/vnd.openxmlformats-officedocument.themeOverride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theme/themeOverride22.xml" ContentType="application/vnd.openxmlformats-officedocument.themeOverride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theme/themeOverride23.xml" ContentType="application/vnd.openxmlformats-officedocument.themeOverride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theme/themeOverride24.xml" ContentType="application/vnd.openxmlformats-officedocument.themeOverride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theme/themeOverride25.xml" ContentType="application/vnd.openxmlformats-officedocument.themeOverride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theme/themeOverride26.xml" ContentType="application/vnd.openxmlformats-officedocument.themeOverride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ppt/theme/themeOverride27.xml" ContentType="application/vnd.openxmlformats-officedocument.themeOverride+xml"/>
  <Override PartName="/ppt/diagrams/data25.xml" ContentType="application/vnd.openxmlformats-officedocument.drawingml.diagramData+xml"/>
  <Override PartName="/ppt/diagrams/layout25.xml" ContentType="application/vnd.openxmlformats-officedocument.drawingml.diagramLayout+xml"/>
  <Override PartName="/ppt/diagrams/quickStyle25.xml" ContentType="application/vnd.openxmlformats-officedocument.drawingml.diagramStyle+xml"/>
  <Override PartName="/ppt/diagrams/colors25.xml" ContentType="application/vnd.openxmlformats-officedocument.drawingml.diagramColors+xml"/>
  <Override PartName="/ppt/diagrams/drawing25.xml" ContentType="application/vnd.ms-office.drawingml.diagramDrawing+xml"/>
  <Override PartName="/ppt/theme/themeOverride28.xml" ContentType="application/vnd.openxmlformats-officedocument.themeOverride+xml"/>
  <Override PartName="/ppt/diagrams/data26.xml" ContentType="application/vnd.openxmlformats-officedocument.drawingml.diagramData+xml"/>
  <Override PartName="/ppt/diagrams/layout26.xml" ContentType="application/vnd.openxmlformats-officedocument.drawingml.diagramLayout+xml"/>
  <Override PartName="/ppt/diagrams/quickStyle26.xml" ContentType="application/vnd.openxmlformats-officedocument.drawingml.diagramStyle+xml"/>
  <Override PartName="/ppt/diagrams/colors26.xml" ContentType="application/vnd.openxmlformats-officedocument.drawingml.diagramColors+xml"/>
  <Override PartName="/ppt/diagrams/drawing26.xml" ContentType="application/vnd.ms-office.drawingml.diagramDrawing+xml"/>
  <Override PartName="/ppt/theme/themeOverride29.xml" ContentType="application/vnd.openxmlformats-officedocument.themeOverride+xml"/>
  <Override PartName="/ppt/diagrams/data27.xml" ContentType="application/vnd.openxmlformats-officedocument.drawingml.diagramData+xml"/>
  <Override PartName="/ppt/diagrams/layout27.xml" ContentType="application/vnd.openxmlformats-officedocument.drawingml.diagramLayout+xml"/>
  <Override PartName="/ppt/diagrams/quickStyle27.xml" ContentType="application/vnd.openxmlformats-officedocument.drawingml.diagramStyle+xml"/>
  <Override PartName="/ppt/diagrams/colors27.xml" ContentType="application/vnd.openxmlformats-officedocument.drawingml.diagramColors+xml"/>
  <Override PartName="/ppt/diagrams/drawing27.xml" ContentType="application/vnd.ms-office.drawingml.diagramDrawing+xml"/>
  <Override PartName="/ppt/theme/themeOverride30.xml" ContentType="application/vnd.openxmlformats-officedocument.themeOverride+xml"/>
  <Override PartName="/ppt/diagrams/data28.xml" ContentType="application/vnd.openxmlformats-officedocument.drawingml.diagramData+xml"/>
  <Override PartName="/ppt/diagrams/layout28.xml" ContentType="application/vnd.openxmlformats-officedocument.drawingml.diagramLayout+xml"/>
  <Override PartName="/ppt/diagrams/quickStyle28.xml" ContentType="application/vnd.openxmlformats-officedocument.drawingml.diagramStyle+xml"/>
  <Override PartName="/ppt/diagrams/colors28.xml" ContentType="application/vnd.openxmlformats-officedocument.drawingml.diagramColors+xml"/>
  <Override PartName="/ppt/diagrams/drawing28.xml" ContentType="application/vnd.ms-office.drawingml.diagramDrawing+xml"/>
  <Override PartName="/ppt/theme/themeOverride31.xml" ContentType="application/vnd.openxmlformats-officedocument.themeOverride+xml"/>
  <Override PartName="/ppt/diagrams/data29.xml" ContentType="application/vnd.openxmlformats-officedocument.drawingml.diagramData+xml"/>
  <Override PartName="/ppt/diagrams/layout29.xml" ContentType="application/vnd.openxmlformats-officedocument.drawingml.diagramLayout+xml"/>
  <Override PartName="/ppt/diagrams/quickStyle29.xml" ContentType="application/vnd.openxmlformats-officedocument.drawingml.diagramStyle+xml"/>
  <Override PartName="/ppt/diagrams/colors29.xml" ContentType="application/vnd.openxmlformats-officedocument.drawingml.diagramColors+xml"/>
  <Override PartName="/ppt/diagrams/drawing29.xml" ContentType="application/vnd.ms-office.drawingml.diagramDrawing+xml"/>
  <Override PartName="/ppt/theme/themeOverride32.xml" ContentType="application/vnd.openxmlformats-officedocument.themeOverride+xml"/>
  <Override PartName="/ppt/diagrams/data30.xml" ContentType="application/vnd.openxmlformats-officedocument.drawingml.diagramData+xml"/>
  <Override PartName="/ppt/diagrams/layout30.xml" ContentType="application/vnd.openxmlformats-officedocument.drawingml.diagramLayout+xml"/>
  <Override PartName="/ppt/diagrams/quickStyle30.xml" ContentType="application/vnd.openxmlformats-officedocument.drawingml.diagramStyle+xml"/>
  <Override PartName="/ppt/diagrams/colors30.xml" ContentType="application/vnd.openxmlformats-officedocument.drawingml.diagramColors+xml"/>
  <Override PartName="/ppt/diagrams/drawing30.xml" ContentType="application/vnd.ms-office.drawingml.diagramDrawing+xml"/>
  <Override PartName="/ppt/theme/themeOverride33.xml" ContentType="application/vnd.openxmlformats-officedocument.themeOverride+xml"/>
  <Override PartName="/ppt/diagrams/data31.xml" ContentType="application/vnd.openxmlformats-officedocument.drawingml.diagramData+xml"/>
  <Override PartName="/ppt/diagrams/layout31.xml" ContentType="application/vnd.openxmlformats-officedocument.drawingml.diagramLayout+xml"/>
  <Override PartName="/ppt/diagrams/quickStyle31.xml" ContentType="application/vnd.openxmlformats-officedocument.drawingml.diagramStyle+xml"/>
  <Override PartName="/ppt/diagrams/colors31.xml" ContentType="application/vnd.openxmlformats-officedocument.drawingml.diagramColors+xml"/>
  <Override PartName="/ppt/diagrams/drawing31.xml" ContentType="application/vnd.ms-office.drawingml.diagramDrawing+xml"/>
  <Override PartName="/ppt/theme/themeOverride34.xml" ContentType="application/vnd.openxmlformats-officedocument.themeOverride+xml"/>
  <Override PartName="/ppt/diagrams/data32.xml" ContentType="application/vnd.openxmlformats-officedocument.drawingml.diagramData+xml"/>
  <Override PartName="/ppt/diagrams/layout32.xml" ContentType="application/vnd.openxmlformats-officedocument.drawingml.diagramLayout+xml"/>
  <Override PartName="/ppt/diagrams/quickStyle32.xml" ContentType="application/vnd.openxmlformats-officedocument.drawingml.diagramStyle+xml"/>
  <Override PartName="/ppt/diagrams/colors32.xml" ContentType="application/vnd.openxmlformats-officedocument.drawingml.diagramColors+xml"/>
  <Override PartName="/ppt/diagrams/drawing32.xml" ContentType="application/vnd.ms-office.drawingml.diagramDrawing+xml"/>
  <Override PartName="/ppt/theme/themeOverride35.xml" ContentType="application/vnd.openxmlformats-officedocument.themeOverride+xml"/>
  <Override PartName="/ppt/diagrams/data33.xml" ContentType="application/vnd.openxmlformats-officedocument.drawingml.diagramData+xml"/>
  <Override PartName="/ppt/diagrams/layout33.xml" ContentType="application/vnd.openxmlformats-officedocument.drawingml.diagramLayout+xml"/>
  <Override PartName="/ppt/diagrams/quickStyle33.xml" ContentType="application/vnd.openxmlformats-officedocument.drawingml.diagramStyle+xml"/>
  <Override PartName="/ppt/diagrams/colors33.xml" ContentType="application/vnd.openxmlformats-officedocument.drawingml.diagramColors+xml"/>
  <Override PartName="/ppt/diagrams/drawing33.xml" ContentType="application/vnd.ms-office.drawingml.diagramDrawing+xml"/>
  <Override PartName="/ppt/theme/themeOverride36.xml" ContentType="application/vnd.openxmlformats-officedocument.themeOverride+xml"/>
  <Override PartName="/ppt/diagrams/data34.xml" ContentType="application/vnd.openxmlformats-officedocument.drawingml.diagramData+xml"/>
  <Override PartName="/ppt/diagrams/layout34.xml" ContentType="application/vnd.openxmlformats-officedocument.drawingml.diagramLayout+xml"/>
  <Override PartName="/ppt/diagrams/quickStyle34.xml" ContentType="application/vnd.openxmlformats-officedocument.drawingml.diagramStyle+xml"/>
  <Override PartName="/ppt/diagrams/colors34.xml" ContentType="application/vnd.openxmlformats-officedocument.drawingml.diagramColors+xml"/>
  <Override PartName="/ppt/diagrams/drawing34.xml" ContentType="application/vnd.ms-office.drawingml.diagramDrawing+xml"/>
  <Override PartName="/ppt/theme/themeOverride37.xml" ContentType="application/vnd.openxmlformats-officedocument.themeOverride+xml"/>
  <Override PartName="/ppt/diagrams/data35.xml" ContentType="application/vnd.openxmlformats-officedocument.drawingml.diagramData+xml"/>
  <Override PartName="/ppt/diagrams/layout35.xml" ContentType="application/vnd.openxmlformats-officedocument.drawingml.diagramLayout+xml"/>
  <Override PartName="/ppt/diagrams/quickStyle35.xml" ContentType="application/vnd.openxmlformats-officedocument.drawingml.diagramStyle+xml"/>
  <Override PartName="/ppt/diagrams/colors35.xml" ContentType="application/vnd.openxmlformats-officedocument.drawingml.diagramColors+xml"/>
  <Override PartName="/ppt/diagrams/drawing35.xml" ContentType="application/vnd.ms-office.drawingml.diagramDrawing+xml"/>
  <Override PartName="/ppt/theme/themeOverride38.xml" ContentType="application/vnd.openxmlformats-officedocument.themeOverride+xml"/>
  <Override PartName="/ppt/diagrams/data36.xml" ContentType="application/vnd.openxmlformats-officedocument.drawingml.diagramData+xml"/>
  <Override PartName="/ppt/diagrams/layout36.xml" ContentType="application/vnd.openxmlformats-officedocument.drawingml.diagramLayout+xml"/>
  <Override PartName="/ppt/diagrams/quickStyle36.xml" ContentType="application/vnd.openxmlformats-officedocument.drawingml.diagramStyle+xml"/>
  <Override PartName="/ppt/diagrams/colors36.xml" ContentType="application/vnd.openxmlformats-officedocument.drawingml.diagramColors+xml"/>
  <Override PartName="/ppt/diagrams/drawing36.xml" ContentType="application/vnd.ms-office.drawingml.diagramDrawing+xml"/>
  <Override PartName="/ppt/theme/themeOverride39.xml" ContentType="application/vnd.openxmlformats-officedocument.themeOverride+xml"/>
  <Override PartName="/ppt/diagrams/data37.xml" ContentType="application/vnd.openxmlformats-officedocument.drawingml.diagramData+xml"/>
  <Override PartName="/ppt/diagrams/layout37.xml" ContentType="application/vnd.openxmlformats-officedocument.drawingml.diagramLayout+xml"/>
  <Override PartName="/ppt/diagrams/quickStyle37.xml" ContentType="application/vnd.openxmlformats-officedocument.drawingml.diagramStyle+xml"/>
  <Override PartName="/ppt/diagrams/colors37.xml" ContentType="application/vnd.openxmlformats-officedocument.drawingml.diagramColors+xml"/>
  <Override PartName="/ppt/diagrams/drawing37.xml" ContentType="application/vnd.ms-office.drawingml.diagramDrawing+xml"/>
  <Override PartName="/ppt/theme/themeOverride40.xml" ContentType="application/vnd.openxmlformats-officedocument.themeOverride+xml"/>
  <Override PartName="/ppt/diagrams/data38.xml" ContentType="application/vnd.openxmlformats-officedocument.drawingml.diagramData+xml"/>
  <Override PartName="/ppt/diagrams/layout38.xml" ContentType="application/vnd.openxmlformats-officedocument.drawingml.diagramLayout+xml"/>
  <Override PartName="/ppt/diagrams/quickStyle38.xml" ContentType="application/vnd.openxmlformats-officedocument.drawingml.diagramStyle+xml"/>
  <Override PartName="/ppt/diagrams/colors38.xml" ContentType="application/vnd.openxmlformats-officedocument.drawingml.diagramColors+xml"/>
  <Override PartName="/ppt/diagrams/drawing38.xml" ContentType="application/vnd.ms-office.drawingml.diagramDrawing+xml"/>
  <Override PartName="/ppt/theme/themeOverride41.xml" ContentType="application/vnd.openxmlformats-officedocument.themeOverride+xml"/>
  <Override PartName="/ppt/diagrams/data39.xml" ContentType="application/vnd.openxmlformats-officedocument.drawingml.diagramData+xml"/>
  <Override PartName="/ppt/diagrams/layout39.xml" ContentType="application/vnd.openxmlformats-officedocument.drawingml.diagramLayout+xml"/>
  <Override PartName="/ppt/diagrams/quickStyle39.xml" ContentType="application/vnd.openxmlformats-officedocument.drawingml.diagramStyle+xml"/>
  <Override PartName="/ppt/diagrams/colors39.xml" ContentType="application/vnd.openxmlformats-officedocument.drawingml.diagramColors+xml"/>
  <Override PartName="/ppt/diagrams/drawing39.xml" ContentType="application/vnd.ms-office.drawingml.diagramDrawing+xml"/>
  <Override PartName="/ppt/theme/themeOverride42.xml" ContentType="application/vnd.openxmlformats-officedocument.themeOverride+xml"/>
  <Override PartName="/ppt/diagrams/data40.xml" ContentType="application/vnd.openxmlformats-officedocument.drawingml.diagramData+xml"/>
  <Override PartName="/ppt/diagrams/layout40.xml" ContentType="application/vnd.openxmlformats-officedocument.drawingml.diagramLayout+xml"/>
  <Override PartName="/ppt/diagrams/quickStyle40.xml" ContentType="application/vnd.openxmlformats-officedocument.drawingml.diagramStyle+xml"/>
  <Override PartName="/ppt/diagrams/colors40.xml" ContentType="application/vnd.openxmlformats-officedocument.drawingml.diagramColors+xml"/>
  <Override PartName="/ppt/diagrams/drawing40.xml" ContentType="application/vnd.ms-office.drawingml.diagramDrawing+xml"/>
  <Override PartName="/ppt/theme/themeOverride43.xml" ContentType="application/vnd.openxmlformats-officedocument.themeOverride+xml"/>
  <Override PartName="/ppt/diagrams/data41.xml" ContentType="application/vnd.openxmlformats-officedocument.drawingml.diagramData+xml"/>
  <Override PartName="/ppt/diagrams/layout41.xml" ContentType="application/vnd.openxmlformats-officedocument.drawingml.diagramLayout+xml"/>
  <Override PartName="/ppt/diagrams/quickStyle41.xml" ContentType="application/vnd.openxmlformats-officedocument.drawingml.diagramStyle+xml"/>
  <Override PartName="/ppt/diagrams/colors41.xml" ContentType="application/vnd.openxmlformats-officedocument.drawingml.diagramColors+xml"/>
  <Override PartName="/ppt/diagrams/drawing41.xml" ContentType="application/vnd.ms-office.drawingml.diagramDrawing+xml"/>
  <Override PartName="/ppt/theme/themeOverride44.xml" ContentType="application/vnd.openxmlformats-officedocument.themeOverride+xml"/>
  <Override PartName="/ppt/diagrams/data42.xml" ContentType="application/vnd.openxmlformats-officedocument.drawingml.diagramData+xml"/>
  <Override PartName="/ppt/diagrams/layout42.xml" ContentType="application/vnd.openxmlformats-officedocument.drawingml.diagramLayout+xml"/>
  <Override PartName="/ppt/diagrams/quickStyle42.xml" ContentType="application/vnd.openxmlformats-officedocument.drawingml.diagramStyle+xml"/>
  <Override PartName="/ppt/diagrams/colors42.xml" ContentType="application/vnd.openxmlformats-officedocument.drawingml.diagramColors+xml"/>
  <Override PartName="/ppt/diagrams/drawing42.xml" ContentType="application/vnd.ms-office.drawingml.diagramDrawing+xml"/>
  <Override PartName="/ppt/theme/themeOverride45.xml" ContentType="application/vnd.openxmlformats-officedocument.themeOverride+xml"/>
  <Override PartName="/ppt/diagrams/data43.xml" ContentType="application/vnd.openxmlformats-officedocument.drawingml.diagramData+xml"/>
  <Override PartName="/ppt/diagrams/layout43.xml" ContentType="application/vnd.openxmlformats-officedocument.drawingml.diagramLayout+xml"/>
  <Override PartName="/ppt/diagrams/quickStyle43.xml" ContentType="application/vnd.openxmlformats-officedocument.drawingml.diagramStyle+xml"/>
  <Override PartName="/ppt/diagrams/colors43.xml" ContentType="application/vnd.openxmlformats-officedocument.drawingml.diagramColors+xml"/>
  <Override PartName="/ppt/diagrams/drawing43.xml" ContentType="application/vnd.ms-office.drawingml.diagramDrawing+xml"/>
  <Override PartName="/ppt/theme/themeOverride46.xml" ContentType="application/vnd.openxmlformats-officedocument.themeOverride+xml"/>
  <Override PartName="/ppt/diagrams/data44.xml" ContentType="application/vnd.openxmlformats-officedocument.drawingml.diagramData+xml"/>
  <Override PartName="/ppt/diagrams/layout44.xml" ContentType="application/vnd.openxmlformats-officedocument.drawingml.diagramLayout+xml"/>
  <Override PartName="/ppt/diagrams/quickStyle44.xml" ContentType="application/vnd.openxmlformats-officedocument.drawingml.diagramStyle+xml"/>
  <Override PartName="/ppt/diagrams/colors44.xml" ContentType="application/vnd.openxmlformats-officedocument.drawingml.diagramColors+xml"/>
  <Override PartName="/ppt/diagrams/drawing44.xml" ContentType="application/vnd.ms-office.drawingml.diagramDrawing+xml"/>
  <Override PartName="/ppt/theme/themeOverride47.xml" ContentType="application/vnd.openxmlformats-officedocument.themeOverride+xml"/>
  <Override PartName="/ppt/diagrams/data45.xml" ContentType="application/vnd.openxmlformats-officedocument.drawingml.diagramData+xml"/>
  <Override PartName="/ppt/diagrams/layout45.xml" ContentType="application/vnd.openxmlformats-officedocument.drawingml.diagramLayout+xml"/>
  <Override PartName="/ppt/diagrams/quickStyle45.xml" ContentType="application/vnd.openxmlformats-officedocument.drawingml.diagramStyle+xml"/>
  <Override PartName="/ppt/diagrams/colors45.xml" ContentType="application/vnd.openxmlformats-officedocument.drawingml.diagramColors+xml"/>
  <Override PartName="/ppt/diagrams/drawing45.xml" ContentType="application/vnd.ms-office.drawingml.diagramDrawing+xml"/>
  <Override PartName="/ppt/theme/themeOverride48.xml" ContentType="application/vnd.openxmlformats-officedocument.themeOverride+xml"/>
  <Override PartName="/ppt/notesSlides/notesSlide2.xml" ContentType="application/vnd.openxmlformats-officedocument.presentationml.notesSlide+xml"/>
  <Override PartName="/ppt/diagrams/data46.xml" ContentType="application/vnd.openxmlformats-officedocument.drawingml.diagramData+xml"/>
  <Override PartName="/ppt/diagrams/layout46.xml" ContentType="application/vnd.openxmlformats-officedocument.drawingml.diagramLayout+xml"/>
  <Override PartName="/ppt/diagrams/quickStyle46.xml" ContentType="application/vnd.openxmlformats-officedocument.drawingml.diagramStyle+xml"/>
  <Override PartName="/ppt/diagrams/colors46.xml" ContentType="application/vnd.openxmlformats-officedocument.drawingml.diagramColors+xml"/>
  <Override PartName="/ppt/diagrams/drawing46.xml" ContentType="application/vnd.ms-office.drawingml.diagramDrawing+xml"/>
  <Override PartName="/ppt/theme/themeOverride49.xml" ContentType="application/vnd.openxmlformats-officedocument.themeOverride+xml"/>
  <Override PartName="/ppt/diagrams/data47.xml" ContentType="application/vnd.openxmlformats-officedocument.drawingml.diagramData+xml"/>
  <Override PartName="/ppt/diagrams/layout47.xml" ContentType="application/vnd.openxmlformats-officedocument.drawingml.diagramLayout+xml"/>
  <Override PartName="/ppt/diagrams/quickStyle47.xml" ContentType="application/vnd.openxmlformats-officedocument.drawingml.diagramStyle+xml"/>
  <Override PartName="/ppt/diagrams/colors47.xml" ContentType="application/vnd.openxmlformats-officedocument.drawingml.diagramColors+xml"/>
  <Override PartName="/ppt/diagrams/drawing47.xml" ContentType="application/vnd.ms-office.drawingml.diagramDrawing+xml"/>
  <Override PartName="/ppt/theme/themeOverride50.xml" ContentType="application/vnd.openxmlformats-officedocument.themeOverride+xml"/>
  <Override PartName="/ppt/diagrams/data48.xml" ContentType="application/vnd.openxmlformats-officedocument.drawingml.diagramData+xml"/>
  <Override PartName="/ppt/diagrams/layout48.xml" ContentType="application/vnd.openxmlformats-officedocument.drawingml.diagramLayout+xml"/>
  <Override PartName="/ppt/diagrams/quickStyle48.xml" ContentType="application/vnd.openxmlformats-officedocument.drawingml.diagramStyle+xml"/>
  <Override PartName="/ppt/diagrams/colors48.xml" ContentType="application/vnd.openxmlformats-officedocument.drawingml.diagramColors+xml"/>
  <Override PartName="/ppt/diagrams/drawing48.xml" ContentType="application/vnd.ms-office.drawingml.diagramDrawing+xml"/>
  <Override PartName="/ppt/theme/themeOverride51.xml" ContentType="application/vnd.openxmlformats-officedocument.themeOverride+xml"/>
  <Override PartName="/ppt/diagrams/data49.xml" ContentType="application/vnd.openxmlformats-officedocument.drawingml.diagramData+xml"/>
  <Override PartName="/ppt/diagrams/layout49.xml" ContentType="application/vnd.openxmlformats-officedocument.drawingml.diagramLayout+xml"/>
  <Override PartName="/ppt/diagrams/quickStyle49.xml" ContentType="application/vnd.openxmlformats-officedocument.drawingml.diagramStyle+xml"/>
  <Override PartName="/ppt/diagrams/colors49.xml" ContentType="application/vnd.openxmlformats-officedocument.drawingml.diagramColors+xml"/>
  <Override PartName="/ppt/diagrams/drawing49.xml" ContentType="application/vnd.ms-office.drawingml.diagramDrawing+xml"/>
  <Override PartName="/ppt/theme/themeOverride52.xml" ContentType="application/vnd.openxmlformats-officedocument.themeOverride+xml"/>
  <Override PartName="/ppt/diagrams/data50.xml" ContentType="application/vnd.openxmlformats-officedocument.drawingml.diagramData+xml"/>
  <Override PartName="/ppt/diagrams/layout50.xml" ContentType="application/vnd.openxmlformats-officedocument.drawingml.diagramLayout+xml"/>
  <Override PartName="/ppt/diagrams/quickStyle50.xml" ContentType="application/vnd.openxmlformats-officedocument.drawingml.diagramStyle+xml"/>
  <Override PartName="/ppt/diagrams/colors50.xml" ContentType="application/vnd.openxmlformats-officedocument.drawingml.diagramColors+xml"/>
  <Override PartName="/ppt/diagrams/drawing50.xml" ContentType="application/vnd.ms-office.drawingml.diagramDrawing+xml"/>
  <Override PartName="/ppt/theme/themeOverride53.xml" ContentType="application/vnd.openxmlformats-officedocument.themeOverride+xml"/>
  <Override PartName="/ppt/diagrams/data51.xml" ContentType="application/vnd.openxmlformats-officedocument.drawingml.diagramData+xml"/>
  <Override PartName="/ppt/diagrams/layout51.xml" ContentType="application/vnd.openxmlformats-officedocument.drawingml.diagramLayout+xml"/>
  <Override PartName="/ppt/diagrams/quickStyle51.xml" ContentType="application/vnd.openxmlformats-officedocument.drawingml.diagramStyle+xml"/>
  <Override PartName="/ppt/diagrams/colors51.xml" ContentType="application/vnd.openxmlformats-officedocument.drawingml.diagramColors+xml"/>
  <Override PartName="/ppt/diagrams/drawing51.xml" ContentType="application/vnd.ms-office.drawingml.diagramDrawing+xml"/>
  <Override PartName="/ppt/theme/themeOverride54.xml" ContentType="application/vnd.openxmlformats-officedocument.themeOverride+xml"/>
  <Override PartName="/ppt/diagrams/data52.xml" ContentType="application/vnd.openxmlformats-officedocument.drawingml.diagramData+xml"/>
  <Override PartName="/ppt/diagrams/layout52.xml" ContentType="application/vnd.openxmlformats-officedocument.drawingml.diagramLayout+xml"/>
  <Override PartName="/ppt/diagrams/quickStyle52.xml" ContentType="application/vnd.openxmlformats-officedocument.drawingml.diagramStyle+xml"/>
  <Override PartName="/ppt/diagrams/colors52.xml" ContentType="application/vnd.openxmlformats-officedocument.drawingml.diagramColors+xml"/>
  <Override PartName="/ppt/diagrams/drawing52.xml" ContentType="application/vnd.ms-office.drawingml.diagramDrawing+xml"/>
  <Override PartName="/ppt/theme/themeOverride55.xml" ContentType="application/vnd.openxmlformats-officedocument.themeOverride+xml"/>
  <Override PartName="/ppt/diagrams/data53.xml" ContentType="application/vnd.openxmlformats-officedocument.drawingml.diagramData+xml"/>
  <Override PartName="/ppt/diagrams/layout53.xml" ContentType="application/vnd.openxmlformats-officedocument.drawingml.diagramLayout+xml"/>
  <Override PartName="/ppt/diagrams/quickStyle53.xml" ContentType="application/vnd.openxmlformats-officedocument.drawingml.diagramStyle+xml"/>
  <Override PartName="/ppt/diagrams/colors53.xml" ContentType="application/vnd.openxmlformats-officedocument.drawingml.diagramColors+xml"/>
  <Override PartName="/ppt/diagrams/drawing5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57"/>
  </p:notesMasterIdLst>
  <p:sldIdLst>
    <p:sldId id="256" r:id="rId2"/>
    <p:sldId id="257" r:id="rId3"/>
    <p:sldId id="308" r:id="rId4"/>
    <p:sldId id="259" r:id="rId5"/>
    <p:sldId id="340" r:id="rId6"/>
    <p:sldId id="260" r:id="rId7"/>
    <p:sldId id="261" r:id="rId8"/>
    <p:sldId id="262" r:id="rId9"/>
    <p:sldId id="263" r:id="rId10"/>
    <p:sldId id="344" r:id="rId11"/>
    <p:sldId id="264" r:id="rId12"/>
    <p:sldId id="265" r:id="rId13"/>
    <p:sldId id="266" r:id="rId14"/>
    <p:sldId id="267" r:id="rId15"/>
    <p:sldId id="268" r:id="rId16"/>
    <p:sldId id="309" r:id="rId17"/>
    <p:sldId id="310" r:id="rId18"/>
    <p:sldId id="311" r:id="rId19"/>
    <p:sldId id="312" r:id="rId20"/>
    <p:sldId id="346" r:id="rId21"/>
    <p:sldId id="269" r:id="rId22"/>
    <p:sldId id="313" r:id="rId23"/>
    <p:sldId id="314" r:id="rId24"/>
    <p:sldId id="315" r:id="rId25"/>
    <p:sldId id="316" r:id="rId26"/>
    <p:sldId id="270" r:id="rId27"/>
    <p:sldId id="317" r:id="rId28"/>
    <p:sldId id="318" r:id="rId29"/>
    <p:sldId id="319" r:id="rId30"/>
    <p:sldId id="271" r:id="rId31"/>
    <p:sldId id="320" r:id="rId32"/>
    <p:sldId id="321" r:id="rId33"/>
    <p:sldId id="322" r:id="rId34"/>
    <p:sldId id="323" r:id="rId35"/>
    <p:sldId id="272" r:id="rId36"/>
    <p:sldId id="324" r:id="rId37"/>
    <p:sldId id="325" r:id="rId38"/>
    <p:sldId id="326" r:id="rId39"/>
    <p:sldId id="327" r:id="rId40"/>
    <p:sldId id="273" r:id="rId41"/>
    <p:sldId id="328" r:id="rId42"/>
    <p:sldId id="329" r:id="rId43"/>
    <p:sldId id="330" r:id="rId44"/>
    <p:sldId id="274" r:id="rId45"/>
    <p:sldId id="331" r:id="rId46"/>
    <p:sldId id="347" r:id="rId47"/>
    <p:sldId id="332" r:id="rId48"/>
    <p:sldId id="333" r:id="rId49"/>
    <p:sldId id="334" r:id="rId50"/>
    <p:sldId id="335" r:id="rId51"/>
    <p:sldId id="336" r:id="rId52"/>
    <p:sldId id="337" r:id="rId53"/>
    <p:sldId id="275" r:id="rId54"/>
    <p:sldId id="338" r:id="rId55"/>
    <p:sldId id="339" r:id="rId56"/>
  </p:sldIdLst>
  <p:sldSz cx="9144000" cy="6858000" type="screen4x3"/>
  <p:notesSz cx="6858000" cy="9313863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B5FA"/>
    <a:srgbClr val="4571ED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2" autoAdjust="0"/>
    <p:restoredTop sz="98452" autoAdjust="0"/>
  </p:normalViewPr>
  <p:slideViewPr>
    <p:cSldViewPr>
      <p:cViewPr varScale="1">
        <p:scale>
          <a:sx n="66" d="100"/>
          <a:sy n="66" d="100"/>
        </p:scale>
        <p:origin x="1410" y="60"/>
      </p:cViewPr>
      <p:guideLst>
        <p:guide orient="horz" pos="218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11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5112009-050E-496E-BAEC-BECCF1AFDCC8}" type="presOf" srcId="{E1A10C34-877F-45E8-88DE-E3B5B3C4BD32}" destId="{C2477452-16FE-4718-BF85-9F902B926B6E}" srcOrd="0" destOrd="0" presId="urn:microsoft.com/office/officeart/2005/8/layout/orgChart1"/>
    <dgm:cxn modelId="{D253A513-2DC0-4F46-A852-344DF252D2E4}" type="presOf" srcId="{0870FC34-93B2-4C28-B61C-B06AB76C2CEC}" destId="{27405ED9-F6A0-4DFF-9E35-08E581A192E6}" srcOrd="1" destOrd="0" presId="urn:microsoft.com/office/officeart/2005/8/layout/orgChart1"/>
    <dgm:cxn modelId="{CC708E1D-EE17-4065-929F-FB2B2C55C1F7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6A40475-3D92-4CCB-BB98-95D46EC86248}" type="presOf" srcId="{E1A10C34-877F-45E8-88DE-E3B5B3C4BD32}" destId="{77B5B049-C63E-4979-906A-D19625229F2E}" srcOrd="1" destOrd="0" presId="urn:microsoft.com/office/officeart/2005/8/layout/orgChart1"/>
    <dgm:cxn modelId="{2023D276-D815-4AFC-B779-CCCB99E31090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AAD2C7D-1F0C-4175-8798-88C3028C41E1}" type="presOf" srcId="{3DE7A9CF-E6C1-4D6B-8AA6-A71141C774E4}" destId="{4EE1CEE8-7319-4152-B57C-D110995C1277}" srcOrd="1" destOrd="0" presId="urn:microsoft.com/office/officeart/2005/8/layout/orgChart1"/>
    <dgm:cxn modelId="{FF8A859D-EC41-4074-A662-B33FF55D17FE}" type="presOf" srcId="{3DE7A9CF-E6C1-4D6B-8AA6-A71141C774E4}" destId="{618149EB-B4EB-44CA-9A58-465BD898B6E3}" srcOrd="0" destOrd="0" presId="urn:microsoft.com/office/officeart/2005/8/layout/orgChart1"/>
    <dgm:cxn modelId="{C7F6D9AD-0D91-4D97-A211-8128B6CED7C9}" type="presOf" srcId="{99B35737-7EFB-4591-8861-4D7CC8E7229D}" destId="{7D896AFB-FB0F-4DD6-B9B9-CD8B25556F4E}" srcOrd="0" destOrd="0" presId="urn:microsoft.com/office/officeart/2005/8/layout/orgChart1"/>
    <dgm:cxn modelId="{A79F37C4-E08E-4F0A-9544-79F969B0BC02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01FC6AC-A7FB-47B9-9EF6-9A72B070D929}" type="presParOf" srcId="{B64C2E78-BEE4-4993-AE65-B682CDC3C36C}" destId="{621E88FA-213B-4C83-8E45-637B2879832C}" srcOrd="0" destOrd="0" presId="urn:microsoft.com/office/officeart/2005/8/layout/orgChart1"/>
    <dgm:cxn modelId="{7CA4809C-AD0C-473C-997C-A7566C471924}" type="presParOf" srcId="{621E88FA-213B-4C83-8E45-637B2879832C}" destId="{9BA48BCD-6ED7-496D-A065-607443309FB2}" srcOrd="0" destOrd="0" presId="urn:microsoft.com/office/officeart/2005/8/layout/orgChart1"/>
    <dgm:cxn modelId="{FA117A63-C401-4DCE-BEF3-74E42C17B5AC}" type="presParOf" srcId="{9BA48BCD-6ED7-496D-A065-607443309FB2}" destId="{618149EB-B4EB-44CA-9A58-465BD898B6E3}" srcOrd="0" destOrd="0" presId="urn:microsoft.com/office/officeart/2005/8/layout/orgChart1"/>
    <dgm:cxn modelId="{893C8612-1743-4186-8626-1C37F60D2138}" type="presParOf" srcId="{9BA48BCD-6ED7-496D-A065-607443309FB2}" destId="{4EE1CEE8-7319-4152-B57C-D110995C1277}" srcOrd="1" destOrd="0" presId="urn:microsoft.com/office/officeart/2005/8/layout/orgChart1"/>
    <dgm:cxn modelId="{731EF1D6-2F4C-4A87-BA49-2EC73AED9F2A}" type="presParOf" srcId="{621E88FA-213B-4C83-8E45-637B2879832C}" destId="{83D2847A-64F1-4E49-B0D4-13B33A530AEE}" srcOrd="1" destOrd="0" presId="urn:microsoft.com/office/officeart/2005/8/layout/orgChart1"/>
    <dgm:cxn modelId="{2D644CE5-C703-4EAE-82F9-80BE03D8D52E}" type="presParOf" srcId="{83D2847A-64F1-4E49-B0D4-13B33A530AEE}" destId="{220B2ADD-EEE1-4DC5-8A33-934D212FEC1A}" srcOrd="0" destOrd="0" presId="urn:microsoft.com/office/officeart/2005/8/layout/orgChart1"/>
    <dgm:cxn modelId="{42B1C667-5F4B-4706-950A-5D580A6DB741}" type="presParOf" srcId="{83D2847A-64F1-4E49-B0D4-13B33A530AEE}" destId="{11AEF229-29A2-42F2-ADFA-756116D06B25}" srcOrd="1" destOrd="0" presId="urn:microsoft.com/office/officeart/2005/8/layout/orgChart1"/>
    <dgm:cxn modelId="{B6A20648-A99C-4194-91BF-4F1E4031D703}" type="presParOf" srcId="{11AEF229-29A2-42F2-ADFA-756116D06B25}" destId="{561E6164-7324-433F-B5CC-D3EF3C260408}" srcOrd="0" destOrd="0" presId="urn:microsoft.com/office/officeart/2005/8/layout/orgChart1"/>
    <dgm:cxn modelId="{42094525-4C8C-4370-8827-56659253C7B8}" type="presParOf" srcId="{561E6164-7324-433F-B5CC-D3EF3C260408}" destId="{BDDD5B13-6C24-454D-90E7-06E80FDCF246}" srcOrd="0" destOrd="0" presId="urn:microsoft.com/office/officeart/2005/8/layout/orgChart1"/>
    <dgm:cxn modelId="{91A3723F-942F-47EB-9337-661BA7C7B190}" type="presParOf" srcId="{561E6164-7324-433F-B5CC-D3EF3C260408}" destId="{27405ED9-F6A0-4DFF-9E35-08E581A192E6}" srcOrd="1" destOrd="0" presId="urn:microsoft.com/office/officeart/2005/8/layout/orgChart1"/>
    <dgm:cxn modelId="{12A65FBB-4E33-4434-B73D-604BA6BD3104}" type="presParOf" srcId="{11AEF229-29A2-42F2-ADFA-756116D06B25}" destId="{EE563A7A-C54E-4DF2-9291-FFA5F92417ED}" srcOrd="1" destOrd="0" presId="urn:microsoft.com/office/officeart/2005/8/layout/orgChart1"/>
    <dgm:cxn modelId="{768E228A-56D1-475A-B3CE-39A1D0CD747A}" type="presParOf" srcId="{11AEF229-29A2-42F2-ADFA-756116D06B25}" destId="{5CA627F4-CCE7-4FC2-A61C-E19EA61B6FEB}" srcOrd="2" destOrd="0" presId="urn:microsoft.com/office/officeart/2005/8/layout/orgChart1"/>
    <dgm:cxn modelId="{04D4849B-DBF2-4191-B42E-8BB302394FDA}" type="presParOf" srcId="{83D2847A-64F1-4E49-B0D4-13B33A530AEE}" destId="{7D896AFB-FB0F-4DD6-B9B9-CD8B25556F4E}" srcOrd="2" destOrd="0" presId="urn:microsoft.com/office/officeart/2005/8/layout/orgChart1"/>
    <dgm:cxn modelId="{2C1FC235-1415-47DF-A6CC-19AA3691C677}" type="presParOf" srcId="{83D2847A-64F1-4E49-B0D4-13B33A530AEE}" destId="{48E37160-D030-449F-9C26-699CF728A760}" srcOrd="3" destOrd="0" presId="urn:microsoft.com/office/officeart/2005/8/layout/orgChart1"/>
    <dgm:cxn modelId="{392C18C6-FCB5-45A2-8176-E83A6AAA0A7F}" type="presParOf" srcId="{48E37160-D030-449F-9C26-699CF728A760}" destId="{EAD0F815-D804-48BE-8CF9-F55E36A97838}" srcOrd="0" destOrd="0" presId="urn:microsoft.com/office/officeart/2005/8/layout/orgChart1"/>
    <dgm:cxn modelId="{1CC96D8E-AC0B-47AE-A858-0AF2DD243588}" type="presParOf" srcId="{EAD0F815-D804-48BE-8CF9-F55E36A97838}" destId="{C2477452-16FE-4718-BF85-9F902B926B6E}" srcOrd="0" destOrd="0" presId="urn:microsoft.com/office/officeart/2005/8/layout/orgChart1"/>
    <dgm:cxn modelId="{14DF7394-A9C0-4DB1-88B6-55BB03F623CD}" type="presParOf" srcId="{EAD0F815-D804-48BE-8CF9-F55E36A97838}" destId="{77B5B049-C63E-4979-906A-D19625229F2E}" srcOrd="1" destOrd="0" presId="urn:microsoft.com/office/officeart/2005/8/layout/orgChart1"/>
    <dgm:cxn modelId="{D7E1E6B5-7409-4811-A139-850647157781}" type="presParOf" srcId="{48E37160-D030-449F-9C26-699CF728A760}" destId="{B88C3728-182A-48BE-896D-90AFEF878C9F}" srcOrd="1" destOrd="0" presId="urn:microsoft.com/office/officeart/2005/8/layout/orgChart1"/>
    <dgm:cxn modelId="{60AB1BCD-BA5B-4D50-938F-EF38162E62CE}" type="presParOf" srcId="{48E37160-D030-449F-9C26-699CF728A760}" destId="{5D9E1E26-FC5D-4989-9903-0DE9E81B989F}" srcOrd="2" destOrd="0" presId="urn:microsoft.com/office/officeart/2005/8/layout/orgChart1"/>
    <dgm:cxn modelId="{C6330C02-0F75-46EC-A64A-963839938A6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0EE911B-30EA-4E49-881A-8ED5430D8AB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45FC30-36FD-4EC3-92B6-6EF0639188EA}" type="presOf" srcId="{8ADED367-3194-432B-A344-BECF146E6CE3}" destId="{220B2ADD-EEE1-4DC5-8A33-934D212FEC1A}" srcOrd="0" destOrd="0" presId="urn:microsoft.com/office/officeart/2005/8/layout/orgChart1"/>
    <dgm:cxn modelId="{77F0646C-C185-4063-A4A3-D92F5CEA30DD}" type="presOf" srcId="{3DE7A9CF-E6C1-4D6B-8AA6-A71141C774E4}" destId="{618149EB-B4EB-44CA-9A58-465BD898B6E3}" srcOrd="0" destOrd="0" presId="urn:microsoft.com/office/officeart/2005/8/layout/orgChart1"/>
    <dgm:cxn modelId="{FB85C26E-07AF-4FC2-81B8-506FE221CCBF}" type="presOf" srcId="{3DE7A9CF-E6C1-4D6B-8AA6-A71141C774E4}" destId="{4EE1CEE8-7319-4152-B57C-D110995C1277}" srcOrd="1" destOrd="0" presId="urn:microsoft.com/office/officeart/2005/8/layout/orgChart1"/>
    <dgm:cxn modelId="{C6373BD2-95FC-4234-8B5D-AEC3A209675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62B9CFF-C7E2-4342-B41F-F12B209E418C}" type="presOf" srcId="{0870FC34-93B2-4C28-B61C-B06AB76C2CEC}" destId="{BDDD5B13-6C24-454D-90E7-06E80FDCF246}" srcOrd="0" destOrd="0" presId="urn:microsoft.com/office/officeart/2005/8/layout/orgChart1"/>
    <dgm:cxn modelId="{2463868A-A2B7-43D5-AB2C-D451180F9E6F}" type="presParOf" srcId="{B64C2E78-BEE4-4993-AE65-B682CDC3C36C}" destId="{621E88FA-213B-4C83-8E45-637B2879832C}" srcOrd="0" destOrd="0" presId="urn:microsoft.com/office/officeart/2005/8/layout/orgChart1"/>
    <dgm:cxn modelId="{4DEEE1AC-0DA4-4457-91C6-27061865295D}" type="presParOf" srcId="{621E88FA-213B-4C83-8E45-637B2879832C}" destId="{9BA48BCD-6ED7-496D-A065-607443309FB2}" srcOrd="0" destOrd="0" presId="urn:microsoft.com/office/officeart/2005/8/layout/orgChart1"/>
    <dgm:cxn modelId="{02CCB047-B645-4DD7-B3AB-44B4A1872DBD}" type="presParOf" srcId="{9BA48BCD-6ED7-496D-A065-607443309FB2}" destId="{618149EB-B4EB-44CA-9A58-465BD898B6E3}" srcOrd="0" destOrd="0" presId="urn:microsoft.com/office/officeart/2005/8/layout/orgChart1"/>
    <dgm:cxn modelId="{E918CB8B-2C0F-4223-BA29-E3811298EB3A}" type="presParOf" srcId="{9BA48BCD-6ED7-496D-A065-607443309FB2}" destId="{4EE1CEE8-7319-4152-B57C-D110995C1277}" srcOrd="1" destOrd="0" presId="urn:microsoft.com/office/officeart/2005/8/layout/orgChart1"/>
    <dgm:cxn modelId="{642F53A9-BA45-4DA6-9DA3-7C8302341B48}" type="presParOf" srcId="{621E88FA-213B-4C83-8E45-637B2879832C}" destId="{83D2847A-64F1-4E49-B0D4-13B33A530AEE}" srcOrd="1" destOrd="0" presId="urn:microsoft.com/office/officeart/2005/8/layout/orgChart1"/>
    <dgm:cxn modelId="{2ABCCA1A-E7A1-4230-8236-42B845D1A2A5}" type="presParOf" srcId="{83D2847A-64F1-4E49-B0D4-13B33A530AEE}" destId="{220B2ADD-EEE1-4DC5-8A33-934D212FEC1A}" srcOrd="0" destOrd="0" presId="urn:microsoft.com/office/officeart/2005/8/layout/orgChart1"/>
    <dgm:cxn modelId="{D63DAC44-5F0F-4405-8D72-0F0478796807}" type="presParOf" srcId="{83D2847A-64F1-4E49-B0D4-13B33A530AEE}" destId="{11AEF229-29A2-42F2-ADFA-756116D06B25}" srcOrd="1" destOrd="0" presId="urn:microsoft.com/office/officeart/2005/8/layout/orgChart1"/>
    <dgm:cxn modelId="{7E9978F6-6B86-4984-A68B-9D50B856659B}" type="presParOf" srcId="{11AEF229-29A2-42F2-ADFA-756116D06B25}" destId="{561E6164-7324-433F-B5CC-D3EF3C260408}" srcOrd="0" destOrd="0" presId="urn:microsoft.com/office/officeart/2005/8/layout/orgChart1"/>
    <dgm:cxn modelId="{742E7965-A79F-4613-8436-7ADE8B49FC91}" type="presParOf" srcId="{561E6164-7324-433F-B5CC-D3EF3C260408}" destId="{BDDD5B13-6C24-454D-90E7-06E80FDCF246}" srcOrd="0" destOrd="0" presId="urn:microsoft.com/office/officeart/2005/8/layout/orgChart1"/>
    <dgm:cxn modelId="{E9BC1DAD-17A2-4675-B701-D03E113C97E4}" type="presParOf" srcId="{561E6164-7324-433F-B5CC-D3EF3C260408}" destId="{27405ED9-F6A0-4DFF-9E35-08E581A192E6}" srcOrd="1" destOrd="0" presId="urn:microsoft.com/office/officeart/2005/8/layout/orgChart1"/>
    <dgm:cxn modelId="{5D411C60-B648-4328-BDAC-097017D989C3}" type="presParOf" srcId="{11AEF229-29A2-42F2-ADFA-756116D06B25}" destId="{EE563A7A-C54E-4DF2-9291-FFA5F92417ED}" srcOrd="1" destOrd="0" presId="urn:microsoft.com/office/officeart/2005/8/layout/orgChart1"/>
    <dgm:cxn modelId="{26E856BF-CC95-4C34-9FB9-803937DE94DC}" type="presParOf" srcId="{11AEF229-29A2-42F2-ADFA-756116D06B25}" destId="{5CA627F4-CCE7-4FC2-A61C-E19EA61B6FEB}" srcOrd="2" destOrd="0" presId="urn:microsoft.com/office/officeart/2005/8/layout/orgChart1"/>
    <dgm:cxn modelId="{A39AD80F-5F2D-401D-B6A8-C784F288D01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2345" custLinFactNeighborY="19497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30E972F-33D7-4A2A-A12B-8B69D06E2239}" type="presOf" srcId="{8ADED367-3194-432B-A344-BECF146E6CE3}" destId="{220B2ADD-EEE1-4DC5-8A33-934D212FEC1A}" srcOrd="0" destOrd="0" presId="urn:microsoft.com/office/officeart/2005/8/layout/orgChart1"/>
    <dgm:cxn modelId="{778CA334-4C04-4609-8516-5C4BB4D4A743}" type="presOf" srcId="{3DE7A9CF-E6C1-4D6B-8AA6-A71141C774E4}" destId="{618149EB-B4EB-44CA-9A58-465BD898B6E3}" srcOrd="0" destOrd="0" presId="urn:microsoft.com/office/officeart/2005/8/layout/orgChart1"/>
    <dgm:cxn modelId="{5A183864-0C8A-42C1-9A25-74F020A5B00F}" type="presOf" srcId="{0870FC34-93B2-4C28-B61C-B06AB76C2CEC}" destId="{27405ED9-F6A0-4DFF-9E35-08E581A192E6}" srcOrd="1" destOrd="0" presId="urn:microsoft.com/office/officeart/2005/8/layout/orgChart1"/>
    <dgm:cxn modelId="{8A209670-099C-43F8-9215-4BFF82BD27A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B48E38D-C619-4790-93EC-000360D77C52}" type="presOf" srcId="{99B35737-7EFB-4591-8861-4D7CC8E7229D}" destId="{7D896AFB-FB0F-4DD6-B9B9-CD8B25556F4E}" srcOrd="0" destOrd="0" presId="urn:microsoft.com/office/officeart/2005/8/layout/orgChart1"/>
    <dgm:cxn modelId="{9895079B-02EB-40E8-8FE1-171C8FB8C1E2}" type="presOf" srcId="{5971D719-69AE-4A24-89CB-E3CF2D66A6D2}" destId="{B64C2E78-BEE4-4993-AE65-B682CDC3C36C}" srcOrd="0" destOrd="0" presId="urn:microsoft.com/office/officeart/2005/8/layout/orgChart1"/>
    <dgm:cxn modelId="{BB366EA8-3D63-487E-9508-DF29C6367860}" type="presOf" srcId="{E1A10C34-877F-45E8-88DE-E3B5B3C4BD32}" destId="{77B5B049-C63E-4979-906A-D19625229F2E}" srcOrd="1" destOrd="0" presId="urn:microsoft.com/office/officeart/2005/8/layout/orgChart1"/>
    <dgm:cxn modelId="{47527EBF-1574-4565-AE2D-17F798A5FD4F}" type="presOf" srcId="{3DE7A9CF-E6C1-4D6B-8AA6-A71141C774E4}" destId="{4EE1CEE8-7319-4152-B57C-D110995C1277}" srcOrd="1" destOrd="0" presId="urn:microsoft.com/office/officeart/2005/8/layout/orgChart1"/>
    <dgm:cxn modelId="{E594AED1-033E-455A-8B97-6CAFC0A9A592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7A9F0E-F7F3-45B7-A697-149D3ECBE163}" type="presParOf" srcId="{B64C2E78-BEE4-4993-AE65-B682CDC3C36C}" destId="{621E88FA-213B-4C83-8E45-637B2879832C}" srcOrd="0" destOrd="0" presId="urn:microsoft.com/office/officeart/2005/8/layout/orgChart1"/>
    <dgm:cxn modelId="{4E73DA9B-A086-411A-B844-8D3533098CDB}" type="presParOf" srcId="{621E88FA-213B-4C83-8E45-637B2879832C}" destId="{9BA48BCD-6ED7-496D-A065-607443309FB2}" srcOrd="0" destOrd="0" presId="urn:microsoft.com/office/officeart/2005/8/layout/orgChart1"/>
    <dgm:cxn modelId="{393828BF-A86B-4E6B-BF27-32CBB7ED02EA}" type="presParOf" srcId="{9BA48BCD-6ED7-496D-A065-607443309FB2}" destId="{618149EB-B4EB-44CA-9A58-465BD898B6E3}" srcOrd="0" destOrd="0" presId="urn:microsoft.com/office/officeart/2005/8/layout/orgChart1"/>
    <dgm:cxn modelId="{67131C11-1FD9-4928-B97C-2E3317D3E115}" type="presParOf" srcId="{9BA48BCD-6ED7-496D-A065-607443309FB2}" destId="{4EE1CEE8-7319-4152-B57C-D110995C1277}" srcOrd="1" destOrd="0" presId="urn:microsoft.com/office/officeart/2005/8/layout/orgChart1"/>
    <dgm:cxn modelId="{9657FA5E-54C8-4BE6-BC7F-F27FA63EB978}" type="presParOf" srcId="{621E88FA-213B-4C83-8E45-637B2879832C}" destId="{83D2847A-64F1-4E49-B0D4-13B33A530AEE}" srcOrd="1" destOrd="0" presId="urn:microsoft.com/office/officeart/2005/8/layout/orgChart1"/>
    <dgm:cxn modelId="{6E7B60AE-7299-4142-8667-AFB22AD08AF0}" type="presParOf" srcId="{83D2847A-64F1-4E49-B0D4-13B33A530AEE}" destId="{220B2ADD-EEE1-4DC5-8A33-934D212FEC1A}" srcOrd="0" destOrd="0" presId="urn:microsoft.com/office/officeart/2005/8/layout/orgChart1"/>
    <dgm:cxn modelId="{60B309C0-B52F-47DE-88D8-18A7C420E335}" type="presParOf" srcId="{83D2847A-64F1-4E49-B0D4-13B33A530AEE}" destId="{11AEF229-29A2-42F2-ADFA-756116D06B25}" srcOrd="1" destOrd="0" presId="urn:microsoft.com/office/officeart/2005/8/layout/orgChart1"/>
    <dgm:cxn modelId="{8F90CEF6-B597-4089-8BEA-1E9E746E439A}" type="presParOf" srcId="{11AEF229-29A2-42F2-ADFA-756116D06B25}" destId="{561E6164-7324-433F-B5CC-D3EF3C260408}" srcOrd="0" destOrd="0" presId="urn:microsoft.com/office/officeart/2005/8/layout/orgChart1"/>
    <dgm:cxn modelId="{D1449736-B4A8-40C5-8ED4-E78091AD57B9}" type="presParOf" srcId="{561E6164-7324-433F-B5CC-D3EF3C260408}" destId="{BDDD5B13-6C24-454D-90E7-06E80FDCF246}" srcOrd="0" destOrd="0" presId="urn:microsoft.com/office/officeart/2005/8/layout/orgChart1"/>
    <dgm:cxn modelId="{71724B9A-E417-4A72-B70A-9E202AEA7B79}" type="presParOf" srcId="{561E6164-7324-433F-B5CC-D3EF3C260408}" destId="{27405ED9-F6A0-4DFF-9E35-08E581A192E6}" srcOrd="1" destOrd="0" presId="urn:microsoft.com/office/officeart/2005/8/layout/orgChart1"/>
    <dgm:cxn modelId="{5731BB27-9A90-48FF-B340-4BFB5B0A42F1}" type="presParOf" srcId="{11AEF229-29A2-42F2-ADFA-756116D06B25}" destId="{EE563A7A-C54E-4DF2-9291-FFA5F92417ED}" srcOrd="1" destOrd="0" presId="urn:microsoft.com/office/officeart/2005/8/layout/orgChart1"/>
    <dgm:cxn modelId="{9C5F5D0D-7286-40F4-A56E-F70C0B49C192}" type="presParOf" srcId="{11AEF229-29A2-42F2-ADFA-756116D06B25}" destId="{5CA627F4-CCE7-4FC2-A61C-E19EA61B6FEB}" srcOrd="2" destOrd="0" presId="urn:microsoft.com/office/officeart/2005/8/layout/orgChart1"/>
    <dgm:cxn modelId="{C0B5BB02-D3D3-4E2E-B1CC-85159E6C12CE}" type="presParOf" srcId="{83D2847A-64F1-4E49-B0D4-13B33A530AEE}" destId="{7D896AFB-FB0F-4DD6-B9B9-CD8B25556F4E}" srcOrd="2" destOrd="0" presId="urn:microsoft.com/office/officeart/2005/8/layout/orgChart1"/>
    <dgm:cxn modelId="{21B1AB6D-4667-4CE5-B4B8-7729E73339CD}" type="presParOf" srcId="{83D2847A-64F1-4E49-B0D4-13B33A530AEE}" destId="{48E37160-D030-449F-9C26-699CF728A760}" srcOrd="3" destOrd="0" presId="urn:microsoft.com/office/officeart/2005/8/layout/orgChart1"/>
    <dgm:cxn modelId="{B26B7FAF-D967-4EDE-8E05-218A400BC8EB}" type="presParOf" srcId="{48E37160-D030-449F-9C26-699CF728A760}" destId="{EAD0F815-D804-48BE-8CF9-F55E36A97838}" srcOrd="0" destOrd="0" presId="urn:microsoft.com/office/officeart/2005/8/layout/orgChart1"/>
    <dgm:cxn modelId="{59FB081B-138D-41A7-A98E-C41E0754DEA3}" type="presParOf" srcId="{EAD0F815-D804-48BE-8CF9-F55E36A97838}" destId="{C2477452-16FE-4718-BF85-9F902B926B6E}" srcOrd="0" destOrd="0" presId="urn:microsoft.com/office/officeart/2005/8/layout/orgChart1"/>
    <dgm:cxn modelId="{BED47D53-469E-445D-8442-B29A1CE1CB29}" type="presParOf" srcId="{EAD0F815-D804-48BE-8CF9-F55E36A97838}" destId="{77B5B049-C63E-4979-906A-D19625229F2E}" srcOrd="1" destOrd="0" presId="urn:microsoft.com/office/officeart/2005/8/layout/orgChart1"/>
    <dgm:cxn modelId="{AEA9E2BB-8A93-44D6-A5E0-1AEC718F96E0}" type="presParOf" srcId="{48E37160-D030-449F-9C26-699CF728A760}" destId="{B88C3728-182A-48BE-896D-90AFEF878C9F}" srcOrd="1" destOrd="0" presId="urn:microsoft.com/office/officeart/2005/8/layout/orgChart1"/>
    <dgm:cxn modelId="{DBF1C435-9B1B-427E-B122-C4369DEAEB14}" type="presParOf" srcId="{48E37160-D030-449F-9C26-699CF728A760}" destId="{5D9E1E26-FC5D-4989-9903-0DE9E81B989F}" srcOrd="2" destOrd="0" presId="urn:microsoft.com/office/officeart/2005/8/layout/orgChart1"/>
    <dgm:cxn modelId="{BC091263-995A-48BC-B600-BAB3F8214A2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 custLinFactNeighborY="1827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9C94311-B1D2-428D-B6F8-7E69AB84D4D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AA5F048-8707-43D1-98DC-DA8725FC827D}" type="presOf" srcId="{0870FC34-93B2-4C28-B61C-B06AB76C2CEC}" destId="{27405ED9-F6A0-4DFF-9E35-08E581A192E6}" srcOrd="1" destOrd="0" presId="urn:microsoft.com/office/officeart/2005/8/layout/orgChart1"/>
    <dgm:cxn modelId="{6AEF0351-487A-4024-888B-A752B58E2328}" type="presOf" srcId="{99B35737-7EFB-4591-8861-4D7CC8E7229D}" destId="{7D896AFB-FB0F-4DD6-B9B9-CD8B25556F4E}" srcOrd="0" destOrd="0" presId="urn:microsoft.com/office/officeart/2005/8/layout/orgChart1"/>
    <dgm:cxn modelId="{C1C16178-310B-4DD6-8F9E-198973139ACA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B566080-10A9-4D42-AE4B-3110BFE446D4}" type="presOf" srcId="{3DE7A9CF-E6C1-4D6B-8AA6-A71141C774E4}" destId="{4EE1CEE8-7319-4152-B57C-D110995C1277}" srcOrd="1" destOrd="0" presId="urn:microsoft.com/office/officeart/2005/8/layout/orgChart1"/>
    <dgm:cxn modelId="{215D599C-9620-4AC0-B385-FC327CE9EFF7}" type="presOf" srcId="{0870FC34-93B2-4C28-B61C-B06AB76C2CEC}" destId="{BDDD5B13-6C24-454D-90E7-06E80FDCF246}" srcOrd="0" destOrd="0" presId="urn:microsoft.com/office/officeart/2005/8/layout/orgChart1"/>
    <dgm:cxn modelId="{5F6524DA-352A-48BD-8938-CD6C7B127F5D}" type="presOf" srcId="{E1A10C34-877F-45E8-88DE-E3B5B3C4BD32}" destId="{C2477452-16FE-4718-BF85-9F902B926B6E}" srcOrd="0" destOrd="0" presId="urn:microsoft.com/office/officeart/2005/8/layout/orgChart1"/>
    <dgm:cxn modelId="{A765F3DC-DAFB-4417-BB2D-033C5E4C9E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F149FEE3-67ED-4629-BFFB-9A56D7086021}" type="presOf" srcId="{8ADED367-3194-432B-A344-BECF146E6CE3}" destId="{220B2ADD-EEE1-4DC5-8A33-934D212FEC1A}" srcOrd="0" destOrd="0" presId="urn:microsoft.com/office/officeart/2005/8/layout/orgChart1"/>
    <dgm:cxn modelId="{1E443C54-D81C-4676-8374-7419533A05B3}" type="presParOf" srcId="{B64C2E78-BEE4-4993-AE65-B682CDC3C36C}" destId="{621E88FA-213B-4C83-8E45-637B2879832C}" srcOrd="0" destOrd="0" presId="urn:microsoft.com/office/officeart/2005/8/layout/orgChart1"/>
    <dgm:cxn modelId="{6C42EB2A-B589-4F41-A1A3-880B02AEAB4A}" type="presParOf" srcId="{621E88FA-213B-4C83-8E45-637B2879832C}" destId="{9BA48BCD-6ED7-496D-A065-607443309FB2}" srcOrd="0" destOrd="0" presId="urn:microsoft.com/office/officeart/2005/8/layout/orgChart1"/>
    <dgm:cxn modelId="{ADD65D6F-C23A-4863-A7B1-7A4DBCA14E42}" type="presParOf" srcId="{9BA48BCD-6ED7-496D-A065-607443309FB2}" destId="{618149EB-B4EB-44CA-9A58-465BD898B6E3}" srcOrd="0" destOrd="0" presId="urn:microsoft.com/office/officeart/2005/8/layout/orgChart1"/>
    <dgm:cxn modelId="{9203CB13-335D-4ED1-9E9C-9CA49E6188A6}" type="presParOf" srcId="{9BA48BCD-6ED7-496D-A065-607443309FB2}" destId="{4EE1CEE8-7319-4152-B57C-D110995C1277}" srcOrd="1" destOrd="0" presId="urn:microsoft.com/office/officeart/2005/8/layout/orgChart1"/>
    <dgm:cxn modelId="{FA84F583-90D2-482F-B125-B032DDC418DE}" type="presParOf" srcId="{621E88FA-213B-4C83-8E45-637B2879832C}" destId="{83D2847A-64F1-4E49-B0D4-13B33A530AEE}" srcOrd="1" destOrd="0" presId="urn:microsoft.com/office/officeart/2005/8/layout/orgChart1"/>
    <dgm:cxn modelId="{4F34EF33-0072-4585-A219-0C95A7A83D2E}" type="presParOf" srcId="{83D2847A-64F1-4E49-B0D4-13B33A530AEE}" destId="{220B2ADD-EEE1-4DC5-8A33-934D212FEC1A}" srcOrd="0" destOrd="0" presId="urn:microsoft.com/office/officeart/2005/8/layout/orgChart1"/>
    <dgm:cxn modelId="{5B5895BF-BF8E-4E08-B752-385693F0CAF5}" type="presParOf" srcId="{83D2847A-64F1-4E49-B0D4-13B33A530AEE}" destId="{11AEF229-29A2-42F2-ADFA-756116D06B25}" srcOrd="1" destOrd="0" presId="urn:microsoft.com/office/officeart/2005/8/layout/orgChart1"/>
    <dgm:cxn modelId="{CB9B8FC1-3793-4086-AC22-AF76E31DA576}" type="presParOf" srcId="{11AEF229-29A2-42F2-ADFA-756116D06B25}" destId="{561E6164-7324-433F-B5CC-D3EF3C260408}" srcOrd="0" destOrd="0" presId="urn:microsoft.com/office/officeart/2005/8/layout/orgChart1"/>
    <dgm:cxn modelId="{A6D28D5F-1D59-449C-97F1-6BBD898A2D4B}" type="presParOf" srcId="{561E6164-7324-433F-B5CC-D3EF3C260408}" destId="{BDDD5B13-6C24-454D-90E7-06E80FDCF246}" srcOrd="0" destOrd="0" presId="urn:microsoft.com/office/officeart/2005/8/layout/orgChart1"/>
    <dgm:cxn modelId="{C32A1978-CE25-4760-A980-1C72ABCB4869}" type="presParOf" srcId="{561E6164-7324-433F-B5CC-D3EF3C260408}" destId="{27405ED9-F6A0-4DFF-9E35-08E581A192E6}" srcOrd="1" destOrd="0" presId="urn:microsoft.com/office/officeart/2005/8/layout/orgChart1"/>
    <dgm:cxn modelId="{ADBDD61E-4332-476E-8F2B-2947A34D88E9}" type="presParOf" srcId="{11AEF229-29A2-42F2-ADFA-756116D06B25}" destId="{EE563A7A-C54E-4DF2-9291-FFA5F92417ED}" srcOrd="1" destOrd="0" presId="urn:microsoft.com/office/officeart/2005/8/layout/orgChart1"/>
    <dgm:cxn modelId="{B4C653ED-7BA5-4A8A-9928-31106603373C}" type="presParOf" srcId="{11AEF229-29A2-42F2-ADFA-756116D06B25}" destId="{5CA627F4-CCE7-4FC2-A61C-E19EA61B6FEB}" srcOrd="2" destOrd="0" presId="urn:microsoft.com/office/officeart/2005/8/layout/orgChart1"/>
    <dgm:cxn modelId="{DA21ED2A-AAAC-4901-AAFF-2A98925A7351}" type="presParOf" srcId="{83D2847A-64F1-4E49-B0D4-13B33A530AEE}" destId="{7D896AFB-FB0F-4DD6-B9B9-CD8B25556F4E}" srcOrd="2" destOrd="0" presId="urn:microsoft.com/office/officeart/2005/8/layout/orgChart1"/>
    <dgm:cxn modelId="{7C67CABF-E495-4BBD-8FFA-8495F7D53B76}" type="presParOf" srcId="{83D2847A-64F1-4E49-B0D4-13B33A530AEE}" destId="{48E37160-D030-449F-9C26-699CF728A760}" srcOrd="3" destOrd="0" presId="urn:microsoft.com/office/officeart/2005/8/layout/orgChart1"/>
    <dgm:cxn modelId="{DD9EB4D1-5B07-48C7-AB11-04814CB31989}" type="presParOf" srcId="{48E37160-D030-449F-9C26-699CF728A760}" destId="{EAD0F815-D804-48BE-8CF9-F55E36A97838}" srcOrd="0" destOrd="0" presId="urn:microsoft.com/office/officeart/2005/8/layout/orgChart1"/>
    <dgm:cxn modelId="{54685EF3-509E-4DBD-BAA7-13AA3A7A71E5}" type="presParOf" srcId="{EAD0F815-D804-48BE-8CF9-F55E36A97838}" destId="{C2477452-16FE-4718-BF85-9F902B926B6E}" srcOrd="0" destOrd="0" presId="urn:microsoft.com/office/officeart/2005/8/layout/orgChart1"/>
    <dgm:cxn modelId="{90F4B757-6A59-4D36-84D6-056F58630D1E}" type="presParOf" srcId="{EAD0F815-D804-48BE-8CF9-F55E36A97838}" destId="{77B5B049-C63E-4979-906A-D19625229F2E}" srcOrd="1" destOrd="0" presId="urn:microsoft.com/office/officeart/2005/8/layout/orgChart1"/>
    <dgm:cxn modelId="{9EBD247C-9FB0-4CE9-8F02-7E7C33B5A3D8}" type="presParOf" srcId="{48E37160-D030-449F-9C26-699CF728A760}" destId="{B88C3728-182A-48BE-896D-90AFEF878C9F}" srcOrd="1" destOrd="0" presId="urn:microsoft.com/office/officeart/2005/8/layout/orgChart1"/>
    <dgm:cxn modelId="{5FE72F2D-F8D8-4830-9A70-BA6B0F18DD2F}" type="presParOf" srcId="{48E37160-D030-449F-9C26-699CF728A760}" destId="{5D9E1E26-FC5D-4989-9903-0DE9E81B989F}" srcOrd="2" destOrd="0" presId="urn:microsoft.com/office/officeart/2005/8/layout/orgChart1"/>
    <dgm:cxn modelId="{667E905A-6EC3-49C3-9061-9B7BD022DC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5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9A2530C-E307-4349-9CF2-ADFB049496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30F17E-2C57-4C99-84F5-64F52C852D44}" type="presOf" srcId="{0870FC34-93B2-4C28-B61C-B06AB76C2CEC}" destId="{27405ED9-F6A0-4DFF-9E35-08E581A192E6}" srcOrd="1" destOrd="0" presId="urn:microsoft.com/office/officeart/2005/8/layout/orgChart1"/>
    <dgm:cxn modelId="{F9408D84-2A17-4717-AEE6-28777CFA3B52}" type="presOf" srcId="{E1A10C34-877F-45E8-88DE-E3B5B3C4BD32}" destId="{77B5B049-C63E-4979-906A-D19625229F2E}" srcOrd="1" destOrd="0" presId="urn:microsoft.com/office/officeart/2005/8/layout/orgChart1"/>
    <dgm:cxn modelId="{D6574AA1-762C-4F2D-899B-B55EB0D5A304}" type="presOf" srcId="{8ADED367-3194-432B-A344-BECF146E6CE3}" destId="{220B2ADD-EEE1-4DC5-8A33-934D212FEC1A}" srcOrd="0" destOrd="0" presId="urn:microsoft.com/office/officeart/2005/8/layout/orgChart1"/>
    <dgm:cxn modelId="{25B332A4-5568-4F39-9FE9-F4F3E13833EA}" type="presOf" srcId="{E1A10C34-877F-45E8-88DE-E3B5B3C4BD32}" destId="{C2477452-16FE-4718-BF85-9F902B926B6E}" srcOrd="0" destOrd="0" presId="urn:microsoft.com/office/officeart/2005/8/layout/orgChart1"/>
    <dgm:cxn modelId="{7E6CBCC9-88D1-47F6-B920-456E556B9C82}" type="presOf" srcId="{0870FC34-93B2-4C28-B61C-B06AB76C2CEC}" destId="{BDDD5B13-6C24-454D-90E7-06E80FDCF246}" srcOrd="0" destOrd="0" presId="urn:microsoft.com/office/officeart/2005/8/layout/orgChart1"/>
    <dgm:cxn modelId="{691062D2-7E4F-4DE0-BA69-43EE95DAB6C0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A275DE1-25DA-4F7E-B5FB-F44273285FE1}" type="presOf" srcId="{3DE7A9CF-E6C1-4D6B-8AA6-A71141C774E4}" destId="{618149EB-B4EB-44CA-9A58-465BD898B6E3}" srcOrd="0" destOrd="0" presId="urn:microsoft.com/office/officeart/2005/8/layout/orgChart1"/>
    <dgm:cxn modelId="{206801FB-4679-4870-9505-F3A54B305EC6}" type="presOf" srcId="{99B35737-7EFB-4591-8861-4D7CC8E7229D}" destId="{7D896AFB-FB0F-4DD6-B9B9-CD8B25556F4E}" srcOrd="0" destOrd="0" presId="urn:microsoft.com/office/officeart/2005/8/layout/orgChart1"/>
    <dgm:cxn modelId="{136B6A4E-2F51-4F67-BF4B-E68DFDD1A6AB}" type="presParOf" srcId="{B64C2E78-BEE4-4993-AE65-B682CDC3C36C}" destId="{621E88FA-213B-4C83-8E45-637B2879832C}" srcOrd="0" destOrd="0" presId="urn:microsoft.com/office/officeart/2005/8/layout/orgChart1"/>
    <dgm:cxn modelId="{A13B07B8-461B-44A4-8470-4F2735B99CEC}" type="presParOf" srcId="{621E88FA-213B-4C83-8E45-637B2879832C}" destId="{9BA48BCD-6ED7-496D-A065-607443309FB2}" srcOrd="0" destOrd="0" presId="urn:microsoft.com/office/officeart/2005/8/layout/orgChart1"/>
    <dgm:cxn modelId="{A5F890B8-3C99-44CD-A67F-6C76E26CE516}" type="presParOf" srcId="{9BA48BCD-6ED7-496D-A065-607443309FB2}" destId="{618149EB-B4EB-44CA-9A58-465BD898B6E3}" srcOrd="0" destOrd="0" presId="urn:microsoft.com/office/officeart/2005/8/layout/orgChart1"/>
    <dgm:cxn modelId="{BB2DFC2A-97EC-42BE-91B9-7A80C3E9CF58}" type="presParOf" srcId="{9BA48BCD-6ED7-496D-A065-607443309FB2}" destId="{4EE1CEE8-7319-4152-B57C-D110995C1277}" srcOrd="1" destOrd="0" presId="urn:microsoft.com/office/officeart/2005/8/layout/orgChart1"/>
    <dgm:cxn modelId="{93BA3D18-853C-47AE-9F66-65C7BECD4771}" type="presParOf" srcId="{621E88FA-213B-4C83-8E45-637B2879832C}" destId="{83D2847A-64F1-4E49-B0D4-13B33A530AEE}" srcOrd="1" destOrd="0" presId="urn:microsoft.com/office/officeart/2005/8/layout/orgChart1"/>
    <dgm:cxn modelId="{604CE314-8AA3-4AFD-BA81-2E48B44C3898}" type="presParOf" srcId="{83D2847A-64F1-4E49-B0D4-13B33A530AEE}" destId="{220B2ADD-EEE1-4DC5-8A33-934D212FEC1A}" srcOrd="0" destOrd="0" presId="urn:microsoft.com/office/officeart/2005/8/layout/orgChart1"/>
    <dgm:cxn modelId="{19375F16-9706-49E3-81B3-FB453AB3B4CC}" type="presParOf" srcId="{83D2847A-64F1-4E49-B0D4-13B33A530AEE}" destId="{11AEF229-29A2-42F2-ADFA-756116D06B25}" srcOrd="1" destOrd="0" presId="urn:microsoft.com/office/officeart/2005/8/layout/orgChart1"/>
    <dgm:cxn modelId="{D4773B2F-8A5A-4AA6-B7A6-A11CFD3C3D01}" type="presParOf" srcId="{11AEF229-29A2-42F2-ADFA-756116D06B25}" destId="{561E6164-7324-433F-B5CC-D3EF3C260408}" srcOrd="0" destOrd="0" presId="urn:microsoft.com/office/officeart/2005/8/layout/orgChart1"/>
    <dgm:cxn modelId="{0EA21D1F-C311-4B33-9A96-1177F91E8D2C}" type="presParOf" srcId="{561E6164-7324-433F-B5CC-D3EF3C260408}" destId="{BDDD5B13-6C24-454D-90E7-06E80FDCF246}" srcOrd="0" destOrd="0" presId="urn:microsoft.com/office/officeart/2005/8/layout/orgChart1"/>
    <dgm:cxn modelId="{091FDB6A-F542-4B21-9578-0D3716B08F1B}" type="presParOf" srcId="{561E6164-7324-433F-B5CC-D3EF3C260408}" destId="{27405ED9-F6A0-4DFF-9E35-08E581A192E6}" srcOrd="1" destOrd="0" presId="urn:microsoft.com/office/officeart/2005/8/layout/orgChart1"/>
    <dgm:cxn modelId="{911C4712-011D-4405-B17F-D236730C7588}" type="presParOf" srcId="{11AEF229-29A2-42F2-ADFA-756116D06B25}" destId="{EE563A7A-C54E-4DF2-9291-FFA5F92417ED}" srcOrd="1" destOrd="0" presId="urn:microsoft.com/office/officeart/2005/8/layout/orgChart1"/>
    <dgm:cxn modelId="{E2296E34-FD64-4ED0-94DD-0224C57ED45F}" type="presParOf" srcId="{11AEF229-29A2-42F2-ADFA-756116D06B25}" destId="{5CA627F4-CCE7-4FC2-A61C-E19EA61B6FEB}" srcOrd="2" destOrd="0" presId="urn:microsoft.com/office/officeart/2005/8/layout/orgChart1"/>
    <dgm:cxn modelId="{F1169BEE-C04B-4697-89B2-C49141D1B33E}" type="presParOf" srcId="{83D2847A-64F1-4E49-B0D4-13B33A530AEE}" destId="{7D896AFB-FB0F-4DD6-B9B9-CD8B25556F4E}" srcOrd="2" destOrd="0" presId="urn:microsoft.com/office/officeart/2005/8/layout/orgChart1"/>
    <dgm:cxn modelId="{3B9EBA0B-1A38-4BA7-9528-220C91785F94}" type="presParOf" srcId="{83D2847A-64F1-4E49-B0D4-13B33A530AEE}" destId="{48E37160-D030-449F-9C26-699CF728A760}" srcOrd="3" destOrd="0" presId="urn:microsoft.com/office/officeart/2005/8/layout/orgChart1"/>
    <dgm:cxn modelId="{25B4D6C6-C135-4DE9-BD94-0CB347616209}" type="presParOf" srcId="{48E37160-D030-449F-9C26-699CF728A760}" destId="{EAD0F815-D804-48BE-8CF9-F55E36A97838}" srcOrd="0" destOrd="0" presId="urn:microsoft.com/office/officeart/2005/8/layout/orgChart1"/>
    <dgm:cxn modelId="{E3044385-3F1E-41FF-A9B4-1F2C2EEABADC}" type="presParOf" srcId="{EAD0F815-D804-48BE-8CF9-F55E36A97838}" destId="{C2477452-16FE-4718-BF85-9F902B926B6E}" srcOrd="0" destOrd="0" presId="urn:microsoft.com/office/officeart/2005/8/layout/orgChart1"/>
    <dgm:cxn modelId="{4305DEAD-36B7-46E2-A17A-DCCF2B0C4121}" type="presParOf" srcId="{EAD0F815-D804-48BE-8CF9-F55E36A97838}" destId="{77B5B049-C63E-4979-906A-D19625229F2E}" srcOrd="1" destOrd="0" presId="urn:microsoft.com/office/officeart/2005/8/layout/orgChart1"/>
    <dgm:cxn modelId="{F91CBDF8-0AFA-4176-8040-17DD0BEA2127}" type="presParOf" srcId="{48E37160-D030-449F-9C26-699CF728A760}" destId="{B88C3728-182A-48BE-896D-90AFEF878C9F}" srcOrd="1" destOrd="0" presId="urn:microsoft.com/office/officeart/2005/8/layout/orgChart1"/>
    <dgm:cxn modelId="{36C6FA4D-FA7E-4B10-A044-6672949C7405}" type="presParOf" srcId="{48E37160-D030-449F-9C26-699CF728A760}" destId="{5D9E1E26-FC5D-4989-9903-0DE9E81B989F}" srcOrd="2" destOrd="0" presId="urn:microsoft.com/office/officeart/2005/8/layout/orgChart1"/>
    <dgm:cxn modelId="{2D7CDC7F-3321-439A-B343-506E48DBD9CE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A953D60B-E352-417E-8129-EE9E6285B70B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9B8AB61-4EFA-4B94-8F0D-D2C2436D4E27}" type="presOf" srcId="{3DE7A9CF-E6C1-4D6B-8AA6-A71141C774E4}" destId="{4EE1CEE8-7319-4152-B57C-D110995C1277}" srcOrd="1" destOrd="0" presId="urn:microsoft.com/office/officeart/2005/8/layout/orgChart1"/>
    <dgm:cxn modelId="{C94DE544-6067-417D-81F3-BA512E2A8CE7}" type="presOf" srcId="{0870FC34-93B2-4C28-B61C-B06AB76C2CEC}" destId="{BDDD5B13-6C24-454D-90E7-06E80FDCF246}" srcOrd="0" destOrd="0" presId="urn:microsoft.com/office/officeart/2005/8/layout/orgChart1"/>
    <dgm:cxn modelId="{FC8D3C4B-7BB6-46EB-A60D-8400815566B0}" type="presOf" srcId="{99B35737-7EFB-4591-8861-4D7CC8E7229D}" destId="{7D896AFB-FB0F-4DD6-B9B9-CD8B25556F4E}" srcOrd="0" destOrd="0" presId="urn:microsoft.com/office/officeart/2005/8/layout/orgChart1"/>
    <dgm:cxn modelId="{2C00B24D-7CA3-47A3-A871-DF4635DE6181}" type="presOf" srcId="{E1A10C34-877F-45E8-88DE-E3B5B3C4BD32}" destId="{77B5B049-C63E-4979-906A-D19625229F2E}" srcOrd="1" destOrd="0" presId="urn:microsoft.com/office/officeart/2005/8/layout/orgChart1"/>
    <dgm:cxn modelId="{0DE6FC4D-4EC6-4ED5-A67F-69A0721268FC}" type="presOf" srcId="{5971D719-69AE-4A24-89CB-E3CF2D66A6D2}" destId="{B64C2E78-BEE4-4993-AE65-B682CDC3C36C}" srcOrd="0" destOrd="0" presId="urn:microsoft.com/office/officeart/2005/8/layout/orgChart1"/>
    <dgm:cxn modelId="{EA590C72-73AB-4179-AE1F-1F21762F8BA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F74109F-C384-463D-9E4A-BB9D7CF10E89}" type="presOf" srcId="{E1A10C34-877F-45E8-88DE-E3B5B3C4BD32}" destId="{C2477452-16FE-4718-BF85-9F902B926B6E}" srcOrd="0" destOrd="0" presId="urn:microsoft.com/office/officeart/2005/8/layout/orgChart1"/>
    <dgm:cxn modelId="{BD7A7FBD-92E3-40EB-8013-6689D9BC1D06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FE5E5F4-91A6-42FF-A09D-AD0CE7D0EE90}" type="presParOf" srcId="{B64C2E78-BEE4-4993-AE65-B682CDC3C36C}" destId="{621E88FA-213B-4C83-8E45-637B2879832C}" srcOrd="0" destOrd="0" presId="urn:microsoft.com/office/officeart/2005/8/layout/orgChart1"/>
    <dgm:cxn modelId="{FEE9375A-B7CA-4B78-A777-0E1948C4D6AB}" type="presParOf" srcId="{621E88FA-213B-4C83-8E45-637B2879832C}" destId="{9BA48BCD-6ED7-496D-A065-607443309FB2}" srcOrd="0" destOrd="0" presId="urn:microsoft.com/office/officeart/2005/8/layout/orgChart1"/>
    <dgm:cxn modelId="{2650B6FF-C082-4D89-AA38-12A0308DCFD4}" type="presParOf" srcId="{9BA48BCD-6ED7-496D-A065-607443309FB2}" destId="{618149EB-B4EB-44CA-9A58-465BD898B6E3}" srcOrd="0" destOrd="0" presId="urn:microsoft.com/office/officeart/2005/8/layout/orgChart1"/>
    <dgm:cxn modelId="{CF46559F-4A36-420F-9125-02147BE3FC37}" type="presParOf" srcId="{9BA48BCD-6ED7-496D-A065-607443309FB2}" destId="{4EE1CEE8-7319-4152-B57C-D110995C1277}" srcOrd="1" destOrd="0" presId="urn:microsoft.com/office/officeart/2005/8/layout/orgChart1"/>
    <dgm:cxn modelId="{B1243FE5-3668-4E63-AACA-76852039659E}" type="presParOf" srcId="{621E88FA-213B-4C83-8E45-637B2879832C}" destId="{83D2847A-64F1-4E49-B0D4-13B33A530AEE}" srcOrd="1" destOrd="0" presId="urn:microsoft.com/office/officeart/2005/8/layout/orgChart1"/>
    <dgm:cxn modelId="{D95DA854-5EE9-4AC2-A69D-C657C30BE5FA}" type="presParOf" srcId="{83D2847A-64F1-4E49-B0D4-13B33A530AEE}" destId="{220B2ADD-EEE1-4DC5-8A33-934D212FEC1A}" srcOrd="0" destOrd="0" presId="urn:microsoft.com/office/officeart/2005/8/layout/orgChart1"/>
    <dgm:cxn modelId="{2D47F74F-F663-4E20-8C0C-51801919D3F4}" type="presParOf" srcId="{83D2847A-64F1-4E49-B0D4-13B33A530AEE}" destId="{11AEF229-29A2-42F2-ADFA-756116D06B25}" srcOrd="1" destOrd="0" presId="urn:microsoft.com/office/officeart/2005/8/layout/orgChart1"/>
    <dgm:cxn modelId="{F48B8964-D572-44D0-940F-11064D456667}" type="presParOf" srcId="{11AEF229-29A2-42F2-ADFA-756116D06B25}" destId="{561E6164-7324-433F-B5CC-D3EF3C260408}" srcOrd="0" destOrd="0" presId="urn:microsoft.com/office/officeart/2005/8/layout/orgChart1"/>
    <dgm:cxn modelId="{E5A67EEB-D162-411A-9FAA-0DAF0516110A}" type="presParOf" srcId="{561E6164-7324-433F-B5CC-D3EF3C260408}" destId="{BDDD5B13-6C24-454D-90E7-06E80FDCF246}" srcOrd="0" destOrd="0" presId="urn:microsoft.com/office/officeart/2005/8/layout/orgChart1"/>
    <dgm:cxn modelId="{5B01BF61-81B0-4498-B6FE-4CCF1911D8F6}" type="presParOf" srcId="{561E6164-7324-433F-B5CC-D3EF3C260408}" destId="{27405ED9-F6A0-4DFF-9E35-08E581A192E6}" srcOrd="1" destOrd="0" presId="urn:microsoft.com/office/officeart/2005/8/layout/orgChart1"/>
    <dgm:cxn modelId="{DCC5A3A1-C7AC-4BFD-AAFA-7B819BDF3B59}" type="presParOf" srcId="{11AEF229-29A2-42F2-ADFA-756116D06B25}" destId="{EE563A7A-C54E-4DF2-9291-FFA5F92417ED}" srcOrd="1" destOrd="0" presId="urn:microsoft.com/office/officeart/2005/8/layout/orgChart1"/>
    <dgm:cxn modelId="{4805C709-0CE0-4A6F-AA27-13230D4E580A}" type="presParOf" srcId="{11AEF229-29A2-42F2-ADFA-756116D06B25}" destId="{5CA627F4-CCE7-4FC2-A61C-E19EA61B6FEB}" srcOrd="2" destOrd="0" presId="urn:microsoft.com/office/officeart/2005/8/layout/orgChart1"/>
    <dgm:cxn modelId="{0B3E882E-2FC8-485E-95D0-1C5044E47D46}" type="presParOf" srcId="{83D2847A-64F1-4E49-B0D4-13B33A530AEE}" destId="{7D896AFB-FB0F-4DD6-B9B9-CD8B25556F4E}" srcOrd="2" destOrd="0" presId="urn:microsoft.com/office/officeart/2005/8/layout/orgChart1"/>
    <dgm:cxn modelId="{1FAFC842-3169-4C5A-B03C-C7A9F66610B3}" type="presParOf" srcId="{83D2847A-64F1-4E49-B0D4-13B33A530AEE}" destId="{48E37160-D030-449F-9C26-699CF728A760}" srcOrd="3" destOrd="0" presId="urn:microsoft.com/office/officeart/2005/8/layout/orgChart1"/>
    <dgm:cxn modelId="{84BF2332-D267-4D81-94F4-65F0AB6096BC}" type="presParOf" srcId="{48E37160-D030-449F-9C26-699CF728A760}" destId="{EAD0F815-D804-48BE-8CF9-F55E36A97838}" srcOrd="0" destOrd="0" presId="urn:microsoft.com/office/officeart/2005/8/layout/orgChart1"/>
    <dgm:cxn modelId="{3AA25BDC-FCB3-4948-94BE-28D7E1427706}" type="presParOf" srcId="{EAD0F815-D804-48BE-8CF9-F55E36A97838}" destId="{C2477452-16FE-4718-BF85-9F902B926B6E}" srcOrd="0" destOrd="0" presId="urn:microsoft.com/office/officeart/2005/8/layout/orgChart1"/>
    <dgm:cxn modelId="{E361124E-7C2E-4416-96B9-387C6C7827AE}" type="presParOf" srcId="{EAD0F815-D804-48BE-8CF9-F55E36A97838}" destId="{77B5B049-C63E-4979-906A-D19625229F2E}" srcOrd="1" destOrd="0" presId="urn:microsoft.com/office/officeart/2005/8/layout/orgChart1"/>
    <dgm:cxn modelId="{2000EE80-386C-4680-8F4A-5E7582249EC4}" type="presParOf" srcId="{48E37160-D030-449F-9C26-699CF728A760}" destId="{B88C3728-182A-48BE-896D-90AFEF878C9F}" srcOrd="1" destOrd="0" presId="urn:microsoft.com/office/officeart/2005/8/layout/orgChart1"/>
    <dgm:cxn modelId="{210A00DB-8FB8-48A4-A9C6-B93995B38834}" type="presParOf" srcId="{48E37160-D030-449F-9C26-699CF728A760}" destId="{5D9E1E26-FC5D-4989-9903-0DE9E81B989F}" srcOrd="2" destOrd="0" presId="urn:microsoft.com/office/officeart/2005/8/layout/orgChart1"/>
    <dgm:cxn modelId="{2E9490D4-C28B-40D4-B310-217B759FADE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4212F01-9CB9-4C77-9CCE-8AD166844D66}" type="presOf" srcId="{99B35737-7EFB-4591-8861-4D7CC8E7229D}" destId="{7D896AFB-FB0F-4DD6-B9B9-CD8B25556F4E}" srcOrd="0" destOrd="0" presId="urn:microsoft.com/office/officeart/2005/8/layout/orgChart1"/>
    <dgm:cxn modelId="{74790D02-9EE1-4314-AFEE-82A26EF8CB50}" type="presOf" srcId="{3DE7A9CF-E6C1-4D6B-8AA6-A71141C774E4}" destId="{4EE1CEE8-7319-4152-B57C-D110995C1277}" srcOrd="1" destOrd="0" presId="urn:microsoft.com/office/officeart/2005/8/layout/orgChart1"/>
    <dgm:cxn modelId="{E8ADEC14-53E0-4EF0-BF1F-5388492AC570}" type="presOf" srcId="{E1A10C34-877F-45E8-88DE-E3B5B3C4BD32}" destId="{77B5B049-C63E-4979-906A-D19625229F2E}" srcOrd="1" destOrd="0" presId="urn:microsoft.com/office/officeart/2005/8/layout/orgChart1"/>
    <dgm:cxn modelId="{A65F8028-DD3B-4DBB-93CB-5B9CD9617B20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83D2860-F6E6-4927-9D3A-AEAD0E9D7ACC}" type="presOf" srcId="{0870FC34-93B2-4C28-B61C-B06AB76C2CEC}" destId="{27405ED9-F6A0-4DFF-9E35-08E581A192E6}" srcOrd="1" destOrd="0" presId="urn:microsoft.com/office/officeart/2005/8/layout/orgChart1"/>
    <dgm:cxn modelId="{6AE1E775-8403-40CA-B6E2-61104C9ECF55}" type="presOf" srcId="{3DE7A9CF-E6C1-4D6B-8AA6-A71141C774E4}" destId="{618149EB-B4EB-44CA-9A58-465BD898B6E3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BA7C7B4-6BF7-424C-9FA0-D8331356E216}" type="presOf" srcId="{8ADED367-3194-432B-A344-BECF146E6CE3}" destId="{220B2ADD-EEE1-4DC5-8A33-934D212FEC1A}" srcOrd="0" destOrd="0" presId="urn:microsoft.com/office/officeart/2005/8/layout/orgChart1"/>
    <dgm:cxn modelId="{B8D95AD8-930D-4097-A26B-DDDCE2A345F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786AEEF-22E8-4A36-9518-2214C62D63D1}" type="presOf" srcId="{E1A10C34-877F-45E8-88DE-E3B5B3C4BD32}" destId="{C2477452-16FE-4718-BF85-9F902B926B6E}" srcOrd="0" destOrd="0" presId="urn:microsoft.com/office/officeart/2005/8/layout/orgChart1"/>
    <dgm:cxn modelId="{D1872EEC-3C96-4B0F-819E-41637D3AAA93}" type="presParOf" srcId="{B64C2E78-BEE4-4993-AE65-B682CDC3C36C}" destId="{621E88FA-213B-4C83-8E45-637B2879832C}" srcOrd="0" destOrd="0" presId="urn:microsoft.com/office/officeart/2005/8/layout/orgChart1"/>
    <dgm:cxn modelId="{674C0968-934D-462F-A925-8E1BF8AAA038}" type="presParOf" srcId="{621E88FA-213B-4C83-8E45-637B2879832C}" destId="{9BA48BCD-6ED7-496D-A065-607443309FB2}" srcOrd="0" destOrd="0" presId="urn:microsoft.com/office/officeart/2005/8/layout/orgChart1"/>
    <dgm:cxn modelId="{6D21A057-B8C9-42D8-A702-E847FCC7AA43}" type="presParOf" srcId="{9BA48BCD-6ED7-496D-A065-607443309FB2}" destId="{618149EB-B4EB-44CA-9A58-465BD898B6E3}" srcOrd="0" destOrd="0" presId="urn:microsoft.com/office/officeart/2005/8/layout/orgChart1"/>
    <dgm:cxn modelId="{E9CB2E9C-F1D5-494E-AA68-0F1FDCCA5408}" type="presParOf" srcId="{9BA48BCD-6ED7-496D-A065-607443309FB2}" destId="{4EE1CEE8-7319-4152-B57C-D110995C1277}" srcOrd="1" destOrd="0" presId="urn:microsoft.com/office/officeart/2005/8/layout/orgChart1"/>
    <dgm:cxn modelId="{03EB23A0-E170-45B6-B3B5-92D676560F78}" type="presParOf" srcId="{621E88FA-213B-4C83-8E45-637B2879832C}" destId="{83D2847A-64F1-4E49-B0D4-13B33A530AEE}" srcOrd="1" destOrd="0" presId="urn:microsoft.com/office/officeart/2005/8/layout/orgChart1"/>
    <dgm:cxn modelId="{DA9542AF-1401-4C27-9B87-E23C1D384E90}" type="presParOf" srcId="{83D2847A-64F1-4E49-B0D4-13B33A530AEE}" destId="{220B2ADD-EEE1-4DC5-8A33-934D212FEC1A}" srcOrd="0" destOrd="0" presId="urn:microsoft.com/office/officeart/2005/8/layout/orgChart1"/>
    <dgm:cxn modelId="{B9AFAAC6-6433-42C7-B885-550099BB3124}" type="presParOf" srcId="{83D2847A-64F1-4E49-B0D4-13B33A530AEE}" destId="{11AEF229-29A2-42F2-ADFA-756116D06B25}" srcOrd="1" destOrd="0" presId="urn:microsoft.com/office/officeart/2005/8/layout/orgChart1"/>
    <dgm:cxn modelId="{26934B2B-1BB2-4327-BE59-5E1D23AE4B05}" type="presParOf" srcId="{11AEF229-29A2-42F2-ADFA-756116D06B25}" destId="{561E6164-7324-433F-B5CC-D3EF3C260408}" srcOrd="0" destOrd="0" presId="urn:microsoft.com/office/officeart/2005/8/layout/orgChart1"/>
    <dgm:cxn modelId="{E81174B0-D9DF-4485-9E75-ABB48C2FB23B}" type="presParOf" srcId="{561E6164-7324-433F-B5CC-D3EF3C260408}" destId="{BDDD5B13-6C24-454D-90E7-06E80FDCF246}" srcOrd="0" destOrd="0" presId="urn:microsoft.com/office/officeart/2005/8/layout/orgChart1"/>
    <dgm:cxn modelId="{4B9D99DB-074C-47BD-B390-3323980E872E}" type="presParOf" srcId="{561E6164-7324-433F-B5CC-D3EF3C260408}" destId="{27405ED9-F6A0-4DFF-9E35-08E581A192E6}" srcOrd="1" destOrd="0" presId="urn:microsoft.com/office/officeart/2005/8/layout/orgChart1"/>
    <dgm:cxn modelId="{763110C5-3CB6-47DF-AE28-4E5F8FC0BC82}" type="presParOf" srcId="{11AEF229-29A2-42F2-ADFA-756116D06B25}" destId="{EE563A7A-C54E-4DF2-9291-FFA5F92417ED}" srcOrd="1" destOrd="0" presId="urn:microsoft.com/office/officeart/2005/8/layout/orgChart1"/>
    <dgm:cxn modelId="{DA1BD24F-F394-45B0-9A6F-B8FD274630FA}" type="presParOf" srcId="{11AEF229-29A2-42F2-ADFA-756116D06B25}" destId="{5CA627F4-CCE7-4FC2-A61C-E19EA61B6FEB}" srcOrd="2" destOrd="0" presId="urn:microsoft.com/office/officeart/2005/8/layout/orgChart1"/>
    <dgm:cxn modelId="{C92F5834-9981-4928-9095-EC48937FD41F}" type="presParOf" srcId="{83D2847A-64F1-4E49-B0D4-13B33A530AEE}" destId="{7D896AFB-FB0F-4DD6-B9B9-CD8B25556F4E}" srcOrd="2" destOrd="0" presId="urn:microsoft.com/office/officeart/2005/8/layout/orgChart1"/>
    <dgm:cxn modelId="{162FE767-4DC2-4DF3-AECC-F98DAB0E8A91}" type="presParOf" srcId="{83D2847A-64F1-4E49-B0D4-13B33A530AEE}" destId="{48E37160-D030-449F-9C26-699CF728A760}" srcOrd="3" destOrd="0" presId="urn:microsoft.com/office/officeart/2005/8/layout/orgChart1"/>
    <dgm:cxn modelId="{13627A0A-2806-40B5-8CE3-FE6403E8093C}" type="presParOf" srcId="{48E37160-D030-449F-9C26-699CF728A760}" destId="{EAD0F815-D804-48BE-8CF9-F55E36A97838}" srcOrd="0" destOrd="0" presId="urn:microsoft.com/office/officeart/2005/8/layout/orgChart1"/>
    <dgm:cxn modelId="{D90EC67F-2805-47A7-9E64-F9741A2CFE7B}" type="presParOf" srcId="{EAD0F815-D804-48BE-8CF9-F55E36A97838}" destId="{C2477452-16FE-4718-BF85-9F902B926B6E}" srcOrd="0" destOrd="0" presId="urn:microsoft.com/office/officeart/2005/8/layout/orgChart1"/>
    <dgm:cxn modelId="{22BEDDEF-0E37-4940-BF29-58D8396638F2}" type="presParOf" srcId="{EAD0F815-D804-48BE-8CF9-F55E36A97838}" destId="{77B5B049-C63E-4979-906A-D19625229F2E}" srcOrd="1" destOrd="0" presId="urn:microsoft.com/office/officeart/2005/8/layout/orgChart1"/>
    <dgm:cxn modelId="{0F8A2C82-5284-4213-A29F-A4A8C651DCDE}" type="presParOf" srcId="{48E37160-D030-449F-9C26-699CF728A760}" destId="{B88C3728-182A-48BE-896D-90AFEF878C9F}" srcOrd="1" destOrd="0" presId="urn:microsoft.com/office/officeart/2005/8/layout/orgChart1"/>
    <dgm:cxn modelId="{C110F140-847A-4DD8-AA96-2C17E9103269}" type="presParOf" srcId="{48E37160-D030-449F-9C26-699CF728A760}" destId="{5D9E1E26-FC5D-4989-9903-0DE9E81B989F}" srcOrd="2" destOrd="0" presId="urn:microsoft.com/office/officeart/2005/8/layout/orgChart1"/>
    <dgm:cxn modelId="{DE8D5D90-4BFC-4E5C-8A4E-AE433B6BC1D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6</a:t>
          </a:r>
          <a:r>
            <a:rPr lang="es-SV" sz="1400" dirty="0"/>
            <a:t>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1E6D913-5114-4275-9A9A-31573414A0D8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52C3974-8165-4B01-B813-5DB6AEB1729F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A34A98A-4A66-4016-A627-FDBA896224FA}" type="presOf" srcId="{3DE7A9CF-E6C1-4D6B-8AA6-A71141C774E4}" destId="{4EE1CEE8-7319-4152-B57C-D110995C1277}" srcOrd="1" destOrd="0" presId="urn:microsoft.com/office/officeart/2005/8/layout/orgChart1"/>
    <dgm:cxn modelId="{60D521A3-7EC7-4C22-BEB1-05181C80F249}" type="presOf" srcId="{8ADED367-3194-432B-A344-BECF146E6CE3}" destId="{220B2ADD-EEE1-4DC5-8A33-934D212FEC1A}" srcOrd="0" destOrd="0" presId="urn:microsoft.com/office/officeart/2005/8/layout/orgChart1"/>
    <dgm:cxn modelId="{154C54AA-31E9-43BB-B1DE-FDCAD19D13A1}" type="presOf" srcId="{3DE7A9CF-E6C1-4D6B-8AA6-A71141C774E4}" destId="{618149EB-B4EB-44CA-9A58-465BD898B6E3}" srcOrd="0" destOrd="0" presId="urn:microsoft.com/office/officeart/2005/8/layout/orgChart1"/>
    <dgm:cxn modelId="{5B1DD1AE-4F80-4434-BA77-AB50EDECFE72}" type="presOf" srcId="{0870FC34-93B2-4C28-B61C-B06AB76C2CEC}" destId="{27405ED9-F6A0-4DFF-9E35-08E581A192E6}" srcOrd="1" destOrd="0" presId="urn:microsoft.com/office/officeart/2005/8/layout/orgChart1"/>
    <dgm:cxn modelId="{0E6635C5-13D3-4760-AC9B-B226F9ACD92D}" type="presOf" srcId="{5971D719-69AE-4A24-89CB-E3CF2D66A6D2}" destId="{B64C2E78-BEE4-4993-AE65-B682CDC3C36C}" srcOrd="0" destOrd="0" presId="urn:microsoft.com/office/officeart/2005/8/layout/orgChart1"/>
    <dgm:cxn modelId="{91293ECA-A4F6-4F99-BC4B-45F4F9D559C7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1AD8BF0-8431-488B-AB75-C79D3309A31A}" type="presOf" srcId="{E1A10C34-877F-45E8-88DE-E3B5B3C4BD32}" destId="{C2477452-16FE-4718-BF85-9F902B926B6E}" srcOrd="0" destOrd="0" presId="urn:microsoft.com/office/officeart/2005/8/layout/orgChart1"/>
    <dgm:cxn modelId="{B61665B0-802B-4D45-99E0-BA08213620BA}" type="presParOf" srcId="{B64C2E78-BEE4-4993-AE65-B682CDC3C36C}" destId="{621E88FA-213B-4C83-8E45-637B2879832C}" srcOrd="0" destOrd="0" presId="urn:microsoft.com/office/officeart/2005/8/layout/orgChart1"/>
    <dgm:cxn modelId="{24656188-F3FF-4C45-8BFD-7371799ABF7E}" type="presParOf" srcId="{621E88FA-213B-4C83-8E45-637B2879832C}" destId="{9BA48BCD-6ED7-496D-A065-607443309FB2}" srcOrd="0" destOrd="0" presId="urn:microsoft.com/office/officeart/2005/8/layout/orgChart1"/>
    <dgm:cxn modelId="{3E231A81-9361-406F-8375-E515708BE9C3}" type="presParOf" srcId="{9BA48BCD-6ED7-496D-A065-607443309FB2}" destId="{618149EB-B4EB-44CA-9A58-465BD898B6E3}" srcOrd="0" destOrd="0" presId="urn:microsoft.com/office/officeart/2005/8/layout/orgChart1"/>
    <dgm:cxn modelId="{306CF0E4-8E1C-4997-A316-B8477D43BCCB}" type="presParOf" srcId="{9BA48BCD-6ED7-496D-A065-607443309FB2}" destId="{4EE1CEE8-7319-4152-B57C-D110995C1277}" srcOrd="1" destOrd="0" presId="urn:microsoft.com/office/officeart/2005/8/layout/orgChart1"/>
    <dgm:cxn modelId="{97090467-BE02-4E0A-9AE7-C836CD38A535}" type="presParOf" srcId="{621E88FA-213B-4C83-8E45-637B2879832C}" destId="{83D2847A-64F1-4E49-B0D4-13B33A530AEE}" srcOrd="1" destOrd="0" presId="urn:microsoft.com/office/officeart/2005/8/layout/orgChart1"/>
    <dgm:cxn modelId="{FCF564EA-80B3-4449-946F-37E9311923EA}" type="presParOf" srcId="{83D2847A-64F1-4E49-B0D4-13B33A530AEE}" destId="{220B2ADD-EEE1-4DC5-8A33-934D212FEC1A}" srcOrd="0" destOrd="0" presId="urn:microsoft.com/office/officeart/2005/8/layout/orgChart1"/>
    <dgm:cxn modelId="{9319B48A-752B-454A-AEF9-CC54917D6914}" type="presParOf" srcId="{83D2847A-64F1-4E49-B0D4-13B33A530AEE}" destId="{11AEF229-29A2-42F2-ADFA-756116D06B25}" srcOrd="1" destOrd="0" presId="urn:microsoft.com/office/officeart/2005/8/layout/orgChart1"/>
    <dgm:cxn modelId="{C2FC9E08-ED26-4D29-A76F-AD1835328E64}" type="presParOf" srcId="{11AEF229-29A2-42F2-ADFA-756116D06B25}" destId="{561E6164-7324-433F-B5CC-D3EF3C260408}" srcOrd="0" destOrd="0" presId="urn:microsoft.com/office/officeart/2005/8/layout/orgChart1"/>
    <dgm:cxn modelId="{060B6482-DD67-4278-8E81-C3770D5C18C7}" type="presParOf" srcId="{561E6164-7324-433F-B5CC-D3EF3C260408}" destId="{BDDD5B13-6C24-454D-90E7-06E80FDCF246}" srcOrd="0" destOrd="0" presId="urn:microsoft.com/office/officeart/2005/8/layout/orgChart1"/>
    <dgm:cxn modelId="{BCDEDF7A-1726-4914-8B23-C30923451883}" type="presParOf" srcId="{561E6164-7324-433F-B5CC-D3EF3C260408}" destId="{27405ED9-F6A0-4DFF-9E35-08E581A192E6}" srcOrd="1" destOrd="0" presId="urn:microsoft.com/office/officeart/2005/8/layout/orgChart1"/>
    <dgm:cxn modelId="{9AFCF2D8-09FF-45B8-ADCC-D9E2020B2DAD}" type="presParOf" srcId="{11AEF229-29A2-42F2-ADFA-756116D06B25}" destId="{EE563A7A-C54E-4DF2-9291-FFA5F92417ED}" srcOrd="1" destOrd="0" presId="urn:microsoft.com/office/officeart/2005/8/layout/orgChart1"/>
    <dgm:cxn modelId="{463F8E76-3B06-44CC-B14C-7D342AF94362}" type="presParOf" srcId="{11AEF229-29A2-42F2-ADFA-756116D06B25}" destId="{5CA627F4-CCE7-4FC2-A61C-E19EA61B6FEB}" srcOrd="2" destOrd="0" presId="urn:microsoft.com/office/officeart/2005/8/layout/orgChart1"/>
    <dgm:cxn modelId="{05B9879D-C08A-48FE-B475-EC46A1FDBE42}" type="presParOf" srcId="{83D2847A-64F1-4E49-B0D4-13B33A530AEE}" destId="{7D896AFB-FB0F-4DD6-B9B9-CD8B25556F4E}" srcOrd="2" destOrd="0" presId="urn:microsoft.com/office/officeart/2005/8/layout/orgChart1"/>
    <dgm:cxn modelId="{BA3ECF4B-FAF4-45F3-811C-C7C0DD9938DF}" type="presParOf" srcId="{83D2847A-64F1-4E49-B0D4-13B33A530AEE}" destId="{48E37160-D030-449F-9C26-699CF728A760}" srcOrd="3" destOrd="0" presId="urn:microsoft.com/office/officeart/2005/8/layout/orgChart1"/>
    <dgm:cxn modelId="{7DC262E3-429C-43BE-98EE-F0E1D1A3673E}" type="presParOf" srcId="{48E37160-D030-449F-9C26-699CF728A760}" destId="{EAD0F815-D804-48BE-8CF9-F55E36A97838}" srcOrd="0" destOrd="0" presId="urn:microsoft.com/office/officeart/2005/8/layout/orgChart1"/>
    <dgm:cxn modelId="{A984293A-23D1-4065-9CAC-198EBD89D144}" type="presParOf" srcId="{EAD0F815-D804-48BE-8CF9-F55E36A97838}" destId="{C2477452-16FE-4718-BF85-9F902B926B6E}" srcOrd="0" destOrd="0" presId="urn:microsoft.com/office/officeart/2005/8/layout/orgChart1"/>
    <dgm:cxn modelId="{220FC601-93F8-4A17-A065-CA3FB8B8E6B3}" type="presParOf" srcId="{EAD0F815-D804-48BE-8CF9-F55E36A97838}" destId="{77B5B049-C63E-4979-906A-D19625229F2E}" srcOrd="1" destOrd="0" presId="urn:microsoft.com/office/officeart/2005/8/layout/orgChart1"/>
    <dgm:cxn modelId="{37171D94-336E-4404-96AF-FBC97B304F61}" type="presParOf" srcId="{48E37160-D030-449F-9C26-699CF728A760}" destId="{B88C3728-182A-48BE-896D-90AFEF878C9F}" srcOrd="1" destOrd="0" presId="urn:microsoft.com/office/officeart/2005/8/layout/orgChart1"/>
    <dgm:cxn modelId="{0953274B-814C-4527-BEAA-82E37BBE73CB}" type="presParOf" srcId="{48E37160-D030-449F-9C26-699CF728A760}" destId="{5D9E1E26-FC5D-4989-9903-0DE9E81B989F}" srcOrd="2" destOrd="0" presId="urn:microsoft.com/office/officeart/2005/8/layout/orgChart1"/>
    <dgm:cxn modelId="{DD563DF6-8085-4017-B337-FD1F74B7893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5136910-3DF4-422D-B4FA-2092C8760282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37E3634-8937-4CEE-BB13-C75C42E01787}" type="presOf" srcId="{E1A10C34-877F-45E8-88DE-E3B5B3C4BD32}" destId="{77B5B049-C63E-4979-906A-D19625229F2E}" srcOrd="1" destOrd="0" presId="urn:microsoft.com/office/officeart/2005/8/layout/orgChart1"/>
    <dgm:cxn modelId="{D13EC356-4A42-4A39-AF0E-9CE9E54EE15A}" type="presOf" srcId="{3DE7A9CF-E6C1-4D6B-8AA6-A71141C774E4}" destId="{4EE1CEE8-7319-4152-B57C-D110995C1277}" srcOrd="1" destOrd="0" presId="urn:microsoft.com/office/officeart/2005/8/layout/orgChart1"/>
    <dgm:cxn modelId="{6259405A-A2BF-45B0-B366-838DBBD76F90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0A3047B-FED5-43C0-95A6-7F497C0363F7}" type="presOf" srcId="{5971D719-69AE-4A24-89CB-E3CF2D66A6D2}" destId="{B64C2E78-BEE4-4993-AE65-B682CDC3C36C}" srcOrd="0" destOrd="0" presId="urn:microsoft.com/office/officeart/2005/8/layout/orgChart1"/>
    <dgm:cxn modelId="{A6347690-5E1E-4273-8273-450FED957296}" type="presOf" srcId="{99B35737-7EFB-4591-8861-4D7CC8E7229D}" destId="{7D896AFB-FB0F-4DD6-B9B9-CD8B25556F4E}" srcOrd="0" destOrd="0" presId="urn:microsoft.com/office/officeart/2005/8/layout/orgChart1"/>
    <dgm:cxn modelId="{698DD6DD-E28A-4FF9-97CD-5F5377E051D8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665FFF2-CD47-4123-8DD6-AA464868F8A3}" type="presOf" srcId="{3DE7A9CF-E6C1-4D6B-8AA6-A71141C774E4}" destId="{618149EB-B4EB-44CA-9A58-465BD898B6E3}" srcOrd="0" destOrd="0" presId="urn:microsoft.com/office/officeart/2005/8/layout/orgChart1"/>
    <dgm:cxn modelId="{89F854F8-790F-4C6B-9ED2-70B37B25F18E}" type="presOf" srcId="{E1A10C34-877F-45E8-88DE-E3B5B3C4BD32}" destId="{C2477452-16FE-4718-BF85-9F902B926B6E}" srcOrd="0" destOrd="0" presId="urn:microsoft.com/office/officeart/2005/8/layout/orgChart1"/>
    <dgm:cxn modelId="{46B83F3B-EE83-4162-9C0C-7D3860B7B7B4}" type="presParOf" srcId="{B64C2E78-BEE4-4993-AE65-B682CDC3C36C}" destId="{621E88FA-213B-4C83-8E45-637B2879832C}" srcOrd="0" destOrd="0" presId="urn:microsoft.com/office/officeart/2005/8/layout/orgChart1"/>
    <dgm:cxn modelId="{9EFB50E6-6AA9-4571-8A99-1267AD75A465}" type="presParOf" srcId="{621E88FA-213B-4C83-8E45-637B2879832C}" destId="{9BA48BCD-6ED7-496D-A065-607443309FB2}" srcOrd="0" destOrd="0" presId="urn:microsoft.com/office/officeart/2005/8/layout/orgChart1"/>
    <dgm:cxn modelId="{344AE39D-0369-4642-B539-B36E5F6F3F1D}" type="presParOf" srcId="{9BA48BCD-6ED7-496D-A065-607443309FB2}" destId="{618149EB-B4EB-44CA-9A58-465BD898B6E3}" srcOrd="0" destOrd="0" presId="urn:microsoft.com/office/officeart/2005/8/layout/orgChart1"/>
    <dgm:cxn modelId="{A2C79371-CDAB-4B24-A573-3E156F55D043}" type="presParOf" srcId="{9BA48BCD-6ED7-496D-A065-607443309FB2}" destId="{4EE1CEE8-7319-4152-B57C-D110995C1277}" srcOrd="1" destOrd="0" presId="urn:microsoft.com/office/officeart/2005/8/layout/orgChart1"/>
    <dgm:cxn modelId="{1E24E5BD-556F-4062-9317-624E2AB1F685}" type="presParOf" srcId="{621E88FA-213B-4C83-8E45-637B2879832C}" destId="{83D2847A-64F1-4E49-B0D4-13B33A530AEE}" srcOrd="1" destOrd="0" presId="urn:microsoft.com/office/officeart/2005/8/layout/orgChart1"/>
    <dgm:cxn modelId="{368F684E-8950-4DC5-B577-35ADEF5976B4}" type="presParOf" srcId="{83D2847A-64F1-4E49-B0D4-13B33A530AEE}" destId="{220B2ADD-EEE1-4DC5-8A33-934D212FEC1A}" srcOrd="0" destOrd="0" presId="urn:microsoft.com/office/officeart/2005/8/layout/orgChart1"/>
    <dgm:cxn modelId="{8EC2DB28-2159-4F7D-BB4E-1869E0525B1B}" type="presParOf" srcId="{83D2847A-64F1-4E49-B0D4-13B33A530AEE}" destId="{11AEF229-29A2-42F2-ADFA-756116D06B25}" srcOrd="1" destOrd="0" presId="urn:microsoft.com/office/officeart/2005/8/layout/orgChart1"/>
    <dgm:cxn modelId="{38BB3C9B-BECF-4361-ABD1-587C130D07C5}" type="presParOf" srcId="{11AEF229-29A2-42F2-ADFA-756116D06B25}" destId="{561E6164-7324-433F-B5CC-D3EF3C260408}" srcOrd="0" destOrd="0" presId="urn:microsoft.com/office/officeart/2005/8/layout/orgChart1"/>
    <dgm:cxn modelId="{8A0E92AA-664A-40BD-B579-F10BB0632727}" type="presParOf" srcId="{561E6164-7324-433F-B5CC-D3EF3C260408}" destId="{BDDD5B13-6C24-454D-90E7-06E80FDCF246}" srcOrd="0" destOrd="0" presId="urn:microsoft.com/office/officeart/2005/8/layout/orgChart1"/>
    <dgm:cxn modelId="{09D6ED75-1794-4C75-9FD9-B95E4EFDA520}" type="presParOf" srcId="{561E6164-7324-433F-B5CC-D3EF3C260408}" destId="{27405ED9-F6A0-4DFF-9E35-08E581A192E6}" srcOrd="1" destOrd="0" presId="urn:microsoft.com/office/officeart/2005/8/layout/orgChart1"/>
    <dgm:cxn modelId="{283000E5-88D1-4F0C-9A4F-52A76139762F}" type="presParOf" srcId="{11AEF229-29A2-42F2-ADFA-756116D06B25}" destId="{EE563A7A-C54E-4DF2-9291-FFA5F92417ED}" srcOrd="1" destOrd="0" presId="urn:microsoft.com/office/officeart/2005/8/layout/orgChart1"/>
    <dgm:cxn modelId="{A57FC5AC-DC26-412A-B8CF-575EABA46659}" type="presParOf" srcId="{11AEF229-29A2-42F2-ADFA-756116D06B25}" destId="{5CA627F4-CCE7-4FC2-A61C-E19EA61B6FEB}" srcOrd="2" destOrd="0" presId="urn:microsoft.com/office/officeart/2005/8/layout/orgChart1"/>
    <dgm:cxn modelId="{BCB458BE-40C7-44A8-90D6-6AA73BFB6BB3}" type="presParOf" srcId="{83D2847A-64F1-4E49-B0D4-13B33A530AEE}" destId="{7D896AFB-FB0F-4DD6-B9B9-CD8B25556F4E}" srcOrd="2" destOrd="0" presId="urn:microsoft.com/office/officeart/2005/8/layout/orgChart1"/>
    <dgm:cxn modelId="{C3BCE265-B808-4D7E-957E-E0059B4BCB62}" type="presParOf" srcId="{83D2847A-64F1-4E49-B0D4-13B33A530AEE}" destId="{48E37160-D030-449F-9C26-699CF728A760}" srcOrd="3" destOrd="0" presId="urn:microsoft.com/office/officeart/2005/8/layout/orgChart1"/>
    <dgm:cxn modelId="{AA1068AA-E549-468E-8323-11D25BC51E78}" type="presParOf" srcId="{48E37160-D030-449F-9C26-699CF728A760}" destId="{EAD0F815-D804-48BE-8CF9-F55E36A97838}" srcOrd="0" destOrd="0" presId="urn:microsoft.com/office/officeart/2005/8/layout/orgChart1"/>
    <dgm:cxn modelId="{F9826E7F-B5C3-4CE1-AB7B-980BC9A81D0F}" type="presParOf" srcId="{EAD0F815-D804-48BE-8CF9-F55E36A97838}" destId="{C2477452-16FE-4718-BF85-9F902B926B6E}" srcOrd="0" destOrd="0" presId="urn:microsoft.com/office/officeart/2005/8/layout/orgChart1"/>
    <dgm:cxn modelId="{E920BD4D-C63E-4C4F-955D-FFD530A14670}" type="presParOf" srcId="{EAD0F815-D804-48BE-8CF9-F55E36A97838}" destId="{77B5B049-C63E-4979-906A-D19625229F2E}" srcOrd="1" destOrd="0" presId="urn:microsoft.com/office/officeart/2005/8/layout/orgChart1"/>
    <dgm:cxn modelId="{51F85E23-40F2-448D-83EA-1479E5D676B2}" type="presParOf" srcId="{48E37160-D030-449F-9C26-699CF728A760}" destId="{B88C3728-182A-48BE-896D-90AFEF878C9F}" srcOrd="1" destOrd="0" presId="urn:microsoft.com/office/officeart/2005/8/layout/orgChart1"/>
    <dgm:cxn modelId="{C9BEE304-B1A9-4174-930D-876045B01121}" type="presParOf" srcId="{48E37160-D030-449F-9C26-699CF728A760}" destId="{5D9E1E26-FC5D-4989-9903-0DE9E81B989F}" srcOrd="2" destOrd="0" presId="urn:microsoft.com/office/officeart/2005/8/layout/orgChart1"/>
    <dgm:cxn modelId="{FCF23F30-2DF7-4EE3-9E73-7C53309DC6D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76C5770A-A608-44CF-9B5B-37AB8FFC49A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00F49B7C-FB1B-48AB-AE9C-93786352A98D}" type="presOf" srcId="{3DE7A9CF-E6C1-4D6B-8AA6-A71141C774E4}" destId="{618149EB-B4EB-44CA-9A58-465BD898B6E3}" srcOrd="0" destOrd="0" presId="urn:microsoft.com/office/officeart/2005/8/layout/orgChart1"/>
    <dgm:cxn modelId="{1656047E-B5E1-4C2E-87C2-5C8BBBBA3310}" type="presOf" srcId="{5971D719-69AE-4A24-89CB-E3CF2D66A6D2}" destId="{B64C2E78-BEE4-4993-AE65-B682CDC3C36C}" srcOrd="0" destOrd="0" presId="urn:microsoft.com/office/officeart/2005/8/layout/orgChart1"/>
    <dgm:cxn modelId="{45820BAD-C612-4589-8008-B64C418F2C90}" type="presOf" srcId="{3DE7A9CF-E6C1-4D6B-8AA6-A71141C774E4}" destId="{4EE1CEE8-7319-4152-B57C-D110995C1277}" srcOrd="1" destOrd="0" presId="urn:microsoft.com/office/officeart/2005/8/layout/orgChart1"/>
    <dgm:cxn modelId="{9BA993B7-ECBC-4D56-9FF8-0EBF35695A81}" type="presOf" srcId="{E1A10C34-877F-45E8-88DE-E3B5B3C4BD32}" destId="{77B5B049-C63E-4979-906A-D19625229F2E}" srcOrd="1" destOrd="0" presId="urn:microsoft.com/office/officeart/2005/8/layout/orgChart1"/>
    <dgm:cxn modelId="{443C81D4-955D-436F-B310-EF65A53B1FEC}" type="presOf" srcId="{E1A10C34-877F-45E8-88DE-E3B5B3C4BD32}" destId="{C2477452-16FE-4718-BF85-9F902B926B6E}" srcOrd="0" destOrd="0" presId="urn:microsoft.com/office/officeart/2005/8/layout/orgChart1"/>
    <dgm:cxn modelId="{532EA7E1-ACCF-4DD9-96BF-9B83FA750F89}" type="presParOf" srcId="{B64C2E78-BEE4-4993-AE65-B682CDC3C36C}" destId="{621E88FA-213B-4C83-8E45-637B2879832C}" srcOrd="0" destOrd="0" presId="urn:microsoft.com/office/officeart/2005/8/layout/orgChart1"/>
    <dgm:cxn modelId="{F5F1AD43-9CB9-4CD1-B72F-AFC378A97E11}" type="presParOf" srcId="{621E88FA-213B-4C83-8E45-637B2879832C}" destId="{9BA48BCD-6ED7-496D-A065-607443309FB2}" srcOrd="0" destOrd="0" presId="urn:microsoft.com/office/officeart/2005/8/layout/orgChart1"/>
    <dgm:cxn modelId="{699D5B79-AF7C-45FA-8514-DA3DC434D833}" type="presParOf" srcId="{9BA48BCD-6ED7-496D-A065-607443309FB2}" destId="{618149EB-B4EB-44CA-9A58-465BD898B6E3}" srcOrd="0" destOrd="0" presId="urn:microsoft.com/office/officeart/2005/8/layout/orgChart1"/>
    <dgm:cxn modelId="{F0C0ECA1-CB01-496C-B355-ABE2F3877CBB}" type="presParOf" srcId="{9BA48BCD-6ED7-496D-A065-607443309FB2}" destId="{4EE1CEE8-7319-4152-B57C-D110995C1277}" srcOrd="1" destOrd="0" presId="urn:microsoft.com/office/officeart/2005/8/layout/orgChart1"/>
    <dgm:cxn modelId="{CDAF0A2C-56F4-4757-A057-96996905C7D6}" type="presParOf" srcId="{621E88FA-213B-4C83-8E45-637B2879832C}" destId="{83D2847A-64F1-4E49-B0D4-13B33A530AEE}" srcOrd="1" destOrd="0" presId="urn:microsoft.com/office/officeart/2005/8/layout/orgChart1"/>
    <dgm:cxn modelId="{DF00FF95-D01E-4F0F-A97A-8AB62C1AEBFE}" type="presParOf" srcId="{83D2847A-64F1-4E49-B0D4-13B33A530AEE}" destId="{7D896AFB-FB0F-4DD6-B9B9-CD8B25556F4E}" srcOrd="0" destOrd="0" presId="urn:microsoft.com/office/officeart/2005/8/layout/orgChart1"/>
    <dgm:cxn modelId="{7EC6DDA8-D531-4BD6-A024-9341A52CAC94}" type="presParOf" srcId="{83D2847A-64F1-4E49-B0D4-13B33A530AEE}" destId="{48E37160-D030-449F-9C26-699CF728A760}" srcOrd="1" destOrd="0" presId="urn:microsoft.com/office/officeart/2005/8/layout/orgChart1"/>
    <dgm:cxn modelId="{DA907C41-211C-4C8F-9D8B-1817D5B05F3B}" type="presParOf" srcId="{48E37160-D030-449F-9C26-699CF728A760}" destId="{EAD0F815-D804-48BE-8CF9-F55E36A97838}" srcOrd="0" destOrd="0" presId="urn:microsoft.com/office/officeart/2005/8/layout/orgChart1"/>
    <dgm:cxn modelId="{64459CFE-CC5B-4655-8AB7-AA6D1225AD84}" type="presParOf" srcId="{EAD0F815-D804-48BE-8CF9-F55E36A97838}" destId="{C2477452-16FE-4718-BF85-9F902B926B6E}" srcOrd="0" destOrd="0" presId="urn:microsoft.com/office/officeart/2005/8/layout/orgChart1"/>
    <dgm:cxn modelId="{0F2468A6-8D13-4A9F-BC15-30B81B872F1B}" type="presParOf" srcId="{EAD0F815-D804-48BE-8CF9-F55E36A97838}" destId="{77B5B049-C63E-4979-906A-D19625229F2E}" srcOrd="1" destOrd="0" presId="urn:microsoft.com/office/officeart/2005/8/layout/orgChart1"/>
    <dgm:cxn modelId="{4FFD872C-C1E9-420C-8541-DF045322DBE5}" type="presParOf" srcId="{48E37160-D030-449F-9C26-699CF728A760}" destId="{B88C3728-182A-48BE-896D-90AFEF878C9F}" srcOrd="1" destOrd="0" presId="urn:microsoft.com/office/officeart/2005/8/layout/orgChart1"/>
    <dgm:cxn modelId="{58867C8C-3157-4CCF-8A74-975EFF6282DD}" type="presParOf" srcId="{48E37160-D030-449F-9C26-699CF728A760}" destId="{5D9E1E26-FC5D-4989-9903-0DE9E81B989F}" srcOrd="2" destOrd="0" presId="urn:microsoft.com/office/officeart/2005/8/layout/orgChart1"/>
    <dgm:cxn modelId="{E6113750-855B-4A25-84FC-AECB1405DF8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 </a:t>
          </a:r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F193F05-DADE-452C-B8B8-C0681BD0C94C}" type="presOf" srcId="{E1A10C34-877F-45E8-88DE-E3B5B3C4BD32}" destId="{C2477452-16FE-4718-BF85-9F902B926B6E}" srcOrd="0" destOrd="0" presId="urn:microsoft.com/office/officeart/2005/8/layout/orgChart1"/>
    <dgm:cxn modelId="{BD20CD0D-8753-4411-A6AA-00643FAA1A6F}" type="presOf" srcId="{0870FC34-93B2-4C28-B61C-B06AB76C2CEC}" destId="{27405ED9-F6A0-4DFF-9E35-08E581A192E6}" srcOrd="1" destOrd="0" presId="urn:microsoft.com/office/officeart/2005/8/layout/orgChart1"/>
    <dgm:cxn modelId="{9979921C-2194-4911-A341-4F06A285AFEA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1FF2280-DE7F-4B2B-8087-E53CFDF82516}" type="presOf" srcId="{3DE7A9CF-E6C1-4D6B-8AA6-A71141C774E4}" destId="{4EE1CEE8-7319-4152-B57C-D110995C1277}" srcOrd="1" destOrd="0" presId="urn:microsoft.com/office/officeart/2005/8/layout/orgChart1"/>
    <dgm:cxn modelId="{A1C9C897-683B-4E4A-8563-A41E5549BE54}" type="presOf" srcId="{E1A10C34-877F-45E8-88DE-E3B5B3C4BD32}" destId="{77B5B049-C63E-4979-906A-D19625229F2E}" srcOrd="1" destOrd="0" presId="urn:microsoft.com/office/officeart/2005/8/layout/orgChart1"/>
    <dgm:cxn modelId="{BF2E17A1-1175-4805-969E-69FFABF999DC}" type="presOf" srcId="{99B35737-7EFB-4591-8861-4D7CC8E7229D}" destId="{7D896AFB-FB0F-4DD6-B9B9-CD8B25556F4E}" srcOrd="0" destOrd="0" presId="urn:microsoft.com/office/officeart/2005/8/layout/orgChart1"/>
    <dgm:cxn modelId="{8D797ED8-1DCA-40F1-A899-9722EC44FEBF}" type="presOf" srcId="{8ADED367-3194-432B-A344-BECF146E6CE3}" destId="{220B2ADD-EEE1-4DC5-8A33-934D212FEC1A}" srcOrd="0" destOrd="0" presId="urn:microsoft.com/office/officeart/2005/8/layout/orgChart1"/>
    <dgm:cxn modelId="{7C603DD9-302B-4857-A26D-B7A6EA29F540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A6CF3ED-15CE-469B-96D6-63F57B86119C}" type="presOf" srcId="{5971D719-69AE-4A24-89CB-E3CF2D66A6D2}" destId="{B64C2E78-BEE4-4993-AE65-B682CDC3C36C}" srcOrd="0" destOrd="0" presId="urn:microsoft.com/office/officeart/2005/8/layout/orgChart1"/>
    <dgm:cxn modelId="{9CC66448-6198-4B92-8749-618F7306A3EF}" type="presParOf" srcId="{B64C2E78-BEE4-4993-AE65-B682CDC3C36C}" destId="{621E88FA-213B-4C83-8E45-637B2879832C}" srcOrd="0" destOrd="0" presId="urn:microsoft.com/office/officeart/2005/8/layout/orgChart1"/>
    <dgm:cxn modelId="{2164E34B-AA87-41BB-B55A-0276088821D2}" type="presParOf" srcId="{621E88FA-213B-4C83-8E45-637B2879832C}" destId="{9BA48BCD-6ED7-496D-A065-607443309FB2}" srcOrd="0" destOrd="0" presId="urn:microsoft.com/office/officeart/2005/8/layout/orgChart1"/>
    <dgm:cxn modelId="{20EAFCCA-41DB-4CE7-85A8-07D794E24856}" type="presParOf" srcId="{9BA48BCD-6ED7-496D-A065-607443309FB2}" destId="{618149EB-B4EB-44CA-9A58-465BD898B6E3}" srcOrd="0" destOrd="0" presId="urn:microsoft.com/office/officeart/2005/8/layout/orgChart1"/>
    <dgm:cxn modelId="{11767632-AE8B-49ED-8216-AA78788ADA1B}" type="presParOf" srcId="{9BA48BCD-6ED7-496D-A065-607443309FB2}" destId="{4EE1CEE8-7319-4152-B57C-D110995C1277}" srcOrd="1" destOrd="0" presId="urn:microsoft.com/office/officeart/2005/8/layout/orgChart1"/>
    <dgm:cxn modelId="{F5A302D3-E4FF-4CD8-83B4-64019257CE3D}" type="presParOf" srcId="{621E88FA-213B-4C83-8E45-637B2879832C}" destId="{83D2847A-64F1-4E49-B0D4-13B33A530AEE}" srcOrd="1" destOrd="0" presId="urn:microsoft.com/office/officeart/2005/8/layout/orgChart1"/>
    <dgm:cxn modelId="{4A37F669-540D-431A-BED9-8A126AB95EDC}" type="presParOf" srcId="{83D2847A-64F1-4E49-B0D4-13B33A530AEE}" destId="{220B2ADD-EEE1-4DC5-8A33-934D212FEC1A}" srcOrd="0" destOrd="0" presId="urn:microsoft.com/office/officeart/2005/8/layout/orgChart1"/>
    <dgm:cxn modelId="{C0F7FDE1-3B08-428C-B0A0-7D1D52FAE040}" type="presParOf" srcId="{83D2847A-64F1-4E49-B0D4-13B33A530AEE}" destId="{11AEF229-29A2-42F2-ADFA-756116D06B25}" srcOrd="1" destOrd="0" presId="urn:microsoft.com/office/officeart/2005/8/layout/orgChart1"/>
    <dgm:cxn modelId="{CA30E823-B01E-4308-8F86-E48833007DB2}" type="presParOf" srcId="{11AEF229-29A2-42F2-ADFA-756116D06B25}" destId="{561E6164-7324-433F-B5CC-D3EF3C260408}" srcOrd="0" destOrd="0" presId="urn:microsoft.com/office/officeart/2005/8/layout/orgChart1"/>
    <dgm:cxn modelId="{72054B09-ECE8-4151-82BF-90004F52BBAC}" type="presParOf" srcId="{561E6164-7324-433F-B5CC-D3EF3C260408}" destId="{BDDD5B13-6C24-454D-90E7-06E80FDCF246}" srcOrd="0" destOrd="0" presId="urn:microsoft.com/office/officeart/2005/8/layout/orgChart1"/>
    <dgm:cxn modelId="{79C351FA-EF71-4A06-A2AA-7A1F0BFCEE71}" type="presParOf" srcId="{561E6164-7324-433F-B5CC-D3EF3C260408}" destId="{27405ED9-F6A0-4DFF-9E35-08E581A192E6}" srcOrd="1" destOrd="0" presId="urn:microsoft.com/office/officeart/2005/8/layout/orgChart1"/>
    <dgm:cxn modelId="{7B955569-1BC0-4939-A562-485FF2929B03}" type="presParOf" srcId="{11AEF229-29A2-42F2-ADFA-756116D06B25}" destId="{EE563A7A-C54E-4DF2-9291-FFA5F92417ED}" srcOrd="1" destOrd="0" presId="urn:microsoft.com/office/officeart/2005/8/layout/orgChart1"/>
    <dgm:cxn modelId="{482A03AB-117F-4F69-95DA-8E0BA025555D}" type="presParOf" srcId="{11AEF229-29A2-42F2-ADFA-756116D06B25}" destId="{5CA627F4-CCE7-4FC2-A61C-E19EA61B6FEB}" srcOrd="2" destOrd="0" presId="urn:microsoft.com/office/officeart/2005/8/layout/orgChart1"/>
    <dgm:cxn modelId="{F27EF041-E440-4104-BB84-79309F3F1DE3}" type="presParOf" srcId="{83D2847A-64F1-4E49-B0D4-13B33A530AEE}" destId="{7D896AFB-FB0F-4DD6-B9B9-CD8B25556F4E}" srcOrd="2" destOrd="0" presId="urn:microsoft.com/office/officeart/2005/8/layout/orgChart1"/>
    <dgm:cxn modelId="{E411516D-AF53-4844-9C3D-5EE3DEC0BD9A}" type="presParOf" srcId="{83D2847A-64F1-4E49-B0D4-13B33A530AEE}" destId="{48E37160-D030-449F-9C26-699CF728A760}" srcOrd="3" destOrd="0" presId="urn:microsoft.com/office/officeart/2005/8/layout/orgChart1"/>
    <dgm:cxn modelId="{79728B9C-19B1-48AF-AF67-5D64BB3DFABB}" type="presParOf" srcId="{48E37160-D030-449F-9C26-699CF728A760}" destId="{EAD0F815-D804-48BE-8CF9-F55E36A97838}" srcOrd="0" destOrd="0" presId="urn:microsoft.com/office/officeart/2005/8/layout/orgChart1"/>
    <dgm:cxn modelId="{30488D0D-68BC-4DCD-920A-419E740F64B8}" type="presParOf" srcId="{EAD0F815-D804-48BE-8CF9-F55E36A97838}" destId="{C2477452-16FE-4718-BF85-9F902B926B6E}" srcOrd="0" destOrd="0" presId="urn:microsoft.com/office/officeart/2005/8/layout/orgChart1"/>
    <dgm:cxn modelId="{B57994A0-24A2-4A97-8167-06487A147D99}" type="presParOf" srcId="{EAD0F815-D804-48BE-8CF9-F55E36A97838}" destId="{77B5B049-C63E-4979-906A-D19625229F2E}" srcOrd="1" destOrd="0" presId="urn:microsoft.com/office/officeart/2005/8/layout/orgChart1"/>
    <dgm:cxn modelId="{0B722FC1-77EB-4798-B5D9-52DC9919A970}" type="presParOf" srcId="{48E37160-D030-449F-9C26-699CF728A760}" destId="{B88C3728-182A-48BE-896D-90AFEF878C9F}" srcOrd="1" destOrd="0" presId="urn:microsoft.com/office/officeart/2005/8/layout/orgChart1"/>
    <dgm:cxn modelId="{A41FD930-DCD1-418E-9D56-26C4AB3BEF8C}" type="presParOf" srcId="{48E37160-D030-449F-9C26-699CF728A760}" destId="{5D9E1E26-FC5D-4989-9903-0DE9E81B989F}" srcOrd="2" destOrd="0" presId="urn:microsoft.com/office/officeart/2005/8/layout/orgChart1"/>
    <dgm:cxn modelId="{18AABC07-77D1-4792-84A0-AC75870FD5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7FFCAD96-D201-444C-892D-888661D09C5E}">
      <dgm:prSet phldrT="[Texto]" custT="1"/>
      <dgm:spPr>
        <a:solidFill>
          <a:srgbClr val="76B5FA"/>
        </a:solidFill>
        <a:ln>
          <a:noFill/>
        </a:ln>
      </dgm:spPr>
      <dgm:t>
        <a:bodyPr/>
        <a:lstStyle/>
        <a:p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ABCA26E-99C1-4AD8-9EAD-B2BD7E188AA8}" type="parTrans" cxnId="{752132AC-61A9-4072-8EBF-FDB6176A4616}">
      <dgm:prSet/>
      <dgm:spPr/>
      <dgm:t>
        <a:bodyPr/>
        <a:lstStyle/>
        <a:p>
          <a:endParaRPr lang="es-SV"/>
        </a:p>
      </dgm:t>
    </dgm:pt>
    <dgm:pt modelId="{167F174E-3904-4E68-BBD3-D9963C057EEB}" type="sibTrans" cxnId="{752132AC-61A9-4072-8EBF-FDB6176A4616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530B2AD3-6F15-47D7-A7A5-5323B7EAA805}" type="pres">
      <dgm:prSet presAssocID="{BABCA26E-99C1-4AD8-9EAD-B2BD7E188AA8}" presName="Name37" presStyleLbl="parChTrans1D2" presStyleIdx="1" presStyleCnt="2"/>
      <dgm:spPr/>
    </dgm:pt>
    <dgm:pt modelId="{A43DF1AB-2DB1-49D9-9862-D2E8D9D55C68}" type="pres">
      <dgm:prSet presAssocID="{7FFCAD96-D201-444C-892D-888661D09C5E}" presName="hierRoot2" presStyleCnt="0">
        <dgm:presLayoutVars>
          <dgm:hierBranch val="init"/>
        </dgm:presLayoutVars>
      </dgm:prSet>
      <dgm:spPr/>
    </dgm:pt>
    <dgm:pt modelId="{65443D18-C207-41CE-86BC-63804F07CEEB}" type="pres">
      <dgm:prSet presAssocID="{7FFCAD96-D201-444C-892D-888661D09C5E}" presName="rootComposite" presStyleCnt="0"/>
      <dgm:spPr/>
    </dgm:pt>
    <dgm:pt modelId="{AD20B2C3-B7CC-4B6B-B252-42E7CFE4D9D5}" type="pres">
      <dgm:prSet presAssocID="{7FFCAD96-D201-444C-892D-888661D09C5E}" presName="rootText" presStyleLbl="node2" presStyleIdx="1" presStyleCnt="2">
        <dgm:presLayoutVars>
          <dgm:chPref val="3"/>
        </dgm:presLayoutVars>
      </dgm:prSet>
      <dgm:spPr/>
    </dgm:pt>
    <dgm:pt modelId="{F95682E1-0DC4-4014-90CC-DF80A2492606}" type="pres">
      <dgm:prSet presAssocID="{7FFCAD96-D201-444C-892D-888661D09C5E}" presName="rootConnector" presStyleLbl="node2" presStyleIdx="1" presStyleCnt="2"/>
      <dgm:spPr/>
    </dgm:pt>
    <dgm:pt modelId="{E41F8755-2B21-426A-BC59-48BF18D69F75}" type="pres">
      <dgm:prSet presAssocID="{7FFCAD96-D201-444C-892D-888661D09C5E}" presName="hierChild4" presStyleCnt="0"/>
      <dgm:spPr/>
    </dgm:pt>
    <dgm:pt modelId="{3C5789A6-1A3D-4F3C-A276-453F4DFB6F2E}" type="pres">
      <dgm:prSet presAssocID="{7FFCAD96-D201-444C-892D-888661D09C5E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B3106-7F24-43CB-9500-C6C8745CAAAD}" type="presOf" srcId="{7FFCAD96-D201-444C-892D-888661D09C5E}" destId="{F95682E1-0DC4-4014-90CC-DF80A2492606}" srcOrd="1" destOrd="0" presId="urn:microsoft.com/office/officeart/2005/8/layout/orgChart1"/>
    <dgm:cxn modelId="{A91F6206-AEAE-4350-86DB-F966BF77C133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1A0134C-4930-4425-965A-2017E7493946}" type="presOf" srcId="{3DE7A9CF-E6C1-4D6B-8AA6-A71141C774E4}" destId="{618149EB-B4EB-44CA-9A58-465BD898B6E3}" srcOrd="0" destOrd="0" presId="urn:microsoft.com/office/officeart/2005/8/layout/orgChart1"/>
    <dgm:cxn modelId="{41B3214C-D234-4D1F-BAA8-E96AAC1716D1}" type="presOf" srcId="{3DE7A9CF-E6C1-4D6B-8AA6-A71141C774E4}" destId="{4EE1CEE8-7319-4152-B57C-D110995C1277}" srcOrd="1" destOrd="0" presId="urn:microsoft.com/office/officeart/2005/8/layout/orgChart1"/>
    <dgm:cxn modelId="{FE173B90-6355-472A-B277-B45644738B09}" type="presOf" srcId="{0870FC34-93B2-4C28-B61C-B06AB76C2CEC}" destId="{27405ED9-F6A0-4DFF-9E35-08E581A192E6}" srcOrd="1" destOrd="0" presId="urn:microsoft.com/office/officeart/2005/8/layout/orgChart1"/>
    <dgm:cxn modelId="{618A77A1-8B68-4A8E-953F-E93D0386DA11}" type="presOf" srcId="{5971D719-69AE-4A24-89CB-E3CF2D66A6D2}" destId="{B64C2E78-BEE4-4993-AE65-B682CDC3C36C}" srcOrd="0" destOrd="0" presId="urn:microsoft.com/office/officeart/2005/8/layout/orgChart1"/>
    <dgm:cxn modelId="{752132AC-61A9-4072-8EBF-FDB6176A4616}" srcId="{3DE7A9CF-E6C1-4D6B-8AA6-A71141C774E4}" destId="{7FFCAD96-D201-444C-892D-888661D09C5E}" srcOrd="1" destOrd="0" parTransId="{BABCA26E-99C1-4AD8-9EAD-B2BD7E188AA8}" sibTransId="{167F174E-3904-4E68-BBD3-D9963C057EEB}"/>
    <dgm:cxn modelId="{46994AAC-6B49-4B9F-8901-E333697376B6}" type="presOf" srcId="{7FFCAD96-D201-444C-892D-888661D09C5E}" destId="{AD20B2C3-B7CC-4B6B-B252-42E7CFE4D9D5}" srcOrd="0" destOrd="0" presId="urn:microsoft.com/office/officeart/2005/8/layout/orgChart1"/>
    <dgm:cxn modelId="{114FF9B7-840F-480D-8740-0C7E579DE47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02678E6-0AC3-4121-BA0D-9544DAADBC13}" type="presOf" srcId="{BABCA26E-99C1-4AD8-9EAD-B2BD7E188AA8}" destId="{530B2AD3-6F15-47D7-A7A5-5323B7EAA805}" srcOrd="0" destOrd="0" presId="urn:microsoft.com/office/officeart/2005/8/layout/orgChart1"/>
    <dgm:cxn modelId="{2F85BD92-F90B-476F-93CA-7D3620969EA3}" type="presParOf" srcId="{B64C2E78-BEE4-4993-AE65-B682CDC3C36C}" destId="{621E88FA-213B-4C83-8E45-637B2879832C}" srcOrd="0" destOrd="0" presId="urn:microsoft.com/office/officeart/2005/8/layout/orgChart1"/>
    <dgm:cxn modelId="{A64B7C35-F7BA-4D72-B2C7-D8E1E120A959}" type="presParOf" srcId="{621E88FA-213B-4C83-8E45-637B2879832C}" destId="{9BA48BCD-6ED7-496D-A065-607443309FB2}" srcOrd="0" destOrd="0" presId="urn:microsoft.com/office/officeart/2005/8/layout/orgChart1"/>
    <dgm:cxn modelId="{8542049D-611E-4A4B-89B7-2CF5CC0D37AE}" type="presParOf" srcId="{9BA48BCD-6ED7-496D-A065-607443309FB2}" destId="{618149EB-B4EB-44CA-9A58-465BD898B6E3}" srcOrd="0" destOrd="0" presId="urn:microsoft.com/office/officeart/2005/8/layout/orgChart1"/>
    <dgm:cxn modelId="{5D86A71C-DCF4-483E-8015-43BBF77D078B}" type="presParOf" srcId="{9BA48BCD-6ED7-496D-A065-607443309FB2}" destId="{4EE1CEE8-7319-4152-B57C-D110995C1277}" srcOrd="1" destOrd="0" presId="urn:microsoft.com/office/officeart/2005/8/layout/orgChart1"/>
    <dgm:cxn modelId="{7CB6BCBA-CE91-4974-84D2-1A6BF87F1782}" type="presParOf" srcId="{621E88FA-213B-4C83-8E45-637B2879832C}" destId="{83D2847A-64F1-4E49-B0D4-13B33A530AEE}" srcOrd="1" destOrd="0" presId="urn:microsoft.com/office/officeart/2005/8/layout/orgChart1"/>
    <dgm:cxn modelId="{83AD4EEC-129E-4068-975C-19B92427AA32}" type="presParOf" srcId="{83D2847A-64F1-4E49-B0D4-13B33A530AEE}" destId="{220B2ADD-EEE1-4DC5-8A33-934D212FEC1A}" srcOrd="0" destOrd="0" presId="urn:microsoft.com/office/officeart/2005/8/layout/orgChart1"/>
    <dgm:cxn modelId="{F887359D-4D33-4DAD-8238-BD509FABD1A6}" type="presParOf" srcId="{83D2847A-64F1-4E49-B0D4-13B33A530AEE}" destId="{11AEF229-29A2-42F2-ADFA-756116D06B25}" srcOrd="1" destOrd="0" presId="urn:microsoft.com/office/officeart/2005/8/layout/orgChart1"/>
    <dgm:cxn modelId="{2505245F-7AF0-4EF8-A348-B548B25DA77D}" type="presParOf" srcId="{11AEF229-29A2-42F2-ADFA-756116D06B25}" destId="{561E6164-7324-433F-B5CC-D3EF3C260408}" srcOrd="0" destOrd="0" presId="urn:microsoft.com/office/officeart/2005/8/layout/orgChart1"/>
    <dgm:cxn modelId="{56ED2F34-21C9-45A0-82D9-F4C750DC8963}" type="presParOf" srcId="{561E6164-7324-433F-B5CC-D3EF3C260408}" destId="{BDDD5B13-6C24-454D-90E7-06E80FDCF246}" srcOrd="0" destOrd="0" presId="urn:microsoft.com/office/officeart/2005/8/layout/orgChart1"/>
    <dgm:cxn modelId="{C17F4E8D-0ADF-44D7-B64A-87153A0FD7B6}" type="presParOf" srcId="{561E6164-7324-433F-B5CC-D3EF3C260408}" destId="{27405ED9-F6A0-4DFF-9E35-08E581A192E6}" srcOrd="1" destOrd="0" presId="urn:microsoft.com/office/officeart/2005/8/layout/orgChart1"/>
    <dgm:cxn modelId="{2308E338-B037-4E69-B079-58FCEA687D42}" type="presParOf" srcId="{11AEF229-29A2-42F2-ADFA-756116D06B25}" destId="{EE563A7A-C54E-4DF2-9291-FFA5F92417ED}" srcOrd="1" destOrd="0" presId="urn:microsoft.com/office/officeart/2005/8/layout/orgChart1"/>
    <dgm:cxn modelId="{6832C597-AC5B-47CE-AA04-889CD8248E6A}" type="presParOf" srcId="{11AEF229-29A2-42F2-ADFA-756116D06B25}" destId="{5CA627F4-CCE7-4FC2-A61C-E19EA61B6FEB}" srcOrd="2" destOrd="0" presId="urn:microsoft.com/office/officeart/2005/8/layout/orgChart1"/>
    <dgm:cxn modelId="{2142F403-800B-4F59-A045-959E4D7DD842}" type="presParOf" srcId="{83D2847A-64F1-4E49-B0D4-13B33A530AEE}" destId="{530B2AD3-6F15-47D7-A7A5-5323B7EAA805}" srcOrd="2" destOrd="0" presId="urn:microsoft.com/office/officeart/2005/8/layout/orgChart1"/>
    <dgm:cxn modelId="{DE143649-6F27-4BCF-9886-38CE3101A8FF}" type="presParOf" srcId="{83D2847A-64F1-4E49-B0D4-13B33A530AEE}" destId="{A43DF1AB-2DB1-49D9-9862-D2E8D9D55C68}" srcOrd="3" destOrd="0" presId="urn:microsoft.com/office/officeart/2005/8/layout/orgChart1"/>
    <dgm:cxn modelId="{31988CC9-3B8E-4120-9000-780233FBFB10}" type="presParOf" srcId="{A43DF1AB-2DB1-49D9-9862-D2E8D9D55C68}" destId="{65443D18-C207-41CE-86BC-63804F07CEEB}" srcOrd="0" destOrd="0" presId="urn:microsoft.com/office/officeart/2005/8/layout/orgChart1"/>
    <dgm:cxn modelId="{44288A6E-0266-416F-9121-B1FED105AC9B}" type="presParOf" srcId="{65443D18-C207-41CE-86BC-63804F07CEEB}" destId="{AD20B2C3-B7CC-4B6B-B252-42E7CFE4D9D5}" srcOrd="0" destOrd="0" presId="urn:microsoft.com/office/officeart/2005/8/layout/orgChart1"/>
    <dgm:cxn modelId="{655CAF80-D0F0-414A-9423-2B634D4E833D}" type="presParOf" srcId="{65443D18-C207-41CE-86BC-63804F07CEEB}" destId="{F95682E1-0DC4-4014-90CC-DF80A2492606}" srcOrd="1" destOrd="0" presId="urn:microsoft.com/office/officeart/2005/8/layout/orgChart1"/>
    <dgm:cxn modelId="{532F7044-808D-49E1-93FD-3BE53B1AF25B}" type="presParOf" srcId="{A43DF1AB-2DB1-49D9-9862-D2E8D9D55C68}" destId="{E41F8755-2B21-426A-BC59-48BF18D69F75}" srcOrd="1" destOrd="0" presId="urn:microsoft.com/office/officeart/2005/8/layout/orgChart1"/>
    <dgm:cxn modelId="{D76689BC-CE3F-4D9B-A886-F16C4509FA96}" type="presParOf" srcId="{A43DF1AB-2DB1-49D9-9862-D2E8D9D55C68}" destId="{3C5789A6-1A3D-4F3C-A276-453F4DFB6F2E}" srcOrd="2" destOrd="0" presId="urn:microsoft.com/office/officeart/2005/8/layout/orgChart1"/>
    <dgm:cxn modelId="{56C742AE-7565-4BAD-AC3F-24D03D27917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0EA9F0A-E216-439A-89C2-749B7F2EE4A7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A36412F-5364-403C-B8EE-42F9813F91D0}" type="presOf" srcId="{3DE7A9CF-E6C1-4D6B-8AA6-A71141C774E4}" destId="{4EE1CEE8-7319-4152-B57C-D110995C1277}" srcOrd="1" destOrd="0" presId="urn:microsoft.com/office/officeart/2005/8/layout/orgChart1"/>
    <dgm:cxn modelId="{BEA4183C-880F-4206-8E58-011DDA3600C6}" type="presOf" srcId="{99B35737-7EFB-4591-8861-4D7CC8E7229D}" destId="{7D896AFB-FB0F-4DD6-B9B9-CD8B25556F4E}" srcOrd="0" destOrd="0" presId="urn:microsoft.com/office/officeart/2005/8/layout/orgChart1"/>
    <dgm:cxn modelId="{D045E052-F85B-4059-A92C-F5C2B4B757DD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6D107F-07A0-4A39-BD62-F3A254C2C5F0}" type="presOf" srcId="{5971D719-69AE-4A24-89CB-E3CF2D66A6D2}" destId="{B64C2E78-BEE4-4993-AE65-B682CDC3C36C}" srcOrd="0" destOrd="0" presId="urn:microsoft.com/office/officeart/2005/8/layout/orgChart1"/>
    <dgm:cxn modelId="{70FF8090-17DC-4500-94F7-54858C2D84DA}" type="presOf" srcId="{8ADED367-3194-432B-A344-BECF146E6CE3}" destId="{220B2ADD-EEE1-4DC5-8A33-934D212FEC1A}" srcOrd="0" destOrd="0" presId="urn:microsoft.com/office/officeart/2005/8/layout/orgChart1"/>
    <dgm:cxn modelId="{28D4FD9A-F324-4DF6-9936-5FE73EDC0CE7}" type="presOf" srcId="{E1A10C34-877F-45E8-88DE-E3B5B3C4BD32}" destId="{77B5B049-C63E-4979-906A-D19625229F2E}" srcOrd="1" destOrd="0" presId="urn:microsoft.com/office/officeart/2005/8/layout/orgChart1"/>
    <dgm:cxn modelId="{D31715A2-2B1E-4D0C-B300-945D61B5B18F}" type="presOf" srcId="{0870FC34-93B2-4C28-B61C-B06AB76C2CEC}" destId="{27405ED9-F6A0-4DFF-9E35-08E581A192E6}" srcOrd="1" destOrd="0" presId="urn:microsoft.com/office/officeart/2005/8/layout/orgChart1"/>
    <dgm:cxn modelId="{DC9BEAAC-752D-4E79-BE20-AF494C3838C8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6AAF010-FA07-44F8-978D-BD8A6484C790}" type="presParOf" srcId="{B64C2E78-BEE4-4993-AE65-B682CDC3C36C}" destId="{621E88FA-213B-4C83-8E45-637B2879832C}" srcOrd="0" destOrd="0" presId="urn:microsoft.com/office/officeart/2005/8/layout/orgChart1"/>
    <dgm:cxn modelId="{DE7E0165-9982-4AFA-9928-3B11E0451736}" type="presParOf" srcId="{621E88FA-213B-4C83-8E45-637B2879832C}" destId="{9BA48BCD-6ED7-496D-A065-607443309FB2}" srcOrd="0" destOrd="0" presId="urn:microsoft.com/office/officeart/2005/8/layout/orgChart1"/>
    <dgm:cxn modelId="{91370201-C2ED-43E8-80FE-AC97138A4B8D}" type="presParOf" srcId="{9BA48BCD-6ED7-496D-A065-607443309FB2}" destId="{618149EB-B4EB-44CA-9A58-465BD898B6E3}" srcOrd="0" destOrd="0" presId="urn:microsoft.com/office/officeart/2005/8/layout/orgChart1"/>
    <dgm:cxn modelId="{8D32D3E3-02CA-4674-BAF2-FF98A6F03CA3}" type="presParOf" srcId="{9BA48BCD-6ED7-496D-A065-607443309FB2}" destId="{4EE1CEE8-7319-4152-B57C-D110995C1277}" srcOrd="1" destOrd="0" presId="urn:microsoft.com/office/officeart/2005/8/layout/orgChart1"/>
    <dgm:cxn modelId="{0F9F9209-C141-4730-8092-A14A8E3CB1A3}" type="presParOf" srcId="{621E88FA-213B-4C83-8E45-637B2879832C}" destId="{83D2847A-64F1-4E49-B0D4-13B33A530AEE}" srcOrd="1" destOrd="0" presId="urn:microsoft.com/office/officeart/2005/8/layout/orgChart1"/>
    <dgm:cxn modelId="{82685BA0-6F5E-4C33-ADB9-59A34DDC09E8}" type="presParOf" srcId="{83D2847A-64F1-4E49-B0D4-13B33A530AEE}" destId="{220B2ADD-EEE1-4DC5-8A33-934D212FEC1A}" srcOrd="0" destOrd="0" presId="urn:microsoft.com/office/officeart/2005/8/layout/orgChart1"/>
    <dgm:cxn modelId="{436911D6-6403-4A97-A893-02AB433F99E0}" type="presParOf" srcId="{83D2847A-64F1-4E49-B0D4-13B33A530AEE}" destId="{11AEF229-29A2-42F2-ADFA-756116D06B25}" srcOrd="1" destOrd="0" presId="urn:microsoft.com/office/officeart/2005/8/layout/orgChart1"/>
    <dgm:cxn modelId="{797B45A0-1F00-4DB4-8F97-DBD84D7536BF}" type="presParOf" srcId="{11AEF229-29A2-42F2-ADFA-756116D06B25}" destId="{561E6164-7324-433F-B5CC-D3EF3C260408}" srcOrd="0" destOrd="0" presId="urn:microsoft.com/office/officeart/2005/8/layout/orgChart1"/>
    <dgm:cxn modelId="{E8632B97-F5FC-4918-A543-FABB3400153B}" type="presParOf" srcId="{561E6164-7324-433F-B5CC-D3EF3C260408}" destId="{BDDD5B13-6C24-454D-90E7-06E80FDCF246}" srcOrd="0" destOrd="0" presId="urn:microsoft.com/office/officeart/2005/8/layout/orgChart1"/>
    <dgm:cxn modelId="{A8AB1790-DF81-417D-B9A6-4BF1784F843E}" type="presParOf" srcId="{561E6164-7324-433F-B5CC-D3EF3C260408}" destId="{27405ED9-F6A0-4DFF-9E35-08E581A192E6}" srcOrd="1" destOrd="0" presId="urn:microsoft.com/office/officeart/2005/8/layout/orgChart1"/>
    <dgm:cxn modelId="{7845225B-6188-4985-A883-665AAB8E69FC}" type="presParOf" srcId="{11AEF229-29A2-42F2-ADFA-756116D06B25}" destId="{EE563A7A-C54E-4DF2-9291-FFA5F92417ED}" srcOrd="1" destOrd="0" presId="urn:microsoft.com/office/officeart/2005/8/layout/orgChart1"/>
    <dgm:cxn modelId="{D6664946-4252-4913-B316-CDEDCB22F12F}" type="presParOf" srcId="{11AEF229-29A2-42F2-ADFA-756116D06B25}" destId="{5CA627F4-CCE7-4FC2-A61C-E19EA61B6FEB}" srcOrd="2" destOrd="0" presId="urn:microsoft.com/office/officeart/2005/8/layout/orgChart1"/>
    <dgm:cxn modelId="{361D5787-84A4-4372-946E-E2FDE1F48FD8}" type="presParOf" srcId="{83D2847A-64F1-4E49-B0D4-13B33A530AEE}" destId="{7D896AFB-FB0F-4DD6-B9B9-CD8B25556F4E}" srcOrd="2" destOrd="0" presId="urn:microsoft.com/office/officeart/2005/8/layout/orgChart1"/>
    <dgm:cxn modelId="{33465430-A08D-4787-837B-E218B5554409}" type="presParOf" srcId="{83D2847A-64F1-4E49-B0D4-13B33A530AEE}" destId="{48E37160-D030-449F-9C26-699CF728A760}" srcOrd="3" destOrd="0" presId="urn:microsoft.com/office/officeart/2005/8/layout/orgChart1"/>
    <dgm:cxn modelId="{96827858-FB2B-4AB2-A169-FA90264B4888}" type="presParOf" srcId="{48E37160-D030-449F-9C26-699CF728A760}" destId="{EAD0F815-D804-48BE-8CF9-F55E36A97838}" srcOrd="0" destOrd="0" presId="urn:microsoft.com/office/officeart/2005/8/layout/orgChart1"/>
    <dgm:cxn modelId="{C4B1938D-5AB4-4A55-B146-D6DFAAEBFCEE}" type="presParOf" srcId="{EAD0F815-D804-48BE-8CF9-F55E36A97838}" destId="{C2477452-16FE-4718-BF85-9F902B926B6E}" srcOrd="0" destOrd="0" presId="urn:microsoft.com/office/officeart/2005/8/layout/orgChart1"/>
    <dgm:cxn modelId="{17D92402-198F-4E1C-9F85-F2504BF00E11}" type="presParOf" srcId="{EAD0F815-D804-48BE-8CF9-F55E36A97838}" destId="{77B5B049-C63E-4979-906A-D19625229F2E}" srcOrd="1" destOrd="0" presId="urn:microsoft.com/office/officeart/2005/8/layout/orgChart1"/>
    <dgm:cxn modelId="{568F9B3A-CE8C-42FE-B032-E42FE15CDE60}" type="presParOf" srcId="{48E37160-D030-449F-9C26-699CF728A760}" destId="{B88C3728-182A-48BE-896D-90AFEF878C9F}" srcOrd="1" destOrd="0" presId="urn:microsoft.com/office/officeart/2005/8/layout/orgChart1"/>
    <dgm:cxn modelId="{7F68A903-FD47-4EEA-8C47-76FC877FC9D4}" type="presParOf" srcId="{48E37160-D030-449F-9C26-699CF728A760}" destId="{5D9E1E26-FC5D-4989-9903-0DE9E81B989F}" srcOrd="2" destOrd="0" presId="urn:microsoft.com/office/officeart/2005/8/layout/orgChart1"/>
    <dgm:cxn modelId="{6418BF55-B864-4077-9235-1A6105E00B1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8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DD84D37-868B-4B2D-9761-F4AAC46F9E49}" type="presOf" srcId="{8ADED367-3194-432B-A344-BECF146E6CE3}" destId="{220B2ADD-EEE1-4DC5-8A33-934D212FEC1A}" srcOrd="0" destOrd="0" presId="urn:microsoft.com/office/officeart/2005/8/layout/orgChart1"/>
    <dgm:cxn modelId="{67509E56-4B12-48BE-A766-6993219BF442}" type="presOf" srcId="{3DE7A9CF-E6C1-4D6B-8AA6-A71141C774E4}" destId="{4EE1CEE8-7319-4152-B57C-D110995C1277}" srcOrd="1" destOrd="0" presId="urn:microsoft.com/office/officeart/2005/8/layout/orgChart1"/>
    <dgm:cxn modelId="{9DC4AB59-A3DB-478F-A2EA-FE3EFE76A02B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FA4258C-8A50-4122-854E-3AA53BF88387}" type="presOf" srcId="{0870FC34-93B2-4C28-B61C-B06AB76C2CEC}" destId="{27405ED9-F6A0-4DFF-9E35-08E581A192E6}" srcOrd="1" destOrd="0" presId="urn:microsoft.com/office/officeart/2005/8/layout/orgChart1"/>
    <dgm:cxn modelId="{FE229B8D-88F2-42B0-A267-83B26F407FEF}" type="presOf" srcId="{99B35737-7EFB-4591-8861-4D7CC8E7229D}" destId="{7D896AFB-FB0F-4DD6-B9B9-CD8B25556F4E}" srcOrd="0" destOrd="0" presId="urn:microsoft.com/office/officeart/2005/8/layout/orgChart1"/>
    <dgm:cxn modelId="{9842998E-77C2-460E-B58D-2BAE8707509F}" type="presOf" srcId="{E1A10C34-877F-45E8-88DE-E3B5B3C4BD32}" destId="{C2477452-16FE-4718-BF85-9F902B926B6E}" srcOrd="0" destOrd="0" presId="urn:microsoft.com/office/officeart/2005/8/layout/orgChart1"/>
    <dgm:cxn modelId="{097E5DBE-5163-42F4-8A83-8C7597E4A67A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350F9ED-E0C2-4715-A5A6-3FC9654519DB}" type="presOf" srcId="{5971D719-69AE-4A24-89CB-E3CF2D66A6D2}" destId="{B64C2E78-BEE4-4993-AE65-B682CDC3C36C}" srcOrd="0" destOrd="0" presId="urn:microsoft.com/office/officeart/2005/8/layout/orgChart1"/>
    <dgm:cxn modelId="{5E2ECAFF-D09F-43DB-A492-C4D6BFD3DE74}" type="presOf" srcId="{0870FC34-93B2-4C28-B61C-B06AB76C2CEC}" destId="{BDDD5B13-6C24-454D-90E7-06E80FDCF246}" srcOrd="0" destOrd="0" presId="urn:microsoft.com/office/officeart/2005/8/layout/orgChart1"/>
    <dgm:cxn modelId="{317A70E1-CECE-46CC-8FB6-4AC6106E2FF1}" type="presParOf" srcId="{B64C2E78-BEE4-4993-AE65-B682CDC3C36C}" destId="{621E88FA-213B-4C83-8E45-637B2879832C}" srcOrd="0" destOrd="0" presId="urn:microsoft.com/office/officeart/2005/8/layout/orgChart1"/>
    <dgm:cxn modelId="{21EAB2D3-3CDA-44FF-90AB-FB1CB44FB4E2}" type="presParOf" srcId="{621E88FA-213B-4C83-8E45-637B2879832C}" destId="{9BA48BCD-6ED7-496D-A065-607443309FB2}" srcOrd="0" destOrd="0" presId="urn:microsoft.com/office/officeart/2005/8/layout/orgChart1"/>
    <dgm:cxn modelId="{9ACC3C1C-5026-4683-8304-013FDBE94826}" type="presParOf" srcId="{9BA48BCD-6ED7-496D-A065-607443309FB2}" destId="{618149EB-B4EB-44CA-9A58-465BD898B6E3}" srcOrd="0" destOrd="0" presId="urn:microsoft.com/office/officeart/2005/8/layout/orgChart1"/>
    <dgm:cxn modelId="{8043EBFB-3022-4D78-81E0-E0E63135C2DE}" type="presParOf" srcId="{9BA48BCD-6ED7-496D-A065-607443309FB2}" destId="{4EE1CEE8-7319-4152-B57C-D110995C1277}" srcOrd="1" destOrd="0" presId="urn:microsoft.com/office/officeart/2005/8/layout/orgChart1"/>
    <dgm:cxn modelId="{1774EEEF-9312-4412-AEF9-07B9D7DE5D81}" type="presParOf" srcId="{621E88FA-213B-4C83-8E45-637B2879832C}" destId="{83D2847A-64F1-4E49-B0D4-13B33A530AEE}" srcOrd="1" destOrd="0" presId="urn:microsoft.com/office/officeart/2005/8/layout/orgChart1"/>
    <dgm:cxn modelId="{35E97E35-D2CF-48C5-A3E4-C9144A070FCA}" type="presParOf" srcId="{83D2847A-64F1-4E49-B0D4-13B33A530AEE}" destId="{220B2ADD-EEE1-4DC5-8A33-934D212FEC1A}" srcOrd="0" destOrd="0" presId="urn:microsoft.com/office/officeart/2005/8/layout/orgChart1"/>
    <dgm:cxn modelId="{D8558A62-15FC-4413-B3B5-02DBB0D801AE}" type="presParOf" srcId="{83D2847A-64F1-4E49-B0D4-13B33A530AEE}" destId="{11AEF229-29A2-42F2-ADFA-756116D06B25}" srcOrd="1" destOrd="0" presId="urn:microsoft.com/office/officeart/2005/8/layout/orgChart1"/>
    <dgm:cxn modelId="{2D76B6AC-0428-4DF6-8F69-064E7685E3ED}" type="presParOf" srcId="{11AEF229-29A2-42F2-ADFA-756116D06B25}" destId="{561E6164-7324-433F-B5CC-D3EF3C260408}" srcOrd="0" destOrd="0" presId="urn:microsoft.com/office/officeart/2005/8/layout/orgChart1"/>
    <dgm:cxn modelId="{DC69C0F8-CE15-48DB-8BEF-D7FC3F34A186}" type="presParOf" srcId="{561E6164-7324-433F-B5CC-D3EF3C260408}" destId="{BDDD5B13-6C24-454D-90E7-06E80FDCF246}" srcOrd="0" destOrd="0" presId="urn:microsoft.com/office/officeart/2005/8/layout/orgChart1"/>
    <dgm:cxn modelId="{F16615DD-0068-461A-A915-840B3CDCE515}" type="presParOf" srcId="{561E6164-7324-433F-B5CC-D3EF3C260408}" destId="{27405ED9-F6A0-4DFF-9E35-08E581A192E6}" srcOrd="1" destOrd="0" presId="urn:microsoft.com/office/officeart/2005/8/layout/orgChart1"/>
    <dgm:cxn modelId="{77CBA0BA-5489-4A1B-A2F3-EA0823B0BF7B}" type="presParOf" srcId="{11AEF229-29A2-42F2-ADFA-756116D06B25}" destId="{EE563A7A-C54E-4DF2-9291-FFA5F92417ED}" srcOrd="1" destOrd="0" presId="urn:microsoft.com/office/officeart/2005/8/layout/orgChart1"/>
    <dgm:cxn modelId="{41340BE6-5718-4FF2-84DD-0C9BB289BD84}" type="presParOf" srcId="{11AEF229-29A2-42F2-ADFA-756116D06B25}" destId="{5CA627F4-CCE7-4FC2-A61C-E19EA61B6FEB}" srcOrd="2" destOrd="0" presId="urn:microsoft.com/office/officeart/2005/8/layout/orgChart1"/>
    <dgm:cxn modelId="{1E3598FA-66C9-43BF-A710-B691FF4B8433}" type="presParOf" srcId="{83D2847A-64F1-4E49-B0D4-13B33A530AEE}" destId="{7D896AFB-FB0F-4DD6-B9B9-CD8B25556F4E}" srcOrd="2" destOrd="0" presId="urn:microsoft.com/office/officeart/2005/8/layout/orgChart1"/>
    <dgm:cxn modelId="{FFA76A9F-B82D-4E85-ADD5-21037700294E}" type="presParOf" srcId="{83D2847A-64F1-4E49-B0D4-13B33A530AEE}" destId="{48E37160-D030-449F-9C26-699CF728A760}" srcOrd="3" destOrd="0" presId="urn:microsoft.com/office/officeart/2005/8/layout/orgChart1"/>
    <dgm:cxn modelId="{8079BCE7-175C-4DB9-A021-BFBA97F2120A}" type="presParOf" srcId="{48E37160-D030-449F-9C26-699CF728A760}" destId="{EAD0F815-D804-48BE-8CF9-F55E36A97838}" srcOrd="0" destOrd="0" presId="urn:microsoft.com/office/officeart/2005/8/layout/orgChart1"/>
    <dgm:cxn modelId="{853CC70F-E12F-4E9A-B929-9D1B0C9F4FED}" type="presParOf" srcId="{EAD0F815-D804-48BE-8CF9-F55E36A97838}" destId="{C2477452-16FE-4718-BF85-9F902B926B6E}" srcOrd="0" destOrd="0" presId="urn:microsoft.com/office/officeart/2005/8/layout/orgChart1"/>
    <dgm:cxn modelId="{C5361EF9-47CF-4E1F-AD08-2EAA012FC52B}" type="presParOf" srcId="{EAD0F815-D804-48BE-8CF9-F55E36A97838}" destId="{77B5B049-C63E-4979-906A-D19625229F2E}" srcOrd="1" destOrd="0" presId="urn:microsoft.com/office/officeart/2005/8/layout/orgChart1"/>
    <dgm:cxn modelId="{74BFFDA1-8FFB-4A67-B534-D72C18A206C3}" type="presParOf" srcId="{48E37160-D030-449F-9C26-699CF728A760}" destId="{B88C3728-182A-48BE-896D-90AFEF878C9F}" srcOrd="1" destOrd="0" presId="urn:microsoft.com/office/officeart/2005/8/layout/orgChart1"/>
    <dgm:cxn modelId="{9D6B604B-9DC7-49E5-8F18-0EAD850108D8}" type="presParOf" srcId="{48E37160-D030-449F-9C26-699CF728A760}" destId="{5D9E1E26-FC5D-4989-9903-0DE9E81B989F}" srcOrd="2" destOrd="0" presId="urn:microsoft.com/office/officeart/2005/8/layout/orgChart1"/>
    <dgm:cxn modelId="{560ECE83-0AF2-4A65-AFAB-445DA8F309D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43F7202-2787-43AB-ACD2-5C2D0EAE40D6}" type="presOf" srcId="{0870FC34-93B2-4C28-B61C-B06AB76C2CEC}" destId="{BDDD5B13-6C24-454D-90E7-06E80FDCF246}" srcOrd="0" destOrd="0" presId="urn:microsoft.com/office/officeart/2005/8/layout/orgChart1"/>
    <dgm:cxn modelId="{5EA3980C-BF22-4EB5-B5CA-D4B2FADA3349}" type="presOf" srcId="{0870FC34-93B2-4C28-B61C-B06AB76C2CEC}" destId="{27405ED9-F6A0-4DFF-9E35-08E581A192E6}" srcOrd="1" destOrd="0" presId="urn:microsoft.com/office/officeart/2005/8/layout/orgChart1"/>
    <dgm:cxn modelId="{6C5B2E12-98B9-44E9-BBE6-A05D192E3306}" type="presOf" srcId="{5971D719-69AE-4A24-89CB-E3CF2D66A6D2}" destId="{B64C2E78-BEE4-4993-AE65-B682CDC3C36C}" srcOrd="0" destOrd="0" presId="urn:microsoft.com/office/officeart/2005/8/layout/orgChart1"/>
    <dgm:cxn modelId="{07F6F817-DE04-4D4B-852E-837371F2D295}" type="presOf" srcId="{8ADED367-3194-432B-A344-BECF146E6CE3}" destId="{220B2ADD-EEE1-4DC5-8A33-934D212FEC1A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734E67-2C9A-4185-8247-36C8FF14CC57}" type="presOf" srcId="{E1A10C34-877F-45E8-88DE-E3B5B3C4BD32}" destId="{C2477452-16FE-4718-BF85-9F902B926B6E}" srcOrd="0" destOrd="0" presId="urn:microsoft.com/office/officeart/2005/8/layout/orgChart1"/>
    <dgm:cxn modelId="{179B6C73-9C90-46C6-AE32-B65B99C0BE4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9D66CBC-0F26-4DA6-B488-0C1E221D6213}" type="presOf" srcId="{99B35737-7EFB-4591-8861-4D7CC8E7229D}" destId="{7D896AFB-FB0F-4DD6-B9B9-CD8B25556F4E}" srcOrd="0" destOrd="0" presId="urn:microsoft.com/office/officeart/2005/8/layout/orgChart1"/>
    <dgm:cxn modelId="{2A27F5BD-681B-4C85-8CD0-DF2531C8F326}" type="presOf" srcId="{3DE7A9CF-E6C1-4D6B-8AA6-A71141C774E4}" destId="{618149EB-B4EB-44CA-9A58-465BD898B6E3}" srcOrd="0" destOrd="0" presId="urn:microsoft.com/office/officeart/2005/8/layout/orgChart1"/>
    <dgm:cxn modelId="{203FF9C2-E92E-4FA5-934B-8AC9045ACC99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5CA3594-CD19-40EE-A995-1FC3D19F9C80}" type="presParOf" srcId="{B64C2E78-BEE4-4993-AE65-B682CDC3C36C}" destId="{621E88FA-213B-4C83-8E45-637B2879832C}" srcOrd="0" destOrd="0" presId="urn:microsoft.com/office/officeart/2005/8/layout/orgChart1"/>
    <dgm:cxn modelId="{31EF47CB-CDE8-4407-84D7-CE736F961799}" type="presParOf" srcId="{621E88FA-213B-4C83-8E45-637B2879832C}" destId="{9BA48BCD-6ED7-496D-A065-607443309FB2}" srcOrd="0" destOrd="0" presId="urn:microsoft.com/office/officeart/2005/8/layout/orgChart1"/>
    <dgm:cxn modelId="{F70F6FC0-A391-4E4F-9DED-0E8B12854AF3}" type="presParOf" srcId="{9BA48BCD-6ED7-496D-A065-607443309FB2}" destId="{618149EB-B4EB-44CA-9A58-465BD898B6E3}" srcOrd="0" destOrd="0" presId="urn:microsoft.com/office/officeart/2005/8/layout/orgChart1"/>
    <dgm:cxn modelId="{8DFDBC08-F50A-445C-92E5-CEBD61B0CCF8}" type="presParOf" srcId="{9BA48BCD-6ED7-496D-A065-607443309FB2}" destId="{4EE1CEE8-7319-4152-B57C-D110995C1277}" srcOrd="1" destOrd="0" presId="urn:microsoft.com/office/officeart/2005/8/layout/orgChart1"/>
    <dgm:cxn modelId="{0B29CD17-7FCC-4618-8B58-589A7A3BA8AE}" type="presParOf" srcId="{621E88FA-213B-4C83-8E45-637B2879832C}" destId="{83D2847A-64F1-4E49-B0D4-13B33A530AEE}" srcOrd="1" destOrd="0" presId="urn:microsoft.com/office/officeart/2005/8/layout/orgChart1"/>
    <dgm:cxn modelId="{0DD4333A-F901-47FE-8DF8-B46E8541E96B}" type="presParOf" srcId="{83D2847A-64F1-4E49-B0D4-13B33A530AEE}" destId="{220B2ADD-EEE1-4DC5-8A33-934D212FEC1A}" srcOrd="0" destOrd="0" presId="urn:microsoft.com/office/officeart/2005/8/layout/orgChart1"/>
    <dgm:cxn modelId="{6AFD414D-2FE7-46CE-8E48-C0DA4516E093}" type="presParOf" srcId="{83D2847A-64F1-4E49-B0D4-13B33A530AEE}" destId="{11AEF229-29A2-42F2-ADFA-756116D06B25}" srcOrd="1" destOrd="0" presId="urn:microsoft.com/office/officeart/2005/8/layout/orgChart1"/>
    <dgm:cxn modelId="{1515B677-41E2-47B1-8631-35F6027A630B}" type="presParOf" srcId="{11AEF229-29A2-42F2-ADFA-756116D06B25}" destId="{561E6164-7324-433F-B5CC-D3EF3C260408}" srcOrd="0" destOrd="0" presId="urn:microsoft.com/office/officeart/2005/8/layout/orgChart1"/>
    <dgm:cxn modelId="{45F0DC6F-BD22-4ECD-9B8E-0176C5917214}" type="presParOf" srcId="{561E6164-7324-433F-B5CC-D3EF3C260408}" destId="{BDDD5B13-6C24-454D-90E7-06E80FDCF246}" srcOrd="0" destOrd="0" presId="urn:microsoft.com/office/officeart/2005/8/layout/orgChart1"/>
    <dgm:cxn modelId="{9C4C035F-3FE0-4FB0-A8C2-59DB29200F4E}" type="presParOf" srcId="{561E6164-7324-433F-B5CC-D3EF3C260408}" destId="{27405ED9-F6A0-4DFF-9E35-08E581A192E6}" srcOrd="1" destOrd="0" presId="urn:microsoft.com/office/officeart/2005/8/layout/orgChart1"/>
    <dgm:cxn modelId="{10A2E87C-433A-4830-B57C-F847AD5EAD62}" type="presParOf" srcId="{11AEF229-29A2-42F2-ADFA-756116D06B25}" destId="{EE563A7A-C54E-4DF2-9291-FFA5F92417ED}" srcOrd="1" destOrd="0" presId="urn:microsoft.com/office/officeart/2005/8/layout/orgChart1"/>
    <dgm:cxn modelId="{753C60D9-2E2B-4EF0-80BB-F7302887DD38}" type="presParOf" srcId="{11AEF229-29A2-42F2-ADFA-756116D06B25}" destId="{5CA627F4-CCE7-4FC2-A61C-E19EA61B6FEB}" srcOrd="2" destOrd="0" presId="urn:microsoft.com/office/officeart/2005/8/layout/orgChart1"/>
    <dgm:cxn modelId="{869D49D6-8C9D-4522-808F-383D4AB538C1}" type="presParOf" srcId="{83D2847A-64F1-4E49-B0D4-13B33A530AEE}" destId="{7D896AFB-FB0F-4DD6-B9B9-CD8B25556F4E}" srcOrd="2" destOrd="0" presId="urn:microsoft.com/office/officeart/2005/8/layout/orgChart1"/>
    <dgm:cxn modelId="{9BA4F150-DDB6-4EC7-BAC6-0258773CC70B}" type="presParOf" srcId="{83D2847A-64F1-4E49-B0D4-13B33A530AEE}" destId="{48E37160-D030-449F-9C26-699CF728A760}" srcOrd="3" destOrd="0" presId="urn:microsoft.com/office/officeart/2005/8/layout/orgChart1"/>
    <dgm:cxn modelId="{8A64246C-CE0C-4DB8-B5DF-17EB3463199A}" type="presParOf" srcId="{48E37160-D030-449F-9C26-699CF728A760}" destId="{EAD0F815-D804-48BE-8CF9-F55E36A97838}" srcOrd="0" destOrd="0" presId="urn:microsoft.com/office/officeart/2005/8/layout/orgChart1"/>
    <dgm:cxn modelId="{0564954D-C37C-4B8A-BCC2-7D5DC3DB2399}" type="presParOf" srcId="{EAD0F815-D804-48BE-8CF9-F55E36A97838}" destId="{C2477452-16FE-4718-BF85-9F902B926B6E}" srcOrd="0" destOrd="0" presId="urn:microsoft.com/office/officeart/2005/8/layout/orgChart1"/>
    <dgm:cxn modelId="{AA1A1722-F6F0-412F-9D99-E265CB66F630}" type="presParOf" srcId="{EAD0F815-D804-48BE-8CF9-F55E36A97838}" destId="{77B5B049-C63E-4979-906A-D19625229F2E}" srcOrd="1" destOrd="0" presId="urn:microsoft.com/office/officeart/2005/8/layout/orgChart1"/>
    <dgm:cxn modelId="{2FF68BCA-BD6B-43BF-BCE9-4D3630C07166}" type="presParOf" srcId="{48E37160-D030-449F-9C26-699CF728A760}" destId="{B88C3728-182A-48BE-896D-90AFEF878C9F}" srcOrd="1" destOrd="0" presId="urn:microsoft.com/office/officeart/2005/8/layout/orgChart1"/>
    <dgm:cxn modelId="{476EE311-9365-4BF8-8FB0-D600BDA30C82}" type="presParOf" srcId="{48E37160-D030-449F-9C26-699CF728A760}" destId="{5D9E1E26-FC5D-4989-9903-0DE9E81B989F}" srcOrd="2" destOrd="0" presId="urn:microsoft.com/office/officeart/2005/8/layout/orgChart1"/>
    <dgm:cxn modelId="{A9BBA047-B46B-43B4-B1EB-3E94F0A5B89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6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B9EAD05-F6FB-4733-B536-059999A54030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978CB67-5C5A-48B6-A251-48704733B208}" type="presOf" srcId="{0870FC34-93B2-4C28-B61C-B06AB76C2CEC}" destId="{27405ED9-F6A0-4DFF-9E35-08E581A192E6}" srcOrd="1" destOrd="0" presId="urn:microsoft.com/office/officeart/2005/8/layout/orgChart1"/>
    <dgm:cxn modelId="{918EE451-728C-4BA9-9228-D9D72D4E646B}" type="presOf" srcId="{E1A10C34-877F-45E8-88DE-E3B5B3C4BD32}" destId="{77B5B049-C63E-4979-906A-D19625229F2E}" srcOrd="1" destOrd="0" presId="urn:microsoft.com/office/officeart/2005/8/layout/orgChart1"/>
    <dgm:cxn modelId="{F6CC5254-7364-40A4-8D72-6C069D91DFF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3402CD4-6F52-4374-BC3F-03D8800EE73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72BA2F5-8E39-4E70-A945-A401E35B24DC}" type="presOf" srcId="{0870FC34-93B2-4C28-B61C-B06AB76C2CEC}" destId="{BDDD5B13-6C24-454D-90E7-06E80FDCF246}" srcOrd="0" destOrd="0" presId="urn:microsoft.com/office/officeart/2005/8/layout/orgChart1"/>
    <dgm:cxn modelId="{AAE3FAF9-ED72-454F-BD79-B03BCE7EEDBB}" type="presOf" srcId="{E1A10C34-877F-45E8-88DE-E3B5B3C4BD32}" destId="{C2477452-16FE-4718-BF85-9F902B926B6E}" srcOrd="0" destOrd="0" presId="urn:microsoft.com/office/officeart/2005/8/layout/orgChart1"/>
    <dgm:cxn modelId="{95043CFA-3108-44FE-B908-0E844EFAAF2F}" type="presOf" srcId="{99B35737-7EFB-4591-8861-4D7CC8E7229D}" destId="{7D896AFB-FB0F-4DD6-B9B9-CD8B25556F4E}" srcOrd="0" destOrd="0" presId="urn:microsoft.com/office/officeart/2005/8/layout/orgChart1"/>
    <dgm:cxn modelId="{D30176FB-8397-4C9E-A8D7-CC68006CB3B7}" type="presOf" srcId="{3DE7A9CF-E6C1-4D6B-8AA6-A71141C774E4}" destId="{618149EB-B4EB-44CA-9A58-465BD898B6E3}" srcOrd="0" destOrd="0" presId="urn:microsoft.com/office/officeart/2005/8/layout/orgChart1"/>
    <dgm:cxn modelId="{EF1864EB-D057-401C-A2CF-5D57C7D3C823}" type="presParOf" srcId="{B64C2E78-BEE4-4993-AE65-B682CDC3C36C}" destId="{621E88FA-213B-4C83-8E45-637B2879832C}" srcOrd="0" destOrd="0" presId="urn:microsoft.com/office/officeart/2005/8/layout/orgChart1"/>
    <dgm:cxn modelId="{78E62C4E-503A-4025-B3D7-412285611CB4}" type="presParOf" srcId="{621E88FA-213B-4C83-8E45-637B2879832C}" destId="{9BA48BCD-6ED7-496D-A065-607443309FB2}" srcOrd="0" destOrd="0" presId="urn:microsoft.com/office/officeart/2005/8/layout/orgChart1"/>
    <dgm:cxn modelId="{AE460B56-ECDC-4537-99C8-509EB405F231}" type="presParOf" srcId="{9BA48BCD-6ED7-496D-A065-607443309FB2}" destId="{618149EB-B4EB-44CA-9A58-465BD898B6E3}" srcOrd="0" destOrd="0" presId="urn:microsoft.com/office/officeart/2005/8/layout/orgChart1"/>
    <dgm:cxn modelId="{B6C36FA9-ECD5-4BB7-96D3-0442520C2AFF}" type="presParOf" srcId="{9BA48BCD-6ED7-496D-A065-607443309FB2}" destId="{4EE1CEE8-7319-4152-B57C-D110995C1277}" srcOrd="1" destOrd="0" presId="urn:microsoft.com/office/officeart/2005/8/layout/orgChart1"/>
    <dgm:cxn modelId="{8DAB234F-BF45-4696-AB88-DE4ACD42187E}" type="presParOf" srcId="{621E88FA-213B-4C83-8E45-637B2879832C}" destId="{83D2847A-64F1-4E49-B0D4-13B33A530AEE}" srcOrd="1" destOrd="0" presId="urn:microsoft.com/office/officeart/2005/8/layout/orgChart1"/>
    <dgm:cxn modelId="{E64BB91D-7BE7-4588-9FA2-C005754826E1}" type="presParOf" srcId="{83D2847A-64F1-4E49-B0D4-13B33A530AEE}" destId="{220B2ADD-EEE1-4DC5-8A33-934D212FEC1A}" srcOrd="0" destOrd="0" presId="urn:microsoft.com/office/officeart/2005/8/layout/orgChart1"/>
    <dgm:cxn modelId="{23D80A2C-16C8-4823-93E1-F8C460B0CB37}" type="presParOf" srcId="{83D2847A-64F1-4E49-B0D4-13B33A530AEE}" destId="{11AEF229-29A2-42F2-ADFA-756116D06B25}" srcOrd="1" destOrd="0" presId="urn:microsoft.com/office/officeart/2005/8/layout/orgChart1"/>
    <dgm:cxn modelId="{EAA7CC29-7CF1-4954-926F-AF378F9EACC7}" type="presParOf" srcId="{11AEF229-29A2-42F2-ADFA-756116D06B25}" destId="{561E6164-7324-433F-B5CC-D3EF3C260408}" srcOrd="0" destOrd="0" presId="urn:microsoft.com/office/officeart/2005/8/layout/orgChart1"/>
    <dgm:cxn modelId="{A55DEE55-6873-48A3-B44E-EFD2851A5061}" type="presParOf" srcId="{561E6164-7324-433F-B5CC-D3EF3C260408}" destId="{BDDD5B13-6C24-454D-90E7-06E80FDCF246}" srcOrd="0" destOrd="0" presId="urn:microsoft.com/office/officeart/2005/8/layout/orgChart1"/>
    <dgm:cxn modelId="{45DCE26F-DF41-4027-BFF0-7FEEDED511F7}" type="presParOf" srcId="{561E6164-7324-433F-B5CC-D3EF3C260408}" destId="{27405ED9-F6A0-4DFF-9E35-08E581A192E6}" srcOrd="1" destOrd="0" presId="urn:microsoft.com/office/officeart/2005/8/layout/orgChart1"/>
    <dgm:cxn modelId="{84772AE6-E531-47E7-880B-302E5C6D6229}" type="presParOf" srcId="{11AEF229-29A2-42F2-ADFA-756116D06B25}" destId="{EE563A7A-C54E-4DF2-9291-FFA5F92417ED}" srcOrd="1" destOrd="0" presId="urn:microsoft.com/office/officeart/2005/8/layout/orgChart1"/>
    <dgm:cxn modelId="{7E9B336C-3A87-4D72-BB8B-B9534A40DBE0}" type="presParOf" srcId="{11AEF229-29A2-42F2-ADFA-756116D06B25}" destId="{5CA627F4-CCE7-4FC2-A61C-E19EA61B6FEB}" srcOrd="2" destOrd="0" presId="urn:microsoft.com/office/officeart/2005/8/layout/orgChart1"/>
    <dgm:cxn modelId="{2F70C695-827F-43A2-B581-E1919102DB76}" type="presParOf" srcId="{83D2847A-64F1-4E49-B0D4-13B33A530AEE}" destId="{7D896AFB-FB0F-4DD6-B9B9-CD8B25556F4E}" srcOrd="2" destOrd="0" presId="urn:microsoft.com/office/officeart/2005/8/layout/orgChart1"/>
    <dgm:cxn modelId="{8C3C3A24-0459-4725-834F-660123210941}" type="presParOf" srcId="{83D2847A-64F1-4E49-B0D4-13B33A530AEE}" destId="{48E37160-D030-449F-9C26-699CF728A760}" srcOrd="3" destOrd="0" presId="urn:microsoft.com/office/officeart/2005/8/layout/orgChart1"/>
    <dgm:cxn modelId="{D52D0A66-4B76-4668-9AE6-6948F6DD7481}" type="presParOf" srcId="{48E37160-D030-449F-9C26-699CF728A760}" destId="{EAD0F815-D804-48BE-8CF9-F55E36A97838}" srcOrd="0" destOrd="0" presId="urn:microsoft.com/office/officeart/2005/8/layout/orgChart1"/>
    <dgm:cxn modelId="{BAA63DC1-BBFA-46E1-B6E9-B6D296758C46}" type="presParOf" srcId="{EAD0F815-D804-48BE-8CF9-F55E36A97838}" destId="{C2477452-16FE-4718-BF85-9F902B926B6E}" srcOrd="0" destOrd="0" presId="urn:microsoft.com/office/officeart/2005/8/layout/orgChart1"/>
    <dgm:cxn modelId="{AB07220B-AE35-44AF-8B07-9A9CBDACBAC2}" type="presParOf" srcId="{EAD0F815-D804-48BE-8CF9-F55E36A97838}" destId="{77B5B049-C63E-4979-906A-D19625229F2E}" srcOrd="1" destOrd="0" presId="urn:microsoft.com/office/officeart/2005/8/layout/orgChart1"/>
    <dgm:cxn modelId="{4ABA9256-110D-4B08-9594-297EB76DF7CF}" type="presParOf" srcId="{48E37160-D030-449F-9C26-699CF728A760}" destId="{B88C3728-182A-48BE-896D-90AFEF878C9F}" srcOrd="1" destOrd="0" presId="urn:microsoft.com/office/officeart/2005/8/layout/orgChart1"/>
    <dgm:cxn modelId="{A072B8B5-9A3E-40D9-BA2A-06AD905831FC}" type="presParOf" srcId="{48E37160-D030-449F-9C26-699CF728A760}" destId="{5D9E1E26-FC5D-4989-9903-0DE9E81B989F}" srcOrd="2" destOrd="0" presId="urn:microsoft.com/office/officeart/2005/8/layout/orgChart1"/>
    <dgm:cxn modelId="{CA3C6A93-7CF2-4D9B-B92A-D33C164D07BC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 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CE343906-B165-468F-91B8-DD25E7CAB27D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B84D341-48EA-482E-994D-B927B40DC301}" type="presOf" srcId="{3DE7A9CF-E6C1-4D6B-8AA6-A71141C774E4}" destId="{618149EB-B4EB-44CA-9A58-465BD898B6E3}" srcOrd="0" destOrd="0" presId="urn:microsoft.com/office/officeart/2005/8/layout/orgChart1"/>
    <dgm:cxn modelId="{994DB042-6FA7-4A29-B4EB-D005FC50A9A2}" type="presOf" srcId="{99B35737-7EFB-4591-8861-4D7CC8E7229D}" destId="{7D896AFB-FB0F-4DD6-B9B9-CD8B25556F4E}" srcOrd="0" destOrd="0" presId="urn:microsoft.com/office/officeart/2005/8/layout/orgChart1"/>
    <dgm:cxn modelId="{EDCBC244-5EC8-4F0B-99E4-97130CDD8B52}" type="presOf" srcId="{E1A10C34-877F-45E8-88DE-E3B5B3C4BD32}" destId="{C2477452-16FE-4718-BF85-9F902B926B6E}" srcOrd="0" destOrd="0" presId="urn:microsoft.com/office/officeart/2005/8/layout/orgChart1"/>
    <dgm:cxn modelId="{89A13D46-43B1-4AC4-BAD7-967DC2577600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EAFC25A-7EE4-4337-A454-00FE4A11E516}" type="presOf" srcId="{8ADED367-3194-432B-A344-BECF146E6CE3}" destId="{220B2ADD-EEE1-4DC5-8A33-934D212FEC1A}" srcOrd="0" destOrd="0" presId="urn:microsoft.com/office/officeart/2005/8/layout/orgChart1"/>
    <dgm:cxn modelId="{C9AE5E86-1B8F-42D4-B969-C13FB42EAB32}" type="presOf" srcId="{0870FC34-93B2-4C28-B61C-B06AB76C2CEC}" destId="{BDDD5B13-6C24-454D-90E7-06E80FDCF246}" srcOrd="0" destOrd="0" presId="urn:microsoft.com/office/officeart/2005/8/layout/orgChart1"/>
    <dgm:cxn modelId="{B1878B8E-01BC-41F2-AD32-4195BCA767AF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74A15EB-05B5-4B3F-AABD-2CC94486BD73}" type="presOf" srcId="{0870FC34-93B2-4C28-B61C-B06AB76C2CEC}" destId="{27405ED9-F6A0-4DFF-9E35-08E581A192E6}" srcOrd="1" destOrd="0" presId="urn:microsoft.com/office/officeart/2005/8/layout/orgChart1"/>
    <dgm:cxn modelId="{2E20E305-931C-4C10-AA87-72B5533D0B5F}" type="presParOf" srcId="{B64C2E78-BEE4-4993-AE65-B682CDC3C36C}" destId="{621E88FA-213B-4C83-8E45-637B2879832C}" srcOrd="0" destOrd="0" presId="urn:microsoft.com/office/officeart/2005/8/layout/orgChart1"/>
    <dgm:cxn modelId="{80C06887-6075-4673-A2F0-7D9B814FD9FB}" type="presParOf" srcId="{621E88FA-213B-4C83-8E45-637B2879832C}" destId="{9BA48BCD-6ED7-496D-A065-607443309FB2}" srcOrd="0" destOrd="0" presId="urn:microsoft.com/office/officeart/2005/8/layout/orgChart1"/>
    <dgm:cxn modelId="{8A1CAC2C-B36F-461D-9A29-7AD978234342}" type="presParOf" srcId="{9BA48BCD-6ED7-496D-A065-607443309FB2}" destId="{618149EB-B4EB-44CA-9A58-465BD898B6E3}" srcOrd="0" destOrd="0" presId="urn:microsoft.com/office/officeart/2005/8/layout/orgChart1"/>
    <dgm:cxn modelId="{28137128-B305-4EAD-B13F-12F96BF791D1}" type="presParOf" srcId="{9BA48BCD-6ED7-496D-A065-607443309FB2}" destId="{4EE1CEE8-7319-4152-B57C-D110995C1277}" srcOrd="1" destOrd="0" presId="urn:microsoft.com/office/officeart/2005/8/layout/orgChart1"/>
    <dgm:cxn modelId="{F4A664B5-8A0A-4049-83F5-A82A34F5C86E}" type="presParOf" srcId="{621E88FA-213B-4C83-8E45-637B2879832C}" destId="{83D2847A-64F1-4E49-B0D4-13B33A530AEE}" srcOrd="1" destOrd="0" presId="urn:microsoft.com/office/officeart/2005/8/layout/orgChart1"/>
    <dgm:cxn modelId="{47D33F8D-1117-451C-8189-C45E184A0C18}" type="presParOf" srcId="{83D2847A-64F1-4E49-B0D4-13B33A530AEE}" destId="{220B2ADD-EEE1-4DC5-8A33-934D212FEC1A}" srcOrd="0" destOrd="0" presId="urn:microsoft.com/office/officeart/2005/8/layout/orgChart1"/>
    <dgm:cxn modelId="{E62B3E1F-4BEC-4948-A3E1-356C010462E6}" type="presParOf" srcId="{83D2847A-64F1-4E49-B0D4-13B33A530AEE}" destId="{11AEF229-29A2-42F2-ADFA-756116D06B25}" srcOrd="1" destOrd="0" presId="urn:microsoft.com/office/officeart/2005/8/layout/orgChart1"/>
    <dgm:cxn modelId="{E1633140-A564-4257-9914-6AC68970DF72}" type="presParOf" srcId="{11AEF229-29A2-42F2-ADFA-756116D06B25}" destId="{561E6164-7324-433F-B5CC-D3EF3C260408}" srcOrd="0" destOrd="0" presId="urn:microsoft.com/office/officeart/2005/8/layout/orgChart1"/>
    <dgm:cxn modelId="{B3E71ECB-6090-4BF8-B434-B1E2AD339DDA}" type="presParOf" srcId="{561E6164-7324-433F-B5CC-D3EF3C260408}" destId="{BDDD5B13-6C24-454D-90E7-06E80FDCF246}" srcOrd="0" destOrd="0" presId="urn:microsoft.com/office/officeart/2005/8/layout/orgChart1"/>
    <dgm:cxn modelId="{E470E265-621D-46A6-BF72-3ED81629B129}" type="presParOf" srcId="{561E6164-7324-433F-B5CC-D3EF3C260408}" destId="{27405ED9-F6A0-4DFF-9E35-08E581A192E6}" srcOrd="1" destOrd="0" presId="urn:microsoft.com/office/officeart/2005/8/layout/orgChart1"/>
    <dgm:cxn modelId="{083BCF12-CBFB-443B-A033-89FE7DD3FC63}" type="presParOf" srcId="{11AEF229-29A2-42F2-ADFA-756116D06B25}" destId="{EE563A7A-C54E-4DF2-9291-FFA5F92417ED}" srcOrd="1" destOrd="0" presId="urn:microsoft.com/office/officeart/2005/8/layout/orgChart1"/>
    <dgm:cxn modelId="{2BD24342-B0AC-4D2C-AD43-4134B2F59F25}" type="presParOf" srcId="{11AEF229-29A2-42F2-ADFA-756116D06B25}" destId="{5CA627F4-CCE7-4FC2-A61C-E19EA61B6FEB}" srcOrd="2" destOrd="0" presId="urn:microsoft.com/office/officeart/2005/8/layout/orgChart1"/>
    <dgm:cxn modelId="{5873752C-69E0-434F-82AA-2F0BE7F9D839}" type="presParOf" srcId="{83D2847A-64F1-4E49-B0D4-13B33A530AEE}" destId="{7D896AFB-FB0F-4DD6-B9B9-CD8B25556F4E}" srcOrd="2" destOrd="0" presId="urn:microsoft.com/office/officeart/2005/8/layout/orgChart1"/>
    <dgm:cxn modelId="{2446F491-CEFD-4562-A7EF-0E00AC5463E0}" type="presParOf" srcId="{83D2847A-64F1-4E49-B0D4-13B33A530AEE}" destId="{48E37160-D030-449F-9C26-699CF728A760}" srcOrd="3" destOrd="0" presId="urn:microsoft.com/office/officeart/2005/8/layout/orgChart1"/>
    <dgm:cxn modelId="{BB7F86C2-4FFF-486F-B0D1-1CFF3DFAFBC6}" type="presParOf" srcId="{48E37160-D030-449F-9C26-699CF728A760}" destId="{EAD0F815-D804-48BE-8CF9-F55E36A97838}" srcOrd="0" destOrd="0" presId="urn:microsoft.com/office/officeart/2005/8/layout/orgChart1"/>
    <dgm:cxn modelId="{8C4EC0D1-5E50-40F8-B61D-C34D27086CE4}" type="presParOf" srcId="{EAD0F815-D804-48BE-8CF9-F55E36A97838}" destId="{C2477452-16FE-4718-BF85-9F902B926B6E}" srcOrd="0" destOrd="0" presId="urn:microsoft.com/office/officeart/2005/8/layout/orgChart1"/>
    <dgm:cxn modelId="{11F2A681-E1B3-4987-AFED-236960B5C3CA}" type="presParOf" srcId="{EAD0F815-D804-48BE-8CF9-F55E36A97838}" destId="{77B5B049-C63E-4979-906A-D19625229F2E}" srcOrd="1" destOrd="0" presId="urn:microsoft.com/office/officeart/2005/8/layout/orgChart1"/>
    <dgm:cxn modelId="{2F6F5A84-DC30-4E62-8F74-C35EA9FD99E3}" type="presParOf" srcId="{48E37160-D030-449F-9C26-699CF728A760}" destId="{B88C3728-182A-48BE-896D-90AFEF878C9F}" srcOrd="1" destOrd="0" presId="urn:microsoft.com/office/officeart/2005/8/layout/orgChart1"/>
    <dgm:cxn modelId="{C0F84407-E5FD-4CBD-870D-DAD97AC63C3E}" type="presParOf" srcId="{48E37160-D030-449F-9C26-699CF728A760}" destId="{5D9E1E26-FC5D-4989-9903-0DE9E81B989F}" srcOrd="2" destOrd="0" presId="urn:microsoft.com/office/officeart/2005/8/layout/orgChart1"/>
    <dgm:cxn modelId="{98AAA15E-DFC6-4796-AA18-C275C5BBB896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pPr algn="ctr"/>
          <a:r>
            <a:rPr lang="es-SV" sz="1400" dirty="0"/>
            <a:t>21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BCC9738-F352-4CD3-B64F-2FC73FA1810B}" type="presOf" srcId="{E1A10C34-877F-45E8-88DE-E3B5B3C4BD32}" destId="{77B5B049-C63E-4979-906A-D19625229F2E}" srcOrd="1" destOrd="0" presId="urn:microsoft.com/office/officeart/2005/8/layout/orgChart1"/>
    <dgm:cxn modelId="{3C46A73A-F3EB-44EF-BA37-F1BC722642B0}" type="presOf" srcId="{3DE7A9CF-E6C1-4D6B-8AA6-A71141C774E4}" destId="{618149EB-B4EB-44CA-9A58-465BD898B6E3}" srcOrd="0" destOrd="0" presId="urn:microsoft.com/office/officeart/2005/8/layout/orgChart1"/>
    <dgm:cxn modelId="{0042EA62-1AA9-4118-A9EC-6AC0EF4CA09E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5D33884-F79F-4045-9E68-480506F9F869}" type="presOf" srcId="{E1A10C34-877F-45E8-88DE-E3B5B3C4BD32}" destId="{C2477452-16FE-4718-BF85-9F902B926B6E}" srcOrd="0" destOrd="0" presId="urn:microsoft.com/office/officeart/2005/8/layout/orgChart1"/>
    <dgm:cxn modelId="{7B699B8D-BFD3-4645-8CD3-B379F1F42406}" type="presOf" srcId="{0870FC34-93B2-4C28-B61C-B06AB76C2CEC}" destId="{27405ED9-F6A0-4DFF-9E35-08E581A192E6}" srcOrd="1" destOrd="0" presId="urn:microsoft.com/office/officeart/2005/8/layout/orgChart1"/>
    <dgm:cxn modelId="{098CD69B-5327-41D5-80D9-3626943FA3C7}" type="presOf" srcId="{3DE7A9CF-E6C1-4D6B-8AA6-A71141C774E4}" destId="{4EE1CEE8-7319-4152-B57C-D110995C1277}" srcOrd="1" destOrd="0" presId="urn:microsoft.com/office/officeart/2005/8/layout/orgChart1"/>
    <dgm:cxn modelId="{DACFD6A4-D480-4157-B917-E9EF70EF3198}" type="presOf" srcId="{0870FC34-93B2-4C28-B61C-B06AB76C2CEC}" destId="{BDDD5B13-6C24-454D-90E7-06E80FDCF246}" srcOrd="0" destOrd="0" presId="urn:microsoft.com/office/officeart/2005/8/layout/orgChart1"/>
    <dgm:cxn modelId="{D505F3D8-006C-4D2D-8147-E416A106C46A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C631E3-2F6A-412D-9AB6-CF97781D8682}" type="presOf" srcId="{8ADED367-3194-432B-A344-BECF146E6CE3}" destId="{220B2ADD-EEE1-4DC5-8A33-934D212FEC1A}" srcOrd="0" destOrd="0" presId="urn:microsoft.com/office/officeart/2005/8/layout/orgChart1"/>
    <dgm:cxn modelId="{B610E845-16CA-4AFC-A59C-5F9043D39C36}" type="presParOf" srcId="{B64C2E78-BEE4-4993-AE65-B682CDC3C36C}" destId="{621E88FA-213B-4C83-8E45-637B2879832C}" srcOrd="0" destOrd="0" presId="urn:microsoft.com/office/officeart/2005/8/layout/orgChart1"/>
    <dgm:cxn modelId="{A9DC5F11-8764-4F64-BB8D-BE885EC72CDC}" type="presParOf" srcId="{621E88FA-213B-4C83-8E45-637B2879832C}" destId="{9BA48BCD-6ED7-496D-A065-607443309FB2}" srcOrd="0" destOrd="0" presId="urn:microsoft.com/office/officeart/2005/8/layout/orgChart1"/>
    <dgm:cxn modelId="{E0C8A750-7718-492D-9B28-3BA27CDDEBF8}" type="presParOf" srcId="{9BA48BCD-6ED7-496D-A065-607443309FB2}" destId="{618149EB-B4EB-44CA-9A58-465BD898B6E3}" srcOrd="0" destOrd="0" presId="urn:microsoft.com/office/officeart/2005/8/layout/orgChart1"/>
    <dgm:cxn modelId="{9B6513DE-87AD-4C61-B7F3-3AB2FAF63CEF}" type="presParOf" srcId="{9BA48BCD-6ED7-496D-A065-607443309FB2}" destId="{4EE1CEE8-7319-4152-B57C-D110995C1277}" srcOrd="1" destOrd="0" presId="urn:microsoft.com/office/officeart/2005/8/layout/orgChart1"/>
    <dgm:cxn modelId="{7E702EA6-9D09-444D-A2C9-F78FBF01D5D6}" type="presParOf" srcId="{621E88FA-213B-4C83-8E45-637B2879832C}" destId="{83D2847A-64F1-4E49-B0D4-13B33A530AEE}" srcOrd="1" destOrd="0" presId="urn:microsoft.com/office/officeart/2005/8/layout/orgChart1"/>
    <dgm:cxn modelId="{826E2670-3907-4251-9EE3-2E9A1B8DADFE}" type="presParOf" srcId="{83D2847A-64F1-4E49-B0D4-13B33A530AEE}" destId="{220B2ADD-EEE1-4DC5-8A33-934D212FEC1A}" srcOrd="0" destOrd="0" presId="urn:microsoft.com/office/officeart/2005/8/layout/orgChart1"/>
    <dgm:cxn modelId="{D52A967F-96F1-42F5-A144-C228335A610A}" type="presParOf" srcId="{83D2847A-64F1-4E49-B0D4-13B33A530AEE}" destId="{11AEF229-29A2-42F2-ADFA-756116D06B25}" srcOrd="1" destOrd="0" presId="urn:microsoft.com/office/officeart/2005/8/layout/orgChart1"/>
    <dgm:cxn modelId="{2F703BE5-0FA3-4800-8C23-8709069F4EB9}" type="presParOf" srcId="{11AEF229-29A2-42F2-ADFA-756116D06B25}" destId="{561E6164-7324-433F-B5CC-D3EF3C260408}" srcOrd="0" destOrd="0" presId="urn:microsoft.com/office/officeart/2005/8/layout/orgChart1"/>
    <dgm:cxn modelId="{AC6A3BD0-1646-4D5D-A12A-5DF969A07133}" type="presParOf" srcId="{561E6164-7324-433F-B5CC-D3EF3C260408}" destId="{BDDD5B13-6C24-454D-90E7-06E80FDCF246}" srcOrd="0" destOrd="0" presId="urn:microsoft.com/office/officeart/2005/8/layout/orgChart1"/>
    <dgm:cxn modelId="{F52A49F9-E6C2-4DD0-99BC-3885E1F23C63}" type="presParOf" srcId="{561E6164-7324-433F-B5CC-D3EF3C260408}" destId="{27405ED9-F6A0-4DFF-9E35-08E581A192E6}" srcOrd="1" destOrd="0" presId="urn:microsoft.com/office/officeart/2005/8/layout/orgChart1"/>
    <dgm:cxn modelId="{C3AB0191-24EE-4BE7-AC75-22AE0E1A02BA}" type="presParOf" srcId="{11AEF229-29A2-42F2-ADFA-756116D06B25}" destId="{EE563A7A-C54E-4DF2-9291-FFA5F92417ED}" srcOrd="1" destOrd="0" presId="urn:microsoft.com/office/officeart/2005/8/layout/orgChart1"/>
    <dgm:cxn modelId="{BF67DC32-AF5E-45F3-8124-C952712102A7}" type="presParOf" srcId="{11AEF229-29A2-42F2-ADFA-756116D06B25}" destId="{5CA627F4-CCE7-4FC2-A61C-E19EA61B6FEB}" srcOrd="2" destOrd="0" presId="urn:microsoft.com/office/officeart/2005/8/layout/orgChart1"/>
    <dgm:cxn modelId="{3A31BCF5-03FE-4582-92CD-D217860A7B2F}" type="presParOf" srcId="{83D2847A-64F1-4E49-B0D4-13B33A530AEE}" destId="{7D896AFB-FB0F-4DD6-B9B9-CD8B25556F4E}" srcOrd="2" destOrd="0" presId="urn:microsoft.com/office/officeart/2005/8/layout/orgChart1"/>
    <dgm:cxn modelId="{0D8383A6-786B-4DB1-B4AD-284C282365DE}" type="presParOf" srcId="{83D2847A-64F1-4E49-B0D4-13B33A530AEE}" destId="{48E37160-D030-449F-9C26-699CF728A760}" srcOrd="3" destOrd="0" presId="urn:microsoft.com/office/officeart/2005/8/layout/orgChart1"/>
    <dgm:cxn modelId="{3AF85AA8-5D24-478C-AA12-7635FCD6EF3A}" type="presParOf" srcId="{48E37160-D030-449F-9C26-699CF728A760}" destId="{EAD0F815-D804-48BE-8CF9-F55E36A97838}" srcOrd="0" destOrd="0" presId="urn:microsoft.com/office/officeart/2005/8/layout/orgChart1"/>
    <dgm:cxn modelId="{4597DCF2-B75C-40D3-B0B6-F1C1E6C32E87}" type="presParOf" srcId="{EAD0F815-D804-48BE-8CF9-F55E36A97838}" destId="{C2477452-16FE-4718-BF85-9F902B926B6E}" srcOrd="0" destOrd="0" presId="urn:microsoft.com/office/officeart/2005/8/layout/orgChart1"/>
    <dgm:cxn modelId="{CB0A75A0-89FB-4218-9B17-D9BF82A9379C}" type="presParOf" srcId="{EAD0F815-D804-48BE-8CF9-F55E36A97838}" destId="{77B5B049-C63E-4979-906A-D19625229F2E}" srcOrd="1" destOrd="0" presId="urn:microsoft.com/office/officeart/2005/8/layout/orgChart1"/>
    <dgm:cxn modelId="{645B8A63-CF6F-49CA-8DCB-6ECE89F8381A}" type="presParOf" srcId="{48E37160-D030-449F-9C26-699CF728A760}" destId="{B88C3728-182A-48BE-896D-90AFEF878C9F}" srcOrd="1" destOrd="0" presId="urn:microsoft.com/office/officeart/2005/8/layout/orgChart1"/>
    <dgm:cxn modelId="{B11C2749-1D2F-4263-A618-2EB6093F31C6}" type="presParOf" srcId="{48E37160-D030-449F-9C26-699CF728A760}" destId="{5D9E1E26-FC5D-4989-9903-0DE9E81B989F}" srcOrd="2" destOrd="0" presId="urn:microsoft.com/office/officeart/2005/8/layout/orgChart1"/>
    <dgm:cxn modelId="{C176AF7F-7705-4FB3-89DB-E2AE474430D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9AFCB34-57D1-492E-B703-8B3A488EDBCB}" type="presOf" srcId="{3DE7A9CF-E6C1-4D6B-8AA6-A71141C774E4}" destId="{618149EB-B4EB-44CA-9A58-465BD898B6E3}" srcOrd="0" destOrd="0" presId="urn:microsoft.com/office/officeart/2005/8/layout/orgChart1"/>
    <dgm:cxn modelId="{88716339-888C-4A92-931D-5515A1ADC6AA}" type="presOf" srcId="{E1A10C34-877F-45E8-88DE-E3B5B3C4BD32}" destId="{77B5B049-C63E-4979-906A-D19625229F2E}" srcOrd="1" destOrd="0" presId="urn:microsoft.com/office/officeart/2005/8/layout/orgChart1"/>
    <dgm:cxn modelId="{80E38156-9929-4716-A145-EC10DD08B81B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360D55A-E847-4AD5-AADF-3DB9364CACE6}" type="presOf" srcId="{E1A10C34-877F-45E8-88DE-E3B5B3C4BD32}" destId="{C2477452-16FE-4718-BF85-9F902B926B6E}" srcOrd="0" destOrd="0" presId="urn:microsoft.com/office/officeart/2005/8/layout/orgChart1"/>
    <dgm:cxn modelId="{D898E288-FB43-4E22-99F1-F81B7A8E960D}" type="presOf" srcId="{0870FC34-93B2-4C28-B61C-B06AB76C2CEC}" destId="{27405ED9-F6A0-4DFF-9E35-08E581A192E6}" srcOrd="1" destOrd="0" presId="urn:microsoft.com/office/officeart/2005/8/layout/orgChart1"/>
    <dgm:cxn modelId="{BF9C549B-761E-4B93-878E-57408F8FD8C6}" type="presOf" srcId="{0870FC34-93B2-4C28-B61C-B06AB76C2CEC}" destId="{BDDD5B13-6C24-454D-90E7-06E80FDCF246}" srcOrd="0" destOrd="0" presId="urn:microsoft.com/office/officeart/2005/8/layout/orgChart1"/>
    <dgm:cxn modelId="{7A9A4EC0-1407-4F6D-B020-803EDEB955A3}" type="presOf" srcId="{99B35737-7EFB-4591-8861-4D7CC8E7229D}" destId="{7D896AFB-FB0F-4DD6-B9B9-CD8B25556F4E}" srcOrd="0" destOrd="0" presId="urn:microsoft.com/office/officeart/2005/8/layout/orgChart1"/>
    <dgm:cxn modelId="{B09AA5C2-F711-4A4C-9CE8-8065980E6DF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F0A54E7-EB28-4326-B1A2-2B998B184F83}" type="presOf" srcId="{3DE7A9CF-E6C1-4D6B-8AA6-A71141C774E4}" destId="{4EE1CEE8-7319-4152-B57C-D110995C1277}" srcOrd="1" destOrd="0" presId="urn:microsoft.com/office/officeart/2005/8/layout/orgChart1"/>
    <dgm:cxn modelId="{E45658C7-2096-4012-B298-8A2D81609D31}" type="presParOf" srcId="{B64C2E78-BEE4-4993-AE65-B682CDC3C36C}" destId="{621E88FA-213B-4C83-8E45-637B2879832C}" srcOrd="0" destOrd="0" presId="urn:microsoft.com/office/officeart/2005/8/layout/orgChart1"/>
    <dgm:cxn modelId="{51866B47-8493-497C-A34F-1BD3B71EA49A}" type="presParOf" srcId="{621E88FA-213B-4C83-8E45-637B2879832C}" destId="{9BA48BCD-6ED7-496D-A065-607443309FB2}" srcOrd="0" destOrd="0" presId="urn:microsoft.com/office/officeart/2005/8/layout/orgChart1"/>
    <dgm:cxn modelId="{8F639558-D538-4824-99F8-435BFD2CE933}" type="presParOf" srcId="{9BA48BCD-6ED7-496D-A065-607443309FB2}" destId="{618149EB-B4EB-44CA-9A58-465BD898B6E3}" srcOrd="0" destOrd="0" presId="urn:microsoft.com/office/officeart/2005/8/layout/orgChart1"/>
    <dgm:cxn modelId="{66D8E709-187E-4732-9985-D25B1FA93C8C}" type="presParOf" srcId="{9BA48BCD-6ED7-496D-A065-607443309FB2}" destId="{4EE1CEE8-7319-4152-B57C-D110995C1277}" srcOrd="1" destOrd="0" presId="urn:microsoft.com/office/officeart/2005/8/layout/orgChart1"/>
    <dgm:cxn modelId="{0D9A0B42-ACAC-4347-B3D4-A954E6C143E0}" type="presParOf" srcId="{621E88FA-213B-4C83-8E45-637B2879832C}" destId="{83D2847A-64F1-4E49-B0D4-13B33A530AEE}" srcOrd="1" destOrd="0" presId="urn:microsoft.com/office/officeart/2005/8/layout/orgChart1"/>
    <dgm:cxn modelId="{D5B4DB9D-518E-4F9E-9F52-A6C729085BF3}" type="presParOf" srcId="{83D2847A-64F1-4E49-B0D4-13B33A530AEE}" destId="{220B2ADD-EEE1-4DC5-8A33-934D212FEC1A}" srcOrd="0" destOrd="0" presId="urn:microsoft.com/office/officeart/2005/8/layout/orgChart1"/>
    <dgm:cxn modelId="{123F5041-AC31-4FCA-AE9D-699668BD3F94}" type="presParOf" srcId="{83D2847A-64F1-4E49-B0D4-13B33A530AEE}" destId="{11AEF229-29A2-42F2-ADFA-756116D06B25}" srcOrd="1" destOrd="0" presId="urn:microsoft.com/office/officeart/2005/8/layout/orgChart1"/>
    <dgm:cxn modelId="{ECA2B5B8-ED29-48BF-A243-F29F170BEBA3}" type="presParOf" srcId="{11AEF229-29A2-42F2-ADFA-756116D06B25}" destId="{561E6164-7324-433F-B5CC-D3EF3C260408}" srcOrd="0" destOrd="0" presId="urn:microsoft.com/office/officeart/2005/8/layout/orgChart1"/>
    <dgm:cxn modelId="{2089737A-CDA5-4B76-9414-922F47DA7EB1}" type="presParOf" srcId="{561E6164-7324-433F-B5CC-D3EF3C260408}" destId="{BDDD5B13-6C24-454D-90E7-06E80FDCF246}" srcOrd="0" destOrd="0" presId="urn:microsoft.com/office/officeart/2005/8/layout/orgChart1"/>
    <dgm:cxn modelId="{40479560-0F54-443E-8748-D30E714F75BE}" type="presParOf" srcId="{561E6164-7324-433F-B5CC-D3EF3C260408}" destId="{27405ED9-F6A0-4DFF-9E35-08E581A192E6}" srcOrd="1" destOrd="0" presId="urn:microsoft.com/office/officeart/2005/8/layout/orgChart1"/>
    <dgm:cxn modelId="{EBA9CDE3-C361-4746-BED0-1BB860B6B5A2}" type="presParOf" srcId="{11AEF229-29A2-42F2-ADFA-756116D06B25}" destId="{EE563A7A-C54E-4DF2-9291-FFA5F92417ED}" srcOrd="1" destOrd="0" presId="urn:microsoft.com/office/officeart/2005/8/layout/orgChart1"/>
    <dgm:cxn modelId="{0DE75DDC-D253-49CF-9610-E72E32A00C0F}" type="presParOf" srcId="{11AEF229-29A2-42F2-ADFA-756116D06B25}" destId="{5CA627F4-CCE7-4FC2-A61C-E19EA61B6FEB}" srcOrd="2" destOrd="0" presId="urn:microsoft.com/office/officeart/2005/8/layout/orgChart1"/>
    <dgm:cxn modelId="{CBA8FC25-51E8-47C6-A56F-FCF40D11DE0F}" type="presParOf" srcId="{83D2847A-64F1-4E49-B0D4-13B33A530AEE}" destId="{7D896AFB-FB0F-4DD6-B9B9-CD8B25556F4E}" srcOrd="2" destOrd="0" presId="urn:microsoft.com/office/officeart/2005/8/layout/orgChart1"/>
    <dgm:cxn modelId="{79A2703C-9A5E-4F6F-AA0D-8EE815E37A2E}" type="presParOf" srcId="{83D2847A-64F1-4E49-B0D4-13B33A530AEE}" destId="{48E37160-D030-449F-9C26-699CF728A760}" srcOrd="3" destOrd="0" presId="urn:microsoft.com/office/officeart/2005/8/layout/orgChart1"/>
    <dgm:cxn modelId="{27F7FA9B-513B-474F-A5BD-07E874FD1127}" type="presParOf" srcId="{48E37160-D030-449F-9C26-699CF728A760}" destId="{EAD0F815-D804-48BE-8CF9-F55E36A97838}" srcOrd="0" destOrd="0" presId="urn:microsoft.com/office/officeart/2005/8/layout/orgChart1"/>
    <dgm:cxn modelId="{C83C1016-98D2-4E8C-A8AD-261CDB2795E4}" type="presParOf" srcId="{EAD0F815-D804-48BE-8CF9-F55E36A97838}" destId="{C2477452-16FE-4718-BF85-9F902B926B6E}" srcOrd="0" destOrd="0" presId="urn:microsoft.com/office/officeart/2005/8/layout/orgChart1"/>
    <dgm:cxn modelId="{8E080B14-2ABC-4AEB-ADC9-391DC03E0ED5}" type="presParOf" srcId="{EAD0F815-D804-48BE-8CF9-F55E36A97838}" destId="{77B5B049-C63E-4979-906A-D19625229F2E}" srcOrd="1" destOrd="0" presId="urn:microsoft.com/office/officeart/2005/8/layout/orgChart1"/>
    <dgm:cxn modelId="{7A644E71-C631-44C9-BDDB-E41EC9E1B418}" type="presParOf" srcId="{48E37160-D030-449F-9C26-699CF728A760}" destId="{B88C3728-182A-48BE-896D-90AFEF878C9F}" srcOrd="1" destOrd="0" presId="urn:microsoft.com/office/officeart/2005/8/layout/orgChart1"/>
    <dgm:cxn modelId="{AD97483D-8550-4718-A125-7844A0525596}" type="presParOf" srcId="{48E37160-D030-449F-9C26-699CF728A760}" destId="{5D9E1E26-FC5D-4989-9903-0DE9E81B989F}" srcOrd="2" destOrd="0" presId="urn:microsoft.com/office/officeart/2005/8/layout/orgChart1"/>
    <dgm:cxn modelId="{AE5FFDD8-FD5C-4F72-A1A8-BE2AC400C04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10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8E4409-A6BB-4733-84A9-2EE7C28E349A}" type="presOf" srcId="{3DE7A9CF-E6C1-4D6B-8AA6-A71141C774E4}" destId="{4EE1CEE8-7319-4152-B57C-D110995C1277}" srcOrd="1" destOrd="0" presId="urn:microsoft.com/office/officeart/2005/8/layout/orgChart1"/>
    <dgm:cxn modelId="{1113D217-4714-4D87-B706-7162CFF5A707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0F71940-52A6-4347-805E-DFBD6EF22F95}" type="presOf" srcId="{E1A10C34-877F-45E8-88DE-E3B5B3C4BD32}" destId="{C2477452-16FE-4718-BF85-9F902B926B6E}" srcOrd="0" destOrd="0" presId="urn:microsoft.com/office/officeart/2005/8/layout/orgChart1"/>
    <dgm:cxn modelId="{A2B5C369-B93B-4C65-819E-12FB549BAA02}" type="presOf" srcId="{99B35737-7EFB-4591-8861-4D7CC8E7229D}" destId="{7D896AFB-FB0F-4DD6-B9B9-CD8B25556F4E}" srcOrd="0" destOrd="0" presId="urn:microsoft.com/office/officeart/2005/8/layout/orgChart1"/>
    <dgm:cxn modelId="{381EA96F-879A-408A-AB67-BBD06128B613}" type="presOf" srcId="{0870FC34-93B2-4C28-B61C-B06AB76C2CEC}" destId="{BDDD5B13-6C24-454D-90E7-06E80FDCF246}" srcOrd="0" destOrd="0" presId="urn:microsoft.com/office/officeart/2005/8/layout/orgChart1"/>
    <dgm:cxn modelId="{05B44850-1947-453B-B69A-B5C1EA52925E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19BBAB3-B9E6-43D0-B425-E8B5251AC24A}" type="presOf" srcId="{3DE7A9CF-E6C1-4D6B-8AA6-A71141C774E4}" destId="{618149EB-B4EB-44CA-9A58-465BD898B6E3}" srcOrd="0" destOrd="0" presId="urn:microsoft.com/office/officeart/2005/8/layout/orgChart1"/>
    <dgm:cxn modelId="{BC2F09DE-5665-489D-9C7F-1CA1DD873F91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FB505F1-04C1-4218-855C-C764EB19A950}" type="presOf" srcId="{E1A10C34-877F-45E8-88DE-E3B5B3C4BD32}" destId="{77B5B049-C63E-4979-906A-D19625229F2E}" srcOrd="1" destOrd="0" presId="urn:microsoft.com/office/officeart/2005/8/layout/orgChart1"/>
    <dgm:cxn modelId="{DA2B0322-22FF-45BB-A3CE-CC3586343A6C}" type="presParOf" srcId="{B64C2E78-BEE4-4993-AE65-B682CDC3C36C}" destId="{621E88FA-213B-4C83-8E45-637B2879832C}" srcOrd="0" destOrd="0" presId="urn:microsoft.com/office/officeart/2005/8/layout/orgChart1"/>
    <dgm:cxn modelId="{F8231C49-B524-47CB-AC98-2B23AFC00AC7}" type="presParOf" srcId="{621E88FA-213B-4C83-8E45-637B2879832C}" destId="{9BA48BCD-6ED7-496D-A065-607443309FB2}" srcOrd="0" destOrd="0" presId="urn:microsoft.com/office/officeart/2005/8/layout/orgChart1"/>
    <dgm:cxn modelId="{F451AD94-4FCE-41E2-9D59-99B416251FA3}" type="presParOf" srcId="{9BA48BCD-6ED7-496D-A065-607443309FB2}" destId="{618149EB-B4EB-44CA-9A58-465BD898B6E3}" srcOrd="0" destOrd="0" presId="urn:microsoft.com/office/officeart/2005/8/layout/orgChart1"/>
    <dgm:cxn modelId="{C80A8C4B-B2CC-4B50-97B4-7934E482DA0C}" type="presParOf" srcId="{9BA48BCD-6ED7-496D-A065-607443309FB2}" destId="{4EE1CEE8-7319-4152-B57C-D110995C1277}" srcOrd="1" destOrd="0" presId="urn:microsoft.com/office/officeart/2005/8/layout/orgChart1"/>
    <dgm:cxn modelId="{98260944-2639-4007-BF0F-A1D97250169F}" type="presParOf" srcId="{621E88FA-213B-4C83-8E45-637B2879832C}" destId="{83D2847A-64F1-4E49-B0D4-13B33A530AEE}" srcOrd="1" destOrd="0" presId="urn:microsoft.com/office/officeart/2005/8/layout/orgChart1"/>
    <dgm:cxn modelId="{0AAF1B15-19B9-4D84-9E9A-939FAD7D452A}" type="presParOf" srcId="{83D2847A-64F1-4E49-B0D4-13B33A530AEE}" destId="{220B2ADD-EEE1-4DC5-8A33-934D212FEC1A}" srcOrd="0" destOrd="0" presId="urn:microsoft.com/office/officeart/2005/8/layout/orgChart1"/>
    <dgm:cxn modelId="{E3640521-F6A3-4FA7-9997-6FBD5394229E}" type="presParOf" srcId="{83D2847A-64F1-4E49-B0D4-13B33A530AEE}" destId="{11AEF229-29A2-42F2-ADFA-756116D06B25}" srcOrd="1" destOrd="0" presId="urn:microsoft.com/office/officeart/2005/8/layout/orgChart1"/>
    <dgm:cxn modelId="{3AD618CC-06E5-4908-B18F-7AB19F63DD16}" type="presParOf" srcId="{11AEF229-29A2-42F2-ADFA-756116D06B25}" destId="{561E6164-7324-433F-B5CC-D3EF3C260408}" srcOrd="0" destOrd="0" presId="urn:microsoft.com/office/officeart/2005/8/layout/orgChart1"/>
    <dgm:cxn modelId="{2BBACEF4-6C08-4849-839D-9A08196A30A1}" type="presParOf" srcId="{561E6164-7324-433F-B5CC-D3EF3C260408}" destId="{BDDD5B13-6C24-454D-90E7-06E80FDCF246}" srcOrd="0" destOrd="0" presId="urn:microsoft.com/office/officeart/2005/8/layout/orgChart1"/>
    <dgm:cxn modelId="{A331E912-77A0-48B8-A0B5-5C909EBA73CA}" type="presParOf" srcId="{561E6164-7324-433F-B5CC-D3EF3C260408}" destId="{27405ED9-F6A0-4DFF-9E35-08E581A192E6}" srcOrd="1" destOrd="0" presId="urn:microsoft.com/office/officeart/2005/8/layout/orgChart1"/>
    <dgm:cxn modelId="{FAC3BE7C-C6FA-4DAE-8BD9-80F2B95E671A}" type="presParOf" srcId="{11AEF229-29A2-42F2-ADFA-756116D06B25}" destId="{EE563A7A-C54E-4DF2-9291-FFA5F92417ED}" srcOrd="1" destOrd="0" presId="urn:microsoft.com/office/officeart/2005/8/layout/orgChart1"/>
    <dgm:cxn modelId="{BCFDAA45-4E95-457A-A107-A559C97063E8}" type="presParOf" srcId="{11AEF229-29A2-42F2-ADFA-756116D06B25}" destId="{5CA627F4-CCE7-4FC2-A61C-E19EA61B6FEB}" srcOrd="2" destOrd="0" presId="urn:microsoft.com/office/officeart/2005/8/layout/orgChart1"/>
    <dgm:cxn modelId="{9248835D-6D24-4249-A424-F37927914772}" type="presParOf" srcId="{83D2847A-64F1-4E49-B0D4-13B33A530AEE}" destId="{7D896AFB-FB0F-4DD6-B9B9-CD8B25556F4E}" srcOrd="2" destOrd="0" presId="urn:microsoft.com/office/officeart/2005/8/layout/orgChart1"/>
    <dgm:cxn modelId="{BD9A427B-54B9-4C18-BC45-710492028F80}" type="presParOf" srcId="{83D2847A-64F1-4E49-B0D4-13B33A530AEE}" destId="{48E37160-D030-449F-9C26-699CF728A760}" srcOrd="3" destOrd="0" presId="urn:microsoft.com/office/officeart/2005/8/layout/orgChart1"/>
    <dgm:cxn modelId="{5E91AEB4-E9E2-410D-B3A4-531AF0AC0026}" type="presParOf" srcId="{48E37160-D030-449F-9C26-699CF728A760}" destId="{EAD0F815-D804-48BE-8CF9-F55E36A97838}" srcOrd="0" destOrd="0" presId="urn:microsoft.com/office/officeart/2005/8/layout/orgChart1"/>
    <dgm:cxn modelId="{DD8580B2-38DA-421E-93CE-C8433733A205}" type="presParOf" srcId="{EAD0F815-D804-48BE-8CF9-F55E36A97838}" destId="{C2477452-16FE-4718-BF85-9F902B926B6E}" srcOrd="0" destOrd="0" presId="urn:microsoft.com/office/officeart/2005/8/layout/orgChart1"/>
    <dgm:cxn modelId="{C1152145-A086-4C42-8181-AA3C618A171B}" type="presParOf" srcId="{EAD0F815-D804-48BE-8CF9-F55E36A97838}" destId="{77B5B049-C63E-4979-906A-D19625229F2E}" srcOrd="1" destOrd="0" presId="urn:microsoft.com/office/officeart/2005/8/layout/orgChart1"/>
    <dgm:cxn modelId="{2EC70C89-63A5-4028-B0E9-791355ABEB03}" type="presParOf" srcId="{48E37160-D030-449F-9C26-699CF728A760}" destId="{B88C3728-182A-48BE-896D-90AFEF878C9F}" srcOrd="1" destOrd="0" presId="urn:microsoft.com/office/officeart/2005/8/layout/orgChart1"/>
    <dgm:cxn modelId="{C2AFA008-1304-4091-A852-200EFB758CF9}" type="presParOf" srcId="{48E37160-D030-449F-9C26-699CF728A760}" destId="{5D9E1E26-FC5D-4989-9903-0DE9E81B989F}" srcOrd="2" destOrd="0" presId="urn:microsoft.com/office/officeart/2005/8/layout/orgChart1"/>
    <dgm:cxn modelId="{6FDA909D-BFDB-4A4C-B97D-29E5B976298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135CD1B-3744-4B01-962C-5A5C0A978028}" type="presOf" srcId="{0870FC34-93B2-4C28-B61C-B06AB76C2CEC}" destId="{BDDD5B13-6C24-454D-90E7-06E80FDCF246}" srcOrd="0" destOrd="0" presId="urn:microsoft.com/office/officeart/2005/8/layout/orgChart1"/>
    <dgm:cxn modelId="{0DB9EF1B-C98E-4F59-8701-32D8F2059DAB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221C35C-2799-4DC6-92BD-B693EA2094E2}" type="presOf" srcId="{8ADED367-3194-432B-A344-BECF146E6CE3}" destId="{220B2ADD-EEE1-4DC5-8A33-934D212FEC1A}" srcOrd="0" destOrd="0" presId="urn:microsoft.com/office/officeart/2005/8/layout/orgChart1"/>
    <dgm:cxn modelId="{9385FC74-9E56-4071-A9F3-B1273F47173B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7CE777C-D22C-434B-BB58-5DC886A0FE25}" type="presOf" srcId="{E1A10C34-877F-45E8-88DE-E3B5B3C4BD32}" destId="{77B5B049-C63E-4979-906A-D19625229F2E}" srcOrd="1" destOrd="0" presId="urn:microsoft.com/office/officeart/2005/8/layout/orgChart1"/>
    <dgm:cxn modelId="{1BC55B7F-7DC0-4BA1-8E2C-674222FADD97}" type="presOf" srcId="{99B35737-7EFB-4591-8861-4D7CC8E7229D}" destId="{7D896AFB-FB0F-4DD6-B9B9-CD8B25556F4E}" srcOrd="0" destOrd="0" presId="urn:microsoft.com/office/officeart/2005/8/layout/orgChart1"/>
    <dgm:cxn modelId="{D6314B80-2C2B-4E8A-9815-5EC84B18C455}" type="presOf" srcId="{3DE7A9CF-E6C1-4D6B-8AA6-A71141C774E4}" destId="{618149EB-B4EB-44CA-9A58-465BD898B6E3}" srcOrd="0" destOrd="0" presId="urn:microsoft.com/office/officeart/2005/8/layout/orgChart1"/>
    <dgm:cxn modelId="{C9175EAF-3E11-467C-A6E2-E551024E645F}" type="presOf" srcId="{E1A10C34-877F-45E8-88DE-E3B5B3C4BD32}" destId="{C2477452-16FE-4718-BF85-9F902B926B6E}" srcOrd="0" destOrd="0" presId="urn:microsoft.com/office/officeart/2005/8/layout/orgChart1"/>
    <dgm:cxn modelId="{9C4F07D9-0C73-4A4A-9CFE-9616B16DBDFD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7391787-D8DA-4AF6-8BF4-1248AEB2A3A1}" type="presParOf" srcId="{B64C2E78-BEE4-4993-AE65-B682CDC3C36C}" destId="{621E88FA-213B-4C83-8E45-637B2879832C}" srcOrd="0" destOrd="0" presId="urn:microsoft.com/office/officeart/2005/8/layout/orgChart1"/>
    <dgm:cxn modelId="{4829891E-856E-49E0-B7A5-C092FD8413FE}" type="presParOf" srcId="{621E88FA-213B-4C83-8E45-637B2879832C}" destId="{9BA48BCD-6ED7-496D-A065-607443309FB2}" srcOrd="0" destOrd="0" presId="urn:microsoft.com/office/officeart/2005/8/layout/orgChart1"/>
    <dgm:cxn modelId="{85231A8A-7C1B-4416-9A9B-B3D6358B95E1}" type="presParOf" srcId="{9BA48BCD-6ED7-496D-A065-607443309FB2}" destId="{618149EB-B4EB-44CA-9A58-465BD898B6E3}" srcOrd="0" destOrd="0" presId="urn:microsoft.com/office/officeart/2005/8/layout/orgChart1"/>
    <dgm:cxn modelId="{546F63F8-3D68-4674-9F8D-AF79B1CF676D}" type="presParOf" srcId="{9BA48BCD-6ED7-496D-A065-607443309FB2}" destId="{4EE1CEE8-7319-4152-B57C-D110995C1277}" srcOrd="1" destOrd="0" presId="urn:microsoft.com/office/officeart/2005/8/layout/orgChart1"/>
    <dgm:cxn modelId="{3652CF1E-3795-4C67-85CF-FB2AF3C52C7E}" type="presParOf" srcId="{621E88FA-213B-4C83-8E45-637B2879832C}" destId="{83D2847A-64F1-4E49-B0D4-13B33A530AEE}" srcOrd="1" destOrd="0" presId="urn:microsoft.com/office/officeart/2005/8/layout/orgChart1"/>
    <dgm:cxn modelId="{DA38D654-7A8F-468A-BBEE-7F8331D13F5F}" type="presParOf" srcId="{83D2847A-64F1-4E49-B0D4-13B33A530AEE}" destId="{220B2ADD-EEE1-4DC5-8A33-934D212FEC1A}" srcOrd="0" destOrd="0" presId="urn:microsoft.com/office/officeart/2005/8/layout/orgChart1"/>
    <dgm:cxn modelId="{FAEB5C53-EBCB-46AE-BA42-241D4F78ADF6}" type="presParOf" srcId="{83D2847A-64F1-4E49-B0D4-13B33A530AEE}" destId="{11AEF229-29A2-42F2-ADFA-756116D06B25}" srcOrd="1" destOrd="0" presId="urn:microsoft.com/office/officeart/2005/8/layout/orgChart1"/>
    <dgm:cxn modelId="{6B64E1E3-1C34-46BE-BCD5-B89DA881D7F7}" type="presParOf" srcId="{11AEF229-29A2-42F2-ADFA-756116D06B25}" destId="{561E6164-7324-433F-B5CC-D3EF3C260408}" srcOrd="0" destOrd="0" presId="urn:microsoft.com/office/officeart/2005/8/layout/orgChart1"/>
    <dgm:cxn modelId="{324F554E-B381-4996-A814-F5010C536C6E}" type="presParOf" srcId="{561E6164-7324-433F-B5CC-D3EF3C260408}" destId="{BDDD5B13-6C24-454D-90E7-06E80FDCF246}" srcOrd="0" destOrd="0" presId="urn:microsoft.com/office/officeart/2005/8/layout/orgChart1"/>
    <dgm:cxn modelId="{89106935-7A93-457F-A09F-5CC2EAF0B753}" type="presParOf" srcId="{561E6164-7324-433F-B5CC-D3EF3C260408}" destId="{27405ED9-F6A0-4DFF-9E35-08E581A192E6}" srcOrd="1" destOrd="0" presId="urn:microsoft.com/office/officeart/2005/8/layout/orgChart1"/>
    <dgm:cxn modelId="{5AB781F6-7E7C-455A-9154-2AA86B4E8006}" type="presParOf" srcId="{11AEF229-29A2-42F2-ADFA-756116D06B25}" destId="{EE563A7A-C54E-4DF2-9291-FFA5F92417ED}" srcOrd="1" destOrd="0" presId="urn:microsoft.com/office/officeart/2005/8/layout/orgChart1"/>
    <dgm:cxn modelId="{882864E4-8070-45C6-8809-CF17C10B1A22}" type="presParOf" srcId="{11AEF229-29A2-42F2-ADFA-756116D06B25}" destId="{5CA627F4-CCE7-4FC2-A61C-E19EA61B6FEB}" srcOrd="2" destOrd="0" presId="urn:microsoft.com/office/officeart/2005/8/layout/orgChart1"/>
    <dgm:cxn modelId="{4FE4E0B3-DA62-4CA3-BF1C-1DEDF0954B33}" type="presParOf" srcId="{83D2847A-64F1-4E49-B0D4-13B33A530AEE}" destId="{7D896AFB-FB0F-4DD6-B9B9-CD8B25556F4E}" srcOrd="2" destOrd="0" presId="urn:microsoft.com/office/officeart/2005/8/layout/orgChart1"/>
    <dgm:cxn modelId="{7DB895D7-EB9C-4E42-895B-303FBF85A6F1}" type="presParOf" srcId="{83D2847A-64F1-4E49-B0D4-13B33A530AEE}" destId="{48E37160-D030-449F-9C26-699CF728A760}" srcOrd="3" destOrd="0" presId="urn:microsoft.com/office/officeart/2005/8/layout/orgChart1"/>
    <dgm:cxn modelId="{5E75AA94-48AF-4C61-BE08-5E290E74E7D3}" type="presParOf" srcId="{48E37160-D030-449F-9C26-699CF728A760}" destId="{EAD0F815-D804-48BE-8CF9-F55E36A97838}" srcOrd="0" destOrd="0" presId="urn:microsoft.com/office/officeart/2005/8/layout/orgChart1"/>
    <dgm:cxn modelId="{3A443FA4-7276-42E8-8D7C-39FD0E69E90E}" type="presParOf" srcId="{EAD0F815-D804-48BE-8CF9-F55E36A97838}" destId="{C2477452-16FE-4718-BF85-9F902B926B6E}" srcOrd="0" destOrd="0" presId="urn:microsoft.com/office/officeart/2005/8/layout/orgChart1"/>
    <dgm:cxn modelId="{FD89FD67-C894-4988-A457-B73C535DBD81}" type="presParOf" srcId="{EAD0F815-D804-48BE-8CF9-F55E36A97838}" destId="{77B5B049-C63E-4979-906A-D19625229F2E}" srcOrd="1" destOrd="0" presId="urn:microsoft.com/office/officeart/2005/8/layout/orgChart1"/>
    <dgm:cxn modelId="{7FBEEF02-ABFD-4352-9043-6BE466CE0B8E}" type="presParOf" srcId="{48E37160-D030-449F-9C26-699CF728A760}" destId="{B88C3728-182A-48BE-896D-90AFEF878C9F}" srcOrd="1" destOrd="0" presId="urn:microsoft.com/office/officeart/2005/8/layout/orgChart1"/>
    <dgm:cxn modelId="{6DD83EA8-D098-4A2C-8EFE-481C82431DCC}" type="presParOf" srcId="{48E37160-D030-449F-9C26-699CF728A760}" destId="{5D9E1E26-FC5D-4989-9903-0DE9E81B989F}" srcOrd="2" destOrd="0" presId="urn:microsoft.com/office/officeart/2005/8/layout/orgChart1"/>
    <dgm:cxn modelId="{C9BDD389-1164-42E4-8BA2-81D1A82BB8C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DC24868-D6AA-4E44-A291-F4B8A6476CD6}" type="presOf" srcId="{5971D719-69AE-4A24-89CB-E3CF2D66A6D2}" destId="{B64C2E78-BEE4-4993-AE65-B682CDC3C36C}" srcOrd="0" destOrd="0" presId="urn:microsoft.com/office/officeart/2005/8/layout/orgChart1"/>
    <dgm:cxn modelId="{47AE4278-4287-4ECC-94D8-204DA5A03A97}" type="presOf" srcId="{3DE7A9CF-E6C1-4D6B-8AA6-A71141C774E4}" destId="{618149EB-B4EB-44CA-9A58-465BD898B6E3}" srcOrd="0" destOrd="0" presId="urn:microsoft.com/office/officeart/2005/8/layout/orgChart1"/>
    <dgm:cxn modelId="{9E7A6F87-7BB1-45E1-95B6-F4707719AB1E}" type="presOf" srcId="{8ADED367-3194-432B-A344-BECF146E6CE3}" destId="{220B2ADD-EEE1-4DC5-8A33-934D212FEC1A}" srcOrd="0" destOrd="0" presId="urn:microsoft.com/office/officeart/2005/8/layout/orgChart1"/>
    <dgm:cxn modelId="{883D17AF-8AB7-41DD-8326-0682A4EAD785}" type="presOf" srcId="{0870FC34-93B2-4C28-B61C-B06AB76C2CEC}" destId="{27405ED9-F6A0-4DFF-9E35-08E581A192E6}" srcOrd="1" destOrd="0" presId="urn:microsoft.com/office/officeart/2005/8/layout/orgChart1"/>
    <dgm:cxn modelId="{325E99CF-6B00-497B-BA91-A05AD58569C7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2FC210F9-30E8-461F-9E8C-C26C2BB727A6}" type="presOf" srcId="{0870FC34-93B2-4C28-B61C-B06AB76C2CEC}" destId="{BDDD5B13-6C24-454D-90E7-06E80FDCF246}" srcOrd="0" destOrd="0" presId="urn:microsoft.com/office/officeart/2005/8/layout/orgChart1"/>
    <dgm:cxn modelId="{A70435FB-B66D-4860-B434-7CF63C62E204}" type="presParOf" srcId="{B64C2E78-BEE4-4993-AE65-B682CDC3C36C}" destId="{621E88FA-213B-4C83-8E45-637B2879832C}" srcOrd="0" destOrd="0" presId="urn:microsoft.com/office/officeart/2005/8/layout/orgChart1"/>
    <dgm:cxn modelId="{0FDDAC99-7B56-4B67-B03F-3B97D94D5ABD}" type="presParOf" srcId="{621E88FA-213B-4C83-8E45-637B2879832C}" destId="{9BA48BCD-6ED7-496D-A065-607443309FB2}" srcOrd="0" destOrd="0" presId="urn:microsoft.com/office/officeart/2005/8/layout/orgChart1"/>
    <dgm:cxn modelId="{725DB2A3-84BE-4C7E-B611-3C655DDE7A68}" type="presParOf" srcId="{9BA48BCD-6ED7-496D-A065-607443309FB2}" destId="{618149EB-B4EB-44CA-9A58-465BD898B6E3}" srcOrd="0" destOrd="0" presId="urn:microsoft.com/office/officeart/2005/8/layout/orgChart1"/>
    <dgm:cxn modelId="{A3E9A0F7-BAD6-4683-B54E-659338CB7A90}" type="presParOf" srcId="{9BA48BCD-6ED7-496D-A065-607443309FB2}" destId="{4EE1CEE8-7319-4152-B57C-D110995C1277}" srcOrd="1" destOrd="0" presId="urn:microsoft.com/office/officeart/2005/8/layout/orgChart1"/>
    <dgm:cxn modelId="{6AC061B6-EDA3-4F88-B002-1AD61D208A6F}" type="presParOf" srcId="{621E88FA-213B-4C83-8E45-637B2879832C}" destId="{83D2847A-64F1-4E49-B0D4-13B33A530AEE}" srcOrd="1" destOrd="0" presId="urn:microsoft.com/office/officeart/2005/8/layout/orgChart1"/>
    <dgm:cxn modelId="{3A1B9AA0-48A1-42A8-ABE6-2A527D49A510}" type="presParOf" srcId="{83D2847A-64F1-4E49-B0D4-13B33A530AEE}" destId="{220B2ADD-EEE1-4DC5-8A33-934D212FEC1A}" srcOrd="0" destOrd="0" presId="urn:microsoft.com/office/officeart/2005/8/layout/orgChart1"/>
    <dgm:cxn modelId="{53F18A92-E37F-450D-8BB9-C50267F8F7EB}" type="presParOf" srcId="{83D2847A-64F1-4E49-B0D4-13B33A530AEE}" destId="{11AEF229-29A2-42F2-ADFA-756116D06B25}" srcOrd="1" destOrd="0" presId="urn:microsoft.com/office/officeart/2005/8/layout/orgChart1"/>
    <dgm:cxn modelId="{B4B58EDE-6E72-430D-9BF6-A60874200819}" type="presParOf" srcId="{11AEF229-29A2-42F2-ADFA-756116D06B25}" destId="{561E6164-7324-433F-B5CC-D3EF3C260408}" srcOrd="0" destOrd="0" presId="urn:microsoft.com/office/officeart/2005/8/layout/orgChart1"/>
    <dgm:cxn modelId="{AE7EFCCA-7A03-4EA7-9C17-BAF59D81CFF3}" type="presParOf" srcId="{561E6164-7324-433F-B5CC-D3EF3C260408}" destId="{BDDD5B13-6C24-454D-90E7-06E80FDCF246}" srcOrd="0" destOrd="0" presId="urn:microsoft.com/office/officeart/2005/8/layout/orgChart1"/>
    <dgm:cxn modelId="{0827371C-8A18-4851-92A0-A5CEB1B141A7}" type="presParOf" srcId="{561E6164-7324-433F-B5CC-D3EF3C260408}" destId="{27405ED9-F6A0-4DFF-9E35-08E581A192E6}" srcOrd="1" destOrd="0" presId="urn:microsoft.com/office/officeart/2005/8/layout/orgChart1"/>
    <dgm:cxn modelId="{B3B3513F-F5D9-4832-B6CB-44253EC6F52C}" type="presParOf" srcId="{11AEF229-29A2-42F2-ADFA-756116D06B25}" destId="{EE563A7A-C54E-4DF2-9291-FFA5F92417ED}" srcOrd="1" destOrd="0" presId="urn:microsoft.com/office/officeart/2005/8/layout/orgChart1"/>
    <dgm:cxn modelId="{FBAA116D-B8E9-4149-AB51-9778BF83A162}" type="presParOf" srcId="{11AEF229-29A2-42F2-ADFA-756116D06B25}" destId="{5CA627F4-CCE7-4FC2-A61C-E19EA61B6FEB}" srcOrd="2" destOrd="0" presId="urn:microsoft.com/office/officeart/2005/8/layout/orgChart1"/>
    <dgm:cxn modelId="{DD9FE1AA-72EA-4652-98F5-F77419F431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200" dirty="0"/>
            <a:t>7 Miembros(as)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4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4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 custLinFactNeighborX="-2500" custLinFactNeighborY="3216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928E510-5DE9-4B07-B01B-C8D544BE2B0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14B7D2E-DE81-48D9-8391-3294FD386DD3}" type="presOf" srcId="{0870FC34-93B2-4C28-B61C-B06AB76C2CEC}" destId="{BDDD5B13-6C24-454D-90E7-06E80FDCF246}" srcOrd="0" destOrd="0" presId="urn:microsoft.com/office/officeart/2005/8/layout/orgChart1"/>
    <dgm:cxn modelId="{C6375534-6B27-40D5-B99B-0727ADFF27C1}" type="presOf" srcId="{5971D719-69AE-4A24-89CB-E3CF2D66A6D2}" destId="{B64C2E78-BEE4-4993-AE65-B682CDC3C36C}" srcOrd="0" destOrd="0" presId="urn:microsoft.com/office/officeart/2005/8/layout/orgChart1"/>
    <dgm:cxn modelId="{39B55F6A-F493-47B5-8C5D-5DE0840FBFB6}" type="presOf" srcId="{E1A10C34-877F-45E8-88DE-E3B5B3C4BD32}" destId="{C2477452-16FE-4718-BF85-9F902B926B6E}" srcOrd="0" destOrd="0" presId="urn:microsoft.com/office/officeart/2005/8/layout/orgChart1"/>
    <dgm:cxn modelId="{7E18126E-4423-401E-8158-244143721631}" type="presOf" srcId="{99B35737-7EFB-4591-8861-4D7CC8E7229D}" destId="{7D896AFB-FB0F-4DD6-B9B9-CD8B25556F4E}" srcOrd="0" destOrd="0" presId="urn:microsoft.com/office/officeart/2005/8/layout/orgChart1"/>
    <dgm:cxn modelId="{C614436F-BA78-4D41-8020-0F3DB906E97A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3F63498-9BB0-4D54-AF7D-68535A0394A5}" type="presOf" srcId="{3DE7A9CF-E6C1-4D6B-8AA6-A71141C774E4}" destId="{4EE1CEE8-7319-4152-B57C-D110995C1277}" srcOrd="1" destOrd="0" presId="urn:microsoft.com/office/officeart/2005/8/layout/orgChart1"/>
    <dgm:cxn modelId="{CA7663B0-9270-4860-97A2-B0E143DE5E87}" type="presOf" srcId="{0870FC34-93B2-4C28-B61C-B06AB76C2CEC}" destId="{27405ED9-F6A0-4DFF-9E35-08E581A192E6}" srcOrd="1" destOrd="0" presId="urn:microsoft.com/office/officeart/2005/8/layout/orgChart1"/>
    <dgm:cxn modelId="{EB3995BD-7AD9-40C7-93FF-7B5AA82DFD4E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78839F8-A53F-4EAC-A408-FEBE60D4E3D8}" type="presParOf" srcId="{B64C2E78-BEE4-4993-AE65-B682CDC3C36C}" destId="{621E88FA-213B-4C83-8E45-637B2879832C}" srcOrd="0" destOrd="0" presId="urn:microsoft.com/office/officeart/2005/8/layout/orgChart1"/>
    <dgm:cxn modelId="{3EF8D20B-0BC1-4655-B686-DA54963B6D1F}" type="presParOf" srcId="{621E88FA-213B-4C83-8E45-637B2879832C}" destId="{9BA48BCD-6ED7-496D-A065-607443309FB2}" srcOrd="0" destOrd="0" presId="urn:microsoft.com/office/officeart/2005/8/layout/orgChart1"/>
    <dgm:cxn modelId="{42D89357-247A-4249-8083-0C4561CE8127}" type="presParOf" srcId="{9BA48BCD-6ED7-496D-A065-607443309FB2}" destId="{618149EB-B4EB-44CA-9A58-465BD898B6E3}" srcOrd="0" destOrd="0" presId="urn:microsoft.com/office/officeart/2005/8/layout/orgChart1"/>
    <dgm:cxn modelId="{F14FFCE7-79FF-4C1C-BD6D-DE14B31C919B}" type="presParOf" srcId="{9BA48BCD-6ED7-496D-A065-607443309FB2}" destId="{4EE1CEE8-7319-4152-B57C-D110995C1277}" srcOrd="1" destOrd="0" presId="urn:microsoft.com/office/officeart/2005/8/layout/orgChart1"/>
    <dgm:cxn modelId="{3A66CC2D-5795-426E-808B-D4F3386E5FA2}" type="presParOf" srcId="{621E88FA-213B-4C83-8E45-637B2879832C}" destId="{83D2847A-64F1-4E49-B0D4-13B33A530AEE}" srcOrd="1" destOrd="0" presId="urn:microsoft.com/office/officeart/2005/8/layout/orgChart1"/>
    <dgm:cxn modelId="{F341C807-EBA3-4C4E-9EF2-ED4BF668BCBB}" type="presParOf" srcId="{83D2847A-64F1-4E49-B0D4-13B33A530AEE}" destId="{220B2ADD-EEE1-4DC5-8A33-934D212FEC1A}" srcOrd="0" destOrd="0" presId="urn:microsoft.com/office/officeart/2005/8/layout/orgChart1"/>
    <dgm:cxn modelId="{8A3C3876-07AD-4617-AEE8-FD26F4CFD61E}" type="presParOf" srcId="{83D2847A-64F1-4E49-B0D4-13B33A530AEE}" destId="{11AEF229-29A2-42F2-ADFA-756116D06B25}" srcOrd="1" destOrd="0" presId="urn:microsoft.com/office/officeart/2005/8/layout/orgChart1"/>
    <dgm:cxn modelId="{5B9F32C7-F2D2-4D1C-AF3B-F555936D7592}" type="presParOf" srcId="{11AEF229-29A2-42F2-ADFA-756116D06B25}" destId="{561E6164-7324-433F-B5CC-D3EF3C260408}" srcOrd="0" destOrd="0" presId="urn:microsoft.com/office/officeart/2005/8/layout/orgChart1"/>
    <dgm:cxn modelId="{A3D2B722-9CFB-4AFA-86B5-AB8137330B85}" type="presParOf" srcId="{561E6164-7324-433F-B5CC-D3EF3C260408}" destId="{BDDD5B13-6C24-454D-90E7-06E80FDCF246}" srcOrd="0" destOrd="0" presId="urn:microsoft.com/office/officeart/2005/8/layout/orgChart1"/>
    <dgm:cxn modelId="{EDC00410-85F4-41EC-B078-0CC520FB1DD3}" type="presParOf" srcId="{561E6164-7324-433F-B5CC-D3EF3C260408}" destId="{27405ED9-F6A0-4DFF-9E35-08E581A192E6}" srcOrd="1" destOrd="0" presId="urn:microsoft.com/office/officeart/2005/8/layout/orgChart1"/>
    <dgm:cxn modelId="{A10BB1CC-5019-4ED5-9D47-0BE0D31527E3}" type="presParOf" srcId="{11AEF229-29A2-42F2-ADFA-756116D06B25}" destId="{EE563A7A-C54E-4DF2-9291-FFA5F92417ED}" srcOrd="1" destOrd="0" presId="urn:microsoft.com/office/officeart/2005/8/layout/orgChart1"/>
    <dgm:cxn modelId="{71388918-9044-4A1A-88CB-17E11677C976}" type="presParOf" srcId="{11AEF229-29A2-42F2-ADFA-756116D06B25}" destId="{5CA627F4-CCE7-4FC2-A61C-E19EA61B6FEB}" srcOrd="2" destOrd="0" presId="urn:microsoft.com/office/officeart/2005/8/layout/orgChart1"/>
    <dgm:cxn modelId="{8BAAB15E-F052-4F00-A904-A9B3F3CB65CD}" type="presParOf" srcId="{83D2847A-64F1-4E49-B0D4-13B33A530AEE}" destId="{7D896AFB-FB0F-4DD6-B9B9-CD8B25556F4E}" srcOrd="2" destOrd="0" presId="urn:microsoft.com/office/officeart/2005/8/layout/orgChart1"/>
    <dgm:cxn modelId="{0CB20B59-E1D8-4031-A2D7-2F4B719802D5}" type="presParOf" srcId="{83D2847A-64F1-4E49-B0D4-13B33A530AEE}" destId="{48E37160-D030-449F-9C26-699CF728A760}" srcOrd="3" destOrd="0" presId="urn:microsoft.com/office/officeart/2005/8/layout/orgChart1"/>
    <dgm:cxn modelId="{672338DC-49EF-4ACD-A1EC-57969B04EDFB}" type="presParOf" srcId="{48E37160-D030-449F-9C26-699CF728A760}" destId="{EAD0F815-D804-48BE-8CF9-F55E36A97838}" srcOrd="0" destOrd="0" presId="urn:microsoft.com/office/officeart/2005/8/layout/orgChart1"/>
    <dgm:cxn modelId="{AECE2D11-5C85-4528-982D-AAB01A2CFABB}" type="presParOf" srcId="{EAD0F815-D804-48BE-8CF9-F55E36A97838}" destId="{C2477452-16FE-4718-BF85-9F902B926B6E}" srcOrd="0" destOrd="0" presId="urn:microsoft.com/office/officeart/2005/8/layout/orgChart1"/>
    <dgm:cxn modelId="{D56135CF-91E0-4092-89E3-EC37A4A400FC}" type="presParOf" srcId="{EAD0F815-D804-48BE-8CF9-F55E36A97838}" destId="{77B5B049-C63E-4979-906A-D19625229F2E}" srcOrd="1" destOrd="0" presId="urn:microsoft.com/office/officeart/2005/8/layout/orgChart1"/>
    <dgm:cxn modelId="{DF98C0BD-0F5B-4E92-BF3F-CCAF300E0CCF}" type="presParOf" srcId="{48E37160-D030-449F-9C26-699CF728A760}" destId="{B88C3728-182A-48BE-896D-90AFEF878C9F}" srcOrd="1" destOrd="0" presId="urn:microsoft.com/office/officeart/2005/8/layout/orgChart1"/>
    <dgm:cxn modelId="{1CF8636E-272F-435B-80AC-3D33D9A0530D}" type="presParOf" srcId="{48E37160-D030-449F-9C26-699CF728A760}" destId="{5D9E1E26-FC5D-4989-9903-0DE9E81B989F}" srcOrd="2" destOrd="0" presId="urn:microsoft.com/office/officeart/2005/8/layout/orgChart1"/>
    <dgm:cxn modelId="{F6953BFD-BC21-434D-A8B0-D98B0CFD8E7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82C80202-0D37-4E59-8A19-C5B0C90671FA}" type="presOf" srcId="{E1A10C34-877F-45E8-88DE-E3B5B3C4BD32}" destId="{C2477452-16FE-4718-BF85-9F902B926B6E}" srcOrd="0" destOrd="0" presId="urn:microsoft.com/office/officeart/2005/8/layout/orgChart1"/>
    <dgm:cxn modelId="{0AE41006-0581-4CF7-B22E-D3192EC67AC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01F62B-B249-442E-B9ED-286EFD237F3E}" type="presOf" srcId="{E1A10C34-877F-45E8-88DE-E3B5B3C4BD32}" destId="{77B5B049-C63E-4979-906A-D19625229F2E}" srcOrd="1" destOrd="0" presId="urn:microsoft.com/office/officeart/2005/8/layout/orgChart1"/>
    <dgm:cxn modelId="{A189823A-1077-49AA-8D3A-920998E3D957}" type="presOf" srcId="{99B35737-7EFB-4591-8861-4D7CC8E7229D}" destId="{7D896AFB-FB0F-4DD6-B9B9-CD8B25556F4E}" srcOrd="0" destOrd="0" presId="urn:microsoft.com/office/officeart/2005/8/layout/orgChart1"/>
    <dgm:cxn modelId="{5297FE6E-B5D8-47E2-9C0E-4B0F7DA236FD}" type="presOf" srcId="{5971D719-69AE-4A24-89CB-E3CF2D66A6D2}" destId="{B64C2E78-BEE4-4993-AE65-B682CDC3C36C}" srcOrd="0" destOrd="0" presId="urn:microsoft.com/office/officeart/2005/8/layout/orgChart1"/>
    <dgm:cxn modelId="{98688754-D1C7-4BFD-8BB7-C98F6DB33545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7064B6D3-591E-4761-809D-82C9DFC0E38B}" type="presOf" srcId="{3DE7A9CF-E6C1-4D6B-8AA6-A71141C774E4}" destId="{618149EB-B4EB-44CA-9A58-465BD898B6E3}" srcOrd="0" destOrd="0" presId="urn:microsoft.com/office/officeart/2005/8/layout/orgChart1"/>
    <dgm:cxn modelId="{22917BD9-A3FE-41CB-8880-27AF7C223D54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1A445E2-B234-43DC-8DE4-9978CE755508}" type="presOf" srcId="{0870FC34-93B2-4C28-B61C-B06AB76C2CEC}" destId="{BDDD5B13-6C24-454D-90E7-06E80FDCF246}" srcOrd="0" destOrd="0" presId="urn:microsoft.com/office/officeart/2005/8/layout/orgChart1"/>
    <dgm:cxn modelId="{129354B4-2C80-41E8-8B97-DA0BF25EDA03}" type="presParOf" srcId="{B64C2E78-BEE4-4993-AE65-B682CDC3C36C}" destId="{621E88FA-213B-4C83-8E45-637B2879832C}" srcOrd="0" destOrd="0" presId="urn:microsoft.com/office/officeart/2005/8/layout/orgChart1"/>
    <dgm:cxn modelId="{E6DD6008-40E7-423A-8B83-A3D37ED381D6}" type="presParOf" srcId="{621E88FA-213B-4C83-8E45-637B2879832C}" destId="{9BA48BCD-6ED7-496D-A065-607443309FB2}" srcOrd="0" destOrd="0" presId="urn:microsoft.com/office/officeart/2005/8/layout/orgChart1"/>
    <dgm:cxn modelId="{195BEBDE-7103-4890-86D1-948FE7ADDDB0}" type="presParOf" srcId="{9BA48BCD-6ED7-496D-A065-607443309FB2}" destId="{618149EB-B4EB-44CA-9A58-465BD898B6E3}" srcOrd="0" destOrd="0" presId="urn:microsoft.com/office/officeart/2005/8/layout/orgChart1"/>
    <dgm:cxn modelId="{AD2DF113-31EF-4BAE-880C-47D619EAEA24}" type="presParOf" srcId="{9BA48BCD-6ED7-496D-A065-607443309FB2}" destId="{4EE1CEE8-7319-4152-B57C-D110995C1277}" srcOrd="1" destOrd="0" presId="urn:microsoft.com/office/officeart/2005/8/layout/orgChart1"/>
    <dgm:cxn modelId="{F46C21F9-F45E-4003-A605-69F75105E06B}" type="presParOf" srcId="{621E88FA-213B-4C83-8E45-637B2879832C}" destId="{83D2847A-64F1-4E49-B0D4-13B33A530AEE}" srcOrd="1" destOrd="0" presId="urn:microsoft.com/office/officeart/2005/8/layout/orgChart1"/>
    <dgm:cxn modelId="{B50DDDF2-B1FD-41CB-BB3F-ABCCDF568B7E}" type="presParOf" srcId="{83D2847A-64F1-4E49-B0D4-13B33A530AEE}" destId="{220B2ADD-EEE1-4DC5-8A33-934D212FEC1A}" srcOrd="0" destOrd="0" presId="urn:microsoft.com/office/officeart/2005/8/layout/orgChart1"/>
    <dgm:cxn modelId="{FB1D34F9-D2F9-4F41-A8F9-1A4A789AF694}" type="presParOf" srcId="{83D2847A-64F1-4E49-B0D4-13B33A530AEE}" destId="{11AEF229-29A2-42F2-ADFA-756116D06B25}" srcOrd="1" destOrd="0" presId="urn:microsoft.com/office/officeart/2005/8/layout/orgChart1"/>
    <dgm:cxn modelId="{296FF505-31A6-4E67-8D3A-826FD7D2B5B2}" type="presParOf" srcId="{11AEF229-29A2-42F2-ADFA-756116D06B25}" destId="{561E6164-7324-433F-B5CC-D3EF3C260408}" srcOrd="0" destOrd="0" presId="urn:microsoft.com/office/officeart/2005/8/layout/orgChart1"/>
    <dgm:cxn modelId="{0AEF6DCD-1705-41BC-9B21-FD72484F18A5}" type="presParOf" srcId="{561E6164-7324-433F-B5CC-D3EF3C260408}" destId="{BDDD5B13-6C24-454D-90E7-06E80FDCF246}" srcOrd="0" destOrd="0" presId="urn:microsoft.com/office/officeart/2005/8/layout/orgChart1"/>
    <dgm:cxn modelId="{57596F10-AA42-4880-9088-18D97AD3F5CE}" type="presParOf" srcId="{561E6164-7324-433F-B5CC-D3EF3C260408}" destId="{27405ED9-F6A0-4DFF-9E35-08E581A192E6}" srcOrd="1" destOrd="0" presId="urn:microsoft.com/office/officeart/2005/8/layout/orgChart1"/>
    <dgm:cxn modelId="{73A18A6E-3654-4D2A-BA05-31421A762A04}" type="presParOf" srcId="{11AEF229-29A2-42F2-ADFA-756116D06B25}" destId="{EE563A7A-C54E-4DF2-9291-FFA5F92417ED}" srcOrd="1" destOrd="0" presId="urn:microsoft.com/office/officeart/2005/8/layout/orgChart1"/>
    <dgm:cxn modelId="{451D9118-FB56-4F78-9AFC-069B81B929AA}" type="presParOf" srcId="{11AEF229-29A2-42F2-ADFA-756116D06B25}" destId="{5CA627F4-CCE7-4FC2-A61C-E19EA61B6FEB}" srcOrd="2" destOrd="0" presId="urn:microsoft.com/office/officeart/2005/8/layout/orgChart1"/>
    <dgm:cxn modelId="{D839D235-EFBF-4127-88E0-B68E82DA08A0}" type="presParOf" srcId="{83D2847A-64F1-4E49-B0D4-13B33A530AEE}" destId="{7D896AFB-FB0F-4DD6-B9B9-CD8B25556F4E}" srcOrd="2" destOrd="0" presId="urn:microsoft.com/office/officeart/2005/8/layout/orgChart1"/>
    <dgm:cxn modelId="{4B148E69-8BF9-4B20-9F8E-BD808B0831AF}" type="presParOf" srcId="{83D2847A-64F1-4E49-B0D4-13B33A530AEE}" destId="{48E37160-D030-449F-9C26-699CF728A760}" srcOrd="3" destOrd="0" presId="urn:microsoft.com/office/officeart/2005/8/layout/orgChart1"/>
    <dgm:cxn modelId="{4189FDBF-AEF5-4790-8565-A4F73F9A29C2}" type="presParOf" srcId="{48E37160-D030-449F-9C26-699CF728A760}" destId="{EAD0F815-D804-48BE-8CF9-F55E36A97838}" srcOrd="0" destOrd="0" presId="urn:microsoft.com/office/officeart/2005/8/layout/orgChart1"/>
    <dgm:cxn modelId="{49CFB987-678B-4374-83E6-5F55224EF89F}" type="presParOf" srcId="{EAD0F815-D804-48BE-8CF9-F55E36A97838}" destId="{C2477452-16FE-4718-BF85-9F902B926B6E}" srcOrd="0" destOrd="0" presId="urn:microsoft.com/office/officeart/2005/8/layout/orgChart1"/>
    <dgm:cxn modelId="{C1B83390-2202-4054-A5D7-9AA7D7B04D93}" type="presParOf" srcId="{EAD0F815-D804-48BE-8CF9-F55E36A97838}" destId="{77B5B049-C63E-4979-906A-D19625229F2E}" srcOrd="1" destOrd="0" presId="urn:microsoft.com/office/officeart/2005/8/layout/orgChart1"/>
    <dgm:cxn modelId="{F83FA7DC-8523-4F05-9A93-83CD1CA3AD4A}" type="presParOf" srcId="{48E37160-D030-449F-9C26-699CF728A760}" destId="{B88C3728-182A-48BE-896D-90AFEF878C9F}" srcOrd="1" destOrd="0" presId="urn:microsoft.com/office/officeart/2005/8/layout/orgChart1"/>
    <dgm:cxn modelId="{CACDD61F-8E03-41A1-A3FE-3387AFDD53A2}" type="presParOf" srcId="{48E37160-D030-449F-9C26-699CF728A760}" destId="{5D9E1E26-FC5D-4989-9903-0DE9E81B989F}" srcOrd="2" destOrd="0" presId="urn:microsoft.com/office/officeart/2005/8/layout/orgChart1"/>
    <dgm:cxn modelId="{59A7DD9C-5E8F-41F9-BDFB-C12656E728D0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9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EFA475D-45E4-45F6-BC50-134B04A2FFFF}" type="presOf" srcId="{0870FC34-93B2-4C28-B61C-B06AB76C2CEC}" destId="{27405ED9-F6A0-4DFF-9E35-08E581A192E6}" srcOrd="1" destOrd="0" presId="urn:microsoft.com/office/officeart/2005/8/layout/orgChart1"/>
    <dgm:cxn modelId="{A66F4A64-491E-4475-B40D-CE7A405BAACB}" type="presOf" srcId="{5971D719-69AE-4A24-89CB-E3CF2D66A6D2}" destId="{B64C2E78-BEE4-4993-AE65-B682CDC3C36C}" srcOrd="0" destOrd="0" presId="urn:microsoft.com/office/officeart/2005/8/layout/orgChart1"/>
    <dgm:cxn modelId="{A8860549-C5BC-406F-A8C7-C3F24B52B2BC}" type="presOf" srcId="{0870FC34-93B2-4C28-B61C-B06AB76C2CEC}" destId="{BDDD5B13-6C24-454D-90E7-06E80FDCF246}" srcOrd="0" destOrd="0" presId="urn:microsoft.com/office/officeart/2005/8/layout/orgChart1"/>
    <dgm:cxn modelId="{66A27B77-E73E-40D2-9030-81240783E5D7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EF8C4E84-B5FC-4D88-92A0-BBA14081DCB9}" type="presOf" srcId="{8ADED367-3194-432B-A344-BECF146E6CE3}" destId="{220B2ADD-EEE1-4DC5-8A33-934D212FEC1A}" srcOrd="0" destOrd="0" presId="urn:microsoft.com/office/officeart/2005/8/layout/orgChart1"/>
    <dgm:cxn modelId="{ADA1E89F-1355-47E4-851D-D9DF9ECA6858}" type="presOf" srcId="{3DE7A9CF-E6C1-4D6B-8AA6-A71141C774E4}" destId="{4EE1CEE8-7319-4152-B57C-D110995C1277}" srcOrd="1" destOrd="0" presId="urn:microsoft.com/office/officeart/2005/8/layout/orgChart1"/>
    <dgm:cxn modelId="{CCE3ACCC-1FA2-4A68-A7AD-39140828115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BCFF50F2-05F3-4076-A2A1-13127F05BB37}" type="presOf" srcId="{3DE7A9CF-E6C1-4D6B-8AA6-A71141C774E4}" destId="{618149EB-B4EB-44CA-9A58-465BD898B6E3}" srcOrd="0" destOrd="0" presId="urn:microsoft.com/office/officeart/2005/8/layout/orgChart1"/>
    <dgm:cxn modelId="{822617FE-B82A-48A6-934C-EE3D09627C11}" type="presOf" srcId="{E1A10C34-877F-45E8-88DE-E3B5B3C4BD32}" destId="{77B5B049-C63E-4979-906A-D19625229F2E}" srcOrd="1" destOrd="0" presId="urn:microsoft.com/office/officeart/2005/8/layout/orgChart1"/>
    <dgm:cxn modelId="{0AA42C6A-3547-4083-A183-A8299BCB0052}" type="presParOf" srcId="{B64C2E78-BEE4-4993-AE65-B682CDC3C36C}" destId="{621E88FA-213B-4C83-8E45-637B2879832C}" srcOrd="0" destOrd="0" presId="urn:microsoft.com/office/officeart/2005/8/layout/orgChart1"/>
    <dgm:cxn modelId="{97CFB2E0-A97A-4CB0-B6B1-413F31378BDC}" type="presParOf" srcId="{621E88FA-213B-4C83-8E45-637B2879832C}" destId="{9BA48BCD-6ED7-496D-A065-607443309FB2}" srcOrd="0" destOrd="0" presId="urn:microsoft.com/office/officeart/2005/8/layout/orgChart1"/>
    <dgm:cxn modelId="{623D02DB-6403-480D-857F-1CA29450308B}" type="presParOf" srcId="{9BA48BCD-6ED7-496D-A065-607443309FB2}" destId="{618149EB-B4EB-44CA-9A58-465BD898B6E3}" srcOrd="0" destOrd="0" presId="urn:microsoft.com/office/officeart/2005/8/layout/orgChart1"/>
    <dgm:cxn modelId="{9D1B179E-0F2A-456A-8742-B63507385C5C}" type="presParOf" srcId="{9BA48BCD-6ED7-496D-A065-607443309FB2}" destId="{4EE1CEE8-7319-4152-B57C-D110995C1277}" srcOrd="1" destOrd="0" presId="urn:microsoft.com/office/officeart/2005/8/layout/orgChart1"/>
    <dgm:cxn modelId="{2A782E0F-1E59-4421-A1FD-AE447293A306}" type="presParOf" srcId="{621E88FA-213B-4C83-8E45-637B2879832C}" destId="{83D2847A-64F1-4E49-B0D4-13B33A530AEE}" srcOrd="1" destOrd="0" presId="urn:microsoft.com/office/officeart/2005/8/layout/orgChart1"/>
    <dgm:cxn modelId="{C8EADEE3-5889-47DA-9E59-813B7CB2607E}" type="presParOf" srcId="{83D2847A-64F1-4E49-B0D4-13B33A530AEE}" destId="{220B2ADD-EEE1-4DC5-8A33-934D212FEC1A}" srcOrd="0" destOrd="0" presId="urn:microsoft.com/office/officeart/2005/8/layout/orgChart1"/>
    <dgm:cxn modelId="{FEC10753-6AF1-4857-9E75-FC72D6343B65}" type="presParOf" srcId="{83D2847A-64F1-4E49-B0D4-13B33A530AEE}" destId="{11AEF229-29A2-42F2-ADFA-756116D06B25}" srcOrd="1" destOrd="0" presId="urn:microsoft.com/office/officeart/2005/8/layout/orgChart1"/>
    <dgm:cxn modelId="{523E3379-8562-47C2-95A2-BB7A8341732D}" type="presParOf" srcId="{11AEF229-29A2-42F2-ADFA-756116D06B25}" destId="{561E6164-7324-433F-B5CC-D3EF3C260408}" srcOrd="0" destOrd="0" presId="urn:microsoft.com/office/officeart/2005/8/layout/orgChart1"/>
    <dgm:cxn modelId="{34F375A7-4553-4021-95C9-31E0B807F577}" type="presParOf" srcId="{561E6164-7324-433F-B5CC-D3EF3C260408}" destId="{BDDD5B13-6C24-454D-90E7-06E80FDCF246}" srcOrd="0" destOrd="0" presId="urn:microsoft.com/office/officeart/2005/8/layout/orgChart1"/>
    <dgm:cxn modelId="{EB81A77E-B945-4512-ABFB-11F8ABD315F2}" type="presParOf" srcId="{561E6164-7324-433F-B5CC-D3EF3C260408}" destId="{27405ED9-F6A0-4DFF-9E35-08E581A192E6}" srcOrd="1" destOrd="0" presId="urn:microsoft.com/office/officeart/2005/8/layout/orgChart1"/>
    <dgm:cxn modelId="{0AC1500C-FC7E-4623-9B6A-8342D14B50D5}" type="presParOf" srcId="{11AEF229-29A2-42F2-ADFA-756116D06B25}" destId="{EE563A7A-C54E-4DF2-9291-FFA5F92417ED}" srcOrd="1" destOrd="0" presId="urn:microsoft.com/office/officeart/2005/8/layout/orgChart1"/>
    <dgm:cxn modelId="{28B0E30A-0EE7-4232-B43D-CA07F9FBC8E5}" type="presParOf" srcId="{11AEF229-29A2-42F2-ADFA-756116D06B25}" destId="{5CA627F4-CCE7-4FC2-A61C-E19EA61B6FEB}" srcOrd="2" destOrd="0" presId="urn:microsoft.com/office/officeart/2005/8/layout/orgChart1"/>
    <dgm:cxn modelId="{9B82A186-6B43-435D-ACB8-C21464831FD5}" type="presParOf" srcId="{83D2847A-64F1-4E49-B0D4-13B33A530AEE}" destId="{7D896AFB-FB0F-4DD6-B9B9-CD8B25556F4E}" srcOrd="2" destOrd="0" presId="urn:microsoft.com/office/officeart/2005/8/layout/orgChart1"/>
    <dgm:cxn modelId="{D9984180-A6B1-474D-B285-95E35B9BB9D3}" type="presParOf" srcId="{83D2847A-64F1-4E49-B0D4-13B33A530AEE}" destId="{48E37160-D030-449F-9C26-699CF728A760}" srcOrd="3" destOrd="0" presId="urn:microsoft.com/office/officeart/2005/8/layout/orgChart1"/>
    <dgm:cxn modelId="{28239014-3BEA-4B6A-9E8E-DCBC1E2AE114}" type="presParOf" srcId="{48E37160-D030-449F-9C26-699CF728A760}" destId="{EAD0F815-D804-48BE-8CF9-F55E36A97838}" srcOrd="0" destOrd="0" presId="urn:microsoft.com/office/officeart/2005/8/layout/orgChart1"/>
    <dgm:cxn modelId="{3CADB9F3-C32C-4498-BD92-CB9172052FC8}" type="presParOf" srcId="{EAD0F815-D804-48BE-8CF9-F55E36A97838}" destId="{C2477452-16FE-4718-BF85-9F902B926B6E}" srcOrd="0" destOrd="0" presId="urn:microsoft.com/office/officeart/2005/8/layout/orgChart1"/>
    <dgm:cxn modelId="{DD5FA86D-ECA2-4694-BE83-B49934F67A87}" type="presParOf" srcId="{EAD0F815-D804-48BE-8CF9-F55E36A97838}" destId="{77B5B049-C63E-4979-906A-D19625229F2E}" srcOrd="1" destOrd="0" presId="urn:microsoft.com/office/officeart/2005/8/layout/orgChart1"/>
    <dgm:cxn modelId="{BC05FF07-D5C8-49AD-8A67-C509DC67F86C}" type="presParOf" srcId="{48E37160-D030-449F-9C26-699CF728A760}" destId="{B88C3728-182A-48BE-896D-90AFEF878C9F}" srcOrd="1" destOrd="0" presId="urn:microsoft.com/office/officeart/2005/8/layout/orgChart1"/>
    <dgm:cxn modelId="{6538B062-18BD-46B1-85BE-7132F60803E6}" type="presParOf" srcId="{48E37160-D030-449F-9C26-699CF728A760}" destId="{5D9E1E26-FC5D-4989-9903-0DE9E81B989F}" srcOrd="2" destOrd="0" presId="urn:microsoft.com/office/officeart/2005/8/layout/orgChart1"/>
    <dgm:cxn modelId="{172F13B9-0F94-40DD-B80F-54DD73FB109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9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F0B2E02-E536-4FE6-AA85-422F4EDFEA16}" type="presOf" srcId="{0870FC34-93B2-4C28-B61C-B06AB76C2CEC}" destId="{BDDD5B13-6C24-454D-90E7-06E80FDCF246}" srcOrd="0" destOrd="0" presId="urn:microsoft.com/office/officeart/2005/8/layout/orgChart1"/>
    <dgm:cxn modelId="{B7389417-1637-4FFA-9705-1EA2497A8C95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042F931-89F6-4319-A5A8-8187AD8592B5}" type="presOf" srcId="{8ADED367-3194-432B-A344-BECF146E6CE3}" destId="{220B2ADD-EEE1-4DC5-8A33-934D212FEC1A}" srcOrd="0" destOrd="0" presId="urn:microsoft.com/office/officeart/2005/8/layout/orgChart1"/>
    <dgm:cxn modelId="{19FEE762-9AC2-4452-9DF9-35B35392CB21}" type="presOf" srcId="{E1A10C34-877F-45E8-88DE-E3B5B3C4BD32}" destId="{C2477452-16FE-4718-BF85-9F902B926B6E}" srcOrd="0" destOrd="0" presId="urn:microsoft.com/office/officeart/2005/8/layout/orgChart1"/>
    <dgm:cxn modelId="{4E90AC65-12DC-44C5-BD27-23546D797676}" type="presOf" srcId="{E1A10C34-877F-45E8-88DE-E3B5B3C4BD32}" destId="{77B5B049-C63E-4979-906A-D19625229F2E}" srcOrd="1" destOrd="0" presId="urn:microsoft.com/office/officeart/2005/8/layout/orgChart1"/>
    <dgm:cxn modelId="{FBC64568-4FF0-4415-93C3-6B24ED0AED0D}" type="presOf" srcId="{99B35737-7EFB-4591-8861-4D7CC8E7229D}" destId="{7D896AFB-FB0F-4DD6-B9B9-CD8B25556F4E}" srcOrd="0" destOrd="0" presId="urn:microsoft.com/office/officeart/2005/8/layout/orgChart1"/>
    <dgm:cxn modelId="{21F33853-F761-4CE9-A81B-929CE0BDBE2E}" type="presOf" srcId="{3DE7A9CF-E6C1-4D6B-8AA6-A71141C774E4}" destId="{4EE1CEE8-7319-4152-B57C-D110995C1277}" srcOrd="1" destOrd="0" presId="urn:microsoft.com/office/officeart/2005/8/layout/orgChart1"/>
    <dgm:cxn modelId="{7DFC6C7A-9B40-4BB0-85FE-F87E50C9CA42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6C86ED8-C518-45F6-8BA6-D5D13A4BE077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82951A1-D94D-4A42-8B79-FDBC495D2341}" type="presParOf" srcId="{B64C2E78-BEE4-4993-AE65-B682CDC3C36C}" destId="{621E88FA-213B-4C83-8E45-637B2879832C}" srcOrd="0" destOrd="0" presId="urn:microsoft.com/office/officeart/2005/8/layout/orgChart1"/>
    <dgm:cxn modelId="{178E80DE-1B12-4CDE-BCCA-6966E03B55B3}" type="presParOf" srcId="{621E88FA-213B-4C83-8E45-637B2879832C}" destId="{9BA48BCD-6ED7-496D-A065-607443309FB2}" srcOrd="0" destOrd="0" presId="urn:microsoft.com/office/officeart/2005/8/layout/orgChart1"/>
    <dgm:cxn modelId="{7C2D0CCD-DDA6-4AA4-B2C7-A540BEB3DEE4}" type="presParOf" srcId="{9BA48BCD-6ED7-496D-A065-607443309FB2}" destId="{618149EB-B4EB-44CA-9A58-465BD898B6E3}" srcOrd="0" destOrd="0" presId="urn:microsoft.com/office/officeart/2005/8/layout/orgChart1"/>
    <dgm:cxn modelId="{32171A18-931D-4252-AD04-A3C3A69D2760}" type="presParOf" srcId="{9BA48BCD-6ED7-496D-A065-607443309FB2}" destId="{4EE1CEE8-7319-4152-B57C-D110995C1277}" srcOrd="1" destOrd="0" presId="urn:microsoft.com/office/officeart/2005/8/layout/orgChart1"/>
    <dgm:cxn modelId="{A33E10A5-9533-497A-95E6-1FB0308B43E4}" type="presParOf" srcId="{621E88FA-213B-4C83-8E45-637B2879832C}" destId="{83D2847A-64F1-4E49-B0D4-13B33A530AEE}" srcOrd="1" destOrd="0" presId="urn:microsoft.com/office/officeart/2005/8/layout/orgChart1"/>
    <dgm:cxn modelId="{814048CF-E03B-4D90-A503-B8F8E7D57B10}" type="presParOf" srcId="{83D2847A-64F1-4E49-B0D4-13B33A530AEE}" destId="{220B2ADD-EEE1-4DC5-8A33-934D212FEC1A}" srcOrd="0" destOrd="0" presId="urn:microsoft.com/office/officeart/2005/8/layout/orgChart1"/>
    <dgm:cxn modelId="{B637529C-2B27-46D9-B491-F18F4EC63377}" type="presParOf" srcId="{83D2847A-64F1-4E49-B0D4-13B33A530AEE}" destId="{11AEF229-29A2-42F2-ADFA-756116D06B25}" srcOrd="1" destOrd="0" presId="urn:microsoft.com/office/officeart/2005/8/layout/orgChart1"/>
    <dgm:cxn modelId="{F42ACABD-C3D1-4808-8E0A-504AB6F90752}" type="presParOf" srcId="{11AEF229-29A2-42F2-ADFA-756116D06B25}" destId="{561E6164-7324-433F-B5CC-D3EF3C260408}" srcOrd="0" destOrd="0" presId="urn:microsoft.com/office/officeart/2005/8/layout/orgChart1"/>
    <dgm:cxn modelId="{AE5C9DFE-D4BE-4287-A240-BF678A72C7C4}" type="presParOf" srcId="{561E6164-7324-433F-B5CC-D3EF3C260408}" destId="{BDDD5B13-6C24-454D-90E7-06E80FDCF246}" srcOrd="0" destOrd="0" presId="urn:microsoft.com/office/officeart/2005/8/layout/orgChart1"/>
    <dgm:cxn modelId="{5E1912DF-BB3B-415C-9657-37BC2D7E044E}" type="presParOf" srcId="{561E6164-7324-433F-B5CC-D3EF3C260408}" destId="{27405ED9-F6A0-4DFF-9E35-08E581A192E6}" srcOrd="1" destOrd="0" presId="urn:microsoft.com/office/officeart/2005/8/layout/orgChart1"/>
    <dgm:cxn modelId="{B6D8B0B1-D2B7-4450-8622-486B6473E262}" type="presParOf" srcId="{11AEF229-29A2-42F2-ADFA-756116D06B25}" destId="{EE563A7A-C54E-4DF2-9291-FFA5F92417ED}" srcOrd="1" destOrd="0" presId="urn:microsoft.com/office/officeart/2005/8/layout/orgChart1"/>
    <dgm:cxn modelId="{ECCD03F6-4C0F-44A3-861C-24E78F9A1FD1}" type="presParOf" srcId="{11AEF229-29A2-42F2-ADFA-756116D06B25}" destId="{5CA627F4-CCE7-4FC2-A61C-E19EA61B6FEB}" srcOrd="2" destOrd="0" presId="urn:microsoft.com/office/officeart/2005/8/layout/orgChart1"/>
    <dgm:cxn modelId="{9F6F0CA2-D8C6-424C-AE72-29E4C94171B8}" type="presParOf" srcId="{83D2847A-64F1-4E49-B0D4-13B33A530AEE}" destId="{7D896AFB-FB0F-4DD6-B9B9-CD8B25556F4E}" srcOrd="2" destOrd="0" presId="urn:microsoft.com/office/officeart/2005/8/layout/orgChart1"/>
    <dgm:cxn modelId="{F89348A4-E37B-49A5-A7CF-A15539E78D4A}" type="presParOf" srcId="{83D2847A-64F1-4E49-B0D4-13B33A530AEE}" destId="{48E37160-D030-449F-9C26-699CF728A760}" srcOrd="3" destOrd="0" presId="urn:microsoft.com/office/officeart/2005/8/layout/orgChart1"/>
    <dgm:cxn modelId="{98F4C09D-0F4F-4FC0-B2F7-FB90408509B1}" type="presParOf" srcId="{48E37160-D030-449F-9C26-699CF728A760}" destId="{EAD0F815-D804-48BE-8CF9-F55E36A97838}" srcOrd="0" destOrd="0" presId="urn:microsoft.com/office/officeart/2005/8/layout/orgChart1"/>
    <dgm:cxn modelId="{1A7348A8-0318-408B-A802-385775E0C97D}" type="presParOf" srcId="{EAD0F815-D804-48BE-8CF9-F55E36A97838}" destId="{C2477452-16FE-4718-BF85-9F902B926B6E}" srcOrd="0" destOrd="0" presId="urn:microsoft.com/office/officeart/2005/8/layout/orgChart1"/>
    <dgm:cxn modelId="{E6D66FFC-6425-4166-9299-B0880C3965CB}" type="presParOf" srcId="{EAD0F815-D804-48BE-8CF9-F55E36A97838}" destId="{77B5B049-C63E-4979-906A-D19625229F2E}" srcOrd="1" destOrd="0" presId="urn:microsoft.com/office/officeart/2005/8/layout/orgChart1"/>
    <dgm:cxn modelId="{DF771855-9403-461C-A872-20D26B340E94}" type="presParOf" srcId="{48E37160-D030-449F-9C26-699CF728A760}" destId="{B88C3728-182A-48BE-896D-90AFEF878C9F}" srcOrd="1" destOrd="0" presId="urn:microsoft.com/office/officeart/2005/8/layout/orgChart1"/>
    <dgm:cxn modelId="{F5DF4FFF-B651-4A36-9A09-4A748921102E}" type="presParOf" srcId="{48E37160-D030-449F-9C26-699CF728A760}" destId="{5D9E1E26-FC5D-4989-9903-0DE9E81B989F}" srcOrd="2" destOrd="0" presId="urn:microsoft.com/office/officeart/2005/8/layout/orgChart1"/>
    <dgm:cxn modelId="{F11F4E98-D4BB-4819-9BB0-EFE6A319F063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27A53E04-E4CF-4F8F-9ADC-E048B25B363A}" type="presOf" srcId="{E1A10C34-877F-45E8-88DE-E3B5B3C4BD32}" destId="{77B5B049-C63E-4979-906A-D19625229F2E}" srcOrd="1" destOrd="0" presId="urn:microsoft.com/office/officeart/2005/8/layout/orgChart1"/>
    <dgm:cxn modelId="{AD287508-B046-404D-94DF-125507F639EC}" type="presOf" srcId="{8ADED367-3194-432B-A344-BECF146E6CE3}" destId="{220B2ADD-EEE1-4DC5-8A33-934D212FEC1A}" srcOrd="0" destOrd="0" presId="urn:microsoft.com/office/officeart/2005/8/layout/orgChart1"/>
    <dgm:cxn modelId="{A39ED716-19F6-4387-9CD4-878B77495F6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99E3D3D-8466-4D7E-BB7B-61082335D543}" type="presOf" srcId="{0870FC34-93B2-4C28-B61C-B06AB76C2CEC}" destId="{27405ED9-F6A0-4DFF-9E35-08E581A192E6}" srcOrd="1" destOrd="0" presId="urn:microsoft.com/office/officeart/2005/8/layout/orgChart1"/>
    <dgm:cxn modelId="{88E8F668-7561-49F6-A51E-ADA684AB0462}" type="presOf" srcId="{99B35737-7EFB-4591-8861-4D7CC8E7229D}" destId="{7D896AFB-FB0F-4DD6-B9B9-CD8B25556F4E}" srcOrd="0" destOrd="0" presId="urn:microsoft.com/office/officeart/2005/8/layout/orgChart1"/>
    <dgm:cxn modelId="{EB02C371-A549-4369-AF9E-E9316E4FF043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3D16C883-821C-49E2-9D93-BB35D265A131}" type="presOf" srcId="{3DE7A9CF-E6C1-4D6B-8AA6-A71141C774E4}" destId="{618149EB-B4EB-44CA-9A58-465BD898B6E3}" srcOrd="0" destOrd="0" presId="urn:microsoft.com/office/officeart/2005/8/layout/orgChart1"/>
    <dgm:cxn modelId="{2E93959C-7658-4E93-B1E3-79A2E45AE396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B9098FE-BCE6-41A5-9E46-F1980448D4AD}" type="presOf" srcId="{E1A10C34-877F-45E8-88DE-E3B5B3C4BD32}" destId="{C2477452-16FE-4718-BF85-9F902B926B6E}" srcOrd="0" destOrd="0" presId="urn:microsoft.com/office/officeart/2005/8/layout/orgChart1"/>
    <dgm:cxn modelId="{E5982A40-9C4A-4BF4-99E1-2BAC62F72EB4}" type="presParOf" srcId="{B64C2E78-BEE4-4993-AE65-B682CDC3C36C}" destId="{621E88FA-213B-4C83-8E45-637B2879832C}" srcOrd="0" destOrd="0" presId="urn:microsoft.com/office/officeart/2005/8/layout/orgChart1"/>
    <dgm:cxn modelId="{55769683-FE38-4501-92FB-49EB318C9C1A}" type="presParOf" srcId="{621E88FA-213B-4C83-8E45-637B2879832C}" destId="{9BA48BCD-6ED7-496D-A065-607443309FB2}" srcOrd="0" destOrd="0" presId="urn:microsoft.com/office/officeart/2005/8/layout/orgChart1"/>
    <dgm:cxn modelId="{52A54F16-439E-4EED-9B1C-3FCA403306C0}" type="presParOf" srcId="{9BA48BCD-6ED7-496D-A065-607443309FB2}" destId="{618149EB-B4EB-44CA-9A58-465BD898B6E3}" srcOrd="0" destOrd="0" presId="urn:microsoft.com/office/officeart/2005/8/layout/orgChart1"/>
    <dgm:cxn modelId="{72BD49E6-9471-42F2-BD60-729807D34C2E}" type="presParOf" srcId="{9BA48BCD-6ED7-496D-A065-607443309FB2}" destId="{4EE1CEE8-7319-4152-B57C-D110995C1277}" srcOrd="1" destOrd="0" presId="urn:microsoft.com/office/officeart/2005/8/layout/orgChart1"/>
    <dgm:cxn modelId="{5C9596C4-E7A3-437A-A429-F12890CCA540}" type="presParOf" srcId="{621E88FA-213B-4C83-8E45-637B2879832C}" destId="{83D2847A-64F1-4E49-B0D4-13B33A530AEE}" srcOrd="1" destOrd="0" presId="urn:microsoft.com/office/officeart/2005/8/layout/orgChart1"/>
    <dgm:cxn modelId="{1426BC29-E7C9-4414-A354-958BF0A1DE42}" type="presParOf" srcId="{83D2847A-64F1-4E49-B0D4-13B33A530AEE}" destId="{220B2ADD-EEE1-4DC5-8A33-934D212FEC1A}" srcOrd="0" destOrd="0" presId="urn:microsoft.com/office/officeart/2005/8/layout/orgChart1"/>
    <dgm:cxn modelId="{04560F38-AF8E-41D1-9680-2F7305D8A680}" type="presParOf" srcId="{83D2847A-64F1-4E49-B0D4-13B33A530AEE}" destId="{11AEF229-29A2-42F2-ADFA-756116D06B25}" srcOrd="1" destOrd="0" presId="urn:microsoft.com/office/officeart/2005/8/layout/orgChart1"/>
    <dgm:cxn modelId="{C4355634-DDEC-4119-AFE3-B23CA7CC11D3}" type="presParOf" srcId="{11AEF229-29A2-42F2-ADFA-756116D06B25}" destId="{561E6164-7324-433F-B5CC-D3EF3C260408}" srcOrd="0" destOrd="0" presId="urn:microsoft.com/office/officeart/2005/8/layout/orgChart1"/>
    <dgm:cxn modelId="{EE3B81EC-CED5-4899-AF62-B8E5AA44E085}" type="presParOf" srcId="{561E6164-7324-433F-B5CC-D3EF3C260408}" destId="{BDDD5B13-6C24-454D-90E7-06E80FDCF246}" srcOrd="0" destOrd="0" presId="urn:microsoft.com/office/officeart/2005/8/layout/orgChart1"/>
    <dgm:cxn modelId="{E41A064D-F5EE-49DB-BE55-8F01449E8755}" type="presParOf" srcId="{561E6164-7324-433F-B5CC-D3EF3C260408}" destId="{27405ED9-F6A0-4DFF-9E35-08E581A192E6}" srcOrd="1" destOrd="0" presId="urn:microsoft.com/office/officeart/2005/8/layout/orgChart1"/>
    <dgm:cxn modelId="{527A83EE-C05E-44CA-8E43-441D88E84341}" type="presParOf" srcId="{11AEF229-29A2-42F2-ADFA-756116D06B25}" destId="{EE563A7A-C54E-4DF2-9291-FFA5F92417ED}" srcOrd="1" destOrd="0" presId="urn:microsoft.com/office/officeart/2005/8/layout/orgChart1"/>
    <dgm:cxn modelId="{BA67731E-E491-45C0-AF26-63450133B391}" type="presParOf" srcId="{11AEF229-29A2-42F2-ADFA-756116D06B25}" destId="{5CA627F4-CCE7-4FC2-A61C-E19EA61B6FEB}" srcOrd="2" destOrd="0" presId="urn:microsoft.com/office/officeart/2005/8/layout/orgChart1"/>
    <dgm:cxn modelId="{09DD7BE1-9EE5-40E6-AF63-ACDA5E056F48}" type="presParOf" srcId="{83D2847A-64F1-4E49-B0D4-13B33A530AEE}" destId="{7D896AFB-FB0F-4DD6-B9B9-CD8B25556F4E}" srcOrd="2" destOrd="0" presId="urn:microsoft.com/office/officeart/2005/8/layout/orgChart1"/>
    <dgm:cxn modelId="{032F8914-47FF-44AA-AD0A-1F7536CA7A0D}" type="presParOf" srcId="{83D2847A-64F1-4E49-B0D4-13B33A530AEE}" destId="{48E37160-D030-449F-9C26-699CF728A760}" srcOrd="3" destOrd="0" presId="urn:microsoft.com/office/officeart/2005/8/layout/orgChart1"/>
    <dgm:cxn modelId="{0F43CFE9-AD7A-4301-887D-F30711F7EE03}" type="presParOf" srcId="{48E37160-D030-449F-9C26-699CF728A760}" destId="{EAD0F815-D804-48BE-8CF9-F55E36A97838}" srcOrd="0" destOrd="0" presId="urn:microsoft.com/office/officeart/2005/8/layout/orgChart1"/>
    <dgm:cxn modelId="{2988E2C6-F490-4E98-9945-1C82D360973A}" type="presParOf" srcId="{EAD0F815-D804-48BE-8CF9-F55E36A97838}" destId="{C2477452-16FE-4718-BF85-9F902B926B6E}" srcOrd="0" destOrd="0" presId="urn:microsoft.com/office/officeart/2005/8/layout/orgChart1"/>
    <dgm:cxn modelId="{6066D3CE-1CDF-470B-8CCA-3B3F7C122117}" type="presParOf" srcId="{EAD0F815-D804-48BE-8CF9-F55E36A97838}" destId="{77B5B049-C63E-4979-906A-D19625229F2E}" srcOrd="1" destOrd="0" presId="urn:microsoft.com/office/officeart/2005/8/layout/orgChart1"/>
    <dgm:cxn modelId="{1561552B-93A6-43E1-A0D0-D609D31997E5}" type="presParOf" srcId="{48E37160-D030-449F-9C26-699CF728A760}" destId="{B88C3728-182A-48BE-896D-90AFEF878C9F}" srcOrd="1" destOrd="0" presId="urn:microsoft.com/office/officeart/2005/8/layout/orgChart1"/>
    <dgm:cxn modelId="{BD9BECBA-F17C-41DF-BA75-53C7A8A92CAA}" type="presParOf" srcId="{48E37160-D030-449F-9C26-699CF728A760}" destId="{5D9E1E26-FC5D-4989-9903-0DE9E81B989F}" srcOrd="2" destOrd="0" presId="urn:microsoft.com/office/officeart/2005/8/layout/orgChart1"/>
    <dgm:cxn modelId="{0554EF8C-060A-4DA1-8196-594111EE2B5A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4 Empleados</a:t>
          </a:r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FE482924-4BDF-489F-B362-D4E6C4A4499F}" type="presOf" srcId="{3DE7A9CF-E6C1-4D6B-8AA6-A71141C774E4}" destId="{618149EB-B4EB-44CA-9A58-465BD898B6E3}" srcOrd="0" destOrd="0" presId="urn:microsoft.com/office/officeart/2005/8/layout/orgChart1"/>
    <dgm:cxn modelId="{D865D527-3DC9-44F8-9D61-82F97E0ED43F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751BD5F-8CA0-42F6-9AC0-7CA99BAC6BB1}" type="presOf" srcId="{E1A10C34-877F-45E8-88DE-E3B5B3C4BD32}" destId="{C2477452-16FE-4718-BF85-9F902B926B6E}" srcOrd="0" destOrd="0" presId="urn:microsoft.com/office/officeart/2005/8/layout/orgChart1"/>
    <dgm:cxn modelId="{A08AFC4C-7378-462B-99B9-F42BE8B09DE4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96DA32A9-AA95-4593-AD2A-D6A2B4D7D45C}" type="presOf" srcId="{3DE7A9CF-E6C1-4D6B-8AA6-A71141C774E4}" destId="{4EE1CEE8-7319-4152-B57C-D110995C1277}" srcOrd="1" destOrd="0" presId="urn:microsoft.com/office/officeart/2005/8/layout/orgChart1"/>
    <dgm:cxn modelId="{DD1CAAF0-9252-4B15-BEE0-49E4E508723F}" type="presOf" srcId="{99B35737-7EFB-4591-8861-4D7CC8E7229D}" destId="{7D896AFB-FB0F-4DD6-B9B9-CD8B25556F4E}" srcOrd="0" destOrd="0" presId="urn:microsoft.com/office/officeart/2005/8/layout/orgChart1"/>
    <dgm:cxn modelId="{931B6704-5CDF-4661-A957-A198F4970C8A}" type="presParOf" srcId="{B64C2E78-BEE4-4993-AE65-B682CDC3C36C}" destId="{621E88FA-213B-4C83-8E45-637B2879832C}" srcOrd="0" destOrd="0" presId="urn:microsoft.com/office/officeart/2005/8/layout/orgChart1"/>
    <dgm:cxn modelId="{BCF3D86B-8556-4FCC-8484-425EADAD31AB}" type="presParOf" srcId="{621E88FA-213B-4C83-8E45-637B2879832C}" destId="{9BA48BCD-6ED7-496D-A065-607443309FB2}" srcOrd="0" destOrd="0" presId="urn:microsoft.com/office/officeart/2005/8/layout/orgChart1"/>
    <dgm:cxn modelId="{C03CB6F7-492D-47CA-951B-744A2D12FC4C}" type="presParOf" srcId="{9BA48BCD-6ED7-496D-A065-607443309FB2}" destId="{618149EB-B4EB-44CA-9A58-465BD898B6E3}" srcOrd="0" destOrd="0" presId="urn:microsoft.com/office/officeart/2005/8/layout/orgChart1"/>
    <dgm:cxn modelId="{A91246CA-A8EB-4E53-9147-FFC19EA13834}" type="presParOf" srcId="{9BA48BCD-6ED7-496D-A065-607443309FB2}" destId="{4EE1CEE8-7319-4152-B57C-D110995C1277}" srcOrd="1" destOrd="0" presId="urn:microsoft.com/office/officeart/2005/8/layout/orgChart1"/>
    <dgm:cxn modelId="{455AD25E-153E-407F-A1BA-668984A59969}" type="presParOf" srcId="{621E88FA-213B-4C83-8E45-637B2879832C}" destId="{83D2847A-64F1-4E49-B0D4-13B33A530AEE}" srcOrd="1" destOrd="0" presId="urn:microsoft.com/office/officeart/2005/8/layout/orgChart1"/>
    <dgm:cxn modelId="{1A6DF6DC-DAA5-4F1F-AE02-6812E6DCC1F3}" type="presParOf" srcId="{83D2847A-64F1-4E49-B0D4-13B33A530AEE}" destId="{7D896AFB-FB0F-4DD6-B9B9-CD8B25556F4E}" srcOrd="0" destOrd="0" presId="urn:microsoft.com/office/officeart/2005/8/layout/orgChart1"/>
    <dgm:cxn modelId="{69871E9B-9147-4EDD-9A5D-2AC8D686D0F3}" type="presParOf" srcId="{83D2847A-64F1-4E49-B0D4-13B33A530AEE}" destId="{48E37160-D030-449F-9C26-699CF728A760}" srcOrd="1" destOrd="0" presId="urn:microsoft.com/office/officeart/2005/8/layout/orgChart1"/>
    <dgm:cxn modelId="{3EB53553-EE7A-45E5-853A-00E44E9ECBB3}" type="presParOf" srcId="{48E37160-D030-449F-9C26-699CF728A760}" destId="{EAD0F815-D804-48BE-8CF9-F55E36A97838}" srcOrd="0" destOrd="0" presId="urn:microsoft.com/office/officeart/2005/8/layout/orgChart1"/>
    <dgm:cxn modelId="{889B53B7-D6A7-4F61-86C6-9C0444A8317E}" type="presParOf" srcId="{EAD0F815-D804-48BE-8CF9-F55E36A97838}" destId="{C2477452-16FE-4718-BF85-9F902B926B6E}" srcOrd="0" destOrd="0" presId="urn:microsoft.com/office/officeart/2005/8/layout/orgChart1"/>
    <dgm:cxn modelId="{F2215E5B-37FB-4A17-B4D0-9AD9D6DAC152}" type="presParOf" srcId="{EAD0F815-D804-48BE-8CF9-F55E36A97838}" destId="{77B5B049-C63E-4979-906A-D19625229F2E}" srcOrd="1" destOrd="0" presId="urn:microsoft.com/office/officeart/2005/8/layout/orgChart1"/>
    <dgm:cxn modelId="{AFAF6584-B97C-4EA4-9181-97E5DD90E280}" type="presParOf" srcId="{48E37160-D030-449F-9C26-699CF728A760}" destId="{B88C3728-182A-48BE-896D-90AFEF878C9F}" srcOrd="1" destOrd="0" presId="urn:microsoft.com/office/officeart/2005/8/layout/orgChart1"/>
    <dgm:cxn modelId="{B9F28402-D3FD-4DA5-8FFD-C4B8609E28EC}" type="presParOf" srcId="{48E37160-D030-449F-9C26-699CF728A760}" destId="{5D9E1E26-FC5D-4989-9903-0DE9E81B989F}" srcOrd="2" destOrd="0" presId="urn:microsoft.com/office/officeart/2005/8/layout/orgChart1"/>
    <dgm:cxn modelId="{3CC3B1E7-8F03-4F74-806D-E7BD3C781D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A26A11F-4922-42A1-A27B-3CD527E8F5DB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5C084A2B-F011-4C6A-96F9-024051980E2E}" type="presOf" srcId="{E1A10C34-877F-45E8-88DE-E3B5B3C4BD32}" destId="{C2477452-16FE-4718-BF85-9F902B926B6E}" srcOrd="0" destOrd="0" presId="urn:microsoft.com/office/officeart/2005/8/layout/orgChart1"/>
    <dgm:cxn modelId="{EF860142-6026-4FC0-A030-1DCE819F0048}" type="presOf" srcId="{E1A10C34-877F-45E8-88DE-E3B5B3C4BD32}" destId="{77B5B049-C63E-4979-906A-D19625229F2E}" srcOrd="1" destOrd="0" presId="urn:microsoft.com/office/officeart/2005/8/layout/orgChart1"/>
    <dgm:cxn modelId="{21619957-4FB3-4815-BCF8-B215172CC122}" type="presOf" srcId="{3DE7A9CF-E6C1-4D6B-8AA6-A71141C774E4}" destId="{618149EB-B4EB-44CA-9A58-465BD898B6E3}" srcOrd="0" destOrd="0" presId="urn:microsoft.com/office/officeart/2005/8/layout/orgChart1"/>
    <dgm:cxn modelId="{35020459-BD4A-4673-8C25-2B08391952B9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4D3F990-1D2E-4435-A311-61DD5BFC031B}" type="presOf" srcId="{8ADED367-3194-432B-A344-BECF146E6CE3}" destId="{220B2ADD-EEE1-4DC5-8A33-934D212FEC1A}" srcOrd="0" destOrd="0" presId="urn:microsoft.com/office/officeart/2005/8/layout/orgChart1"/>
    <dgm:cxn modelId="{DEFF3C96-E82F-40A2-A81E-BD1ED455A803}" type="presOf" srcId="{0870FC34-93B2-4C28-B61C-B06AB76C2CEC}" destId="{27405ED9-F6A0-4DFF-9E35-08E581A192E6}" srcOrd="1" destOrd="0" presId="urn:microsoft.com/office/officeart/2005/8/layout/orgChart1"/>
    <dgm:cxn modelId="{62F677D5-3DD8-4875-ABC7-992416FA426B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CDBD13F1-CCF7-4C8D-98C8-F31C9E025B43}" type="presOf" srcId="{0870FC34-93B2-4C28-B61C-B06AB76C2CEC}" destId="{BDDD5B13-6C24-454D-90E7-06E80FDCF246}" srcOrd="0" destOrd="0" presId="urn:microsoft.com/office/officeart/2005/8/layout/orgChart1"/>
    <dgm:cxn modelId="{D448099C-06C4-475E-AC17-C1E1971E3DE8}" type="presParOf" srcId="{B64C2E78-BEE4-4993-AE65-B682CDC3C36C}" destId="{621E88FA-213B-4C83-8E45-637B2879832C}" srcOrd="0" destOrd="0" presId="urn:microsoft.com/office/officeart/2005/8/layout/orgChart1"/>
    <dgm:cxn modelId="{36892A7E-C028-4FB7-BC00-0D42C2A6CA98}" type="presParOf" srcId="{621E88FA-213B-4C83-8E45-637B2879832C}" destId="{9BA48BCD-6ED7-496D-A065-607443309FB2}" srcOrd="0" destOrd="0" presId="urn:microsoft.com/office/officeart/2005/8/layout/orgChart1"/>
    <dgm:cxn modelId="{DEDDA148-EF31-4194-8DB3-058B62D4F5D7}" type="presParOf" srcId="{9BA48BCD-6ED7-496D-A065-607443309FB2}" destId="{618149EB-B4EB-44CA-9A58-465BD898B6E3}" srcOrd="0" destOrd="0" presId="urn:microsoft.com/office/officeart/2005/8/layout/orgChart1"/>
    <dgm:cxn modelId="{1C6499EF-1656-402C-ADD5-BB383EF0C456}" type="presParOf" srcId="{9BA48BCD-6ED7-496D-A065-607443309FB2}" destId="{4EE1CEE8-7319-4152-B57C-D110995C1277}" srcOrd="1" destOrd="0" presId="urn:microsoft.com/office/officeart/2005/8/layout/orgChart1"/>
    <dgm:cxn modelId="{6515DB98-08F1-434B-B08B-E5EACE924550}" type="presParOf" srcId="{621E88FA-213B-4C83-8E45-637B2879832C}" destId="{83D2847A-64F1-4E49-B0D4-13B33A530AEE}" srcOrd="1" destOrd="0" presId="urn:microsoft.com/office/officeart/2005/8/layout/orgChart1"/>
    <dgm:cxn modelId="{A498789B-06E2-40ED-B815-9DBF2B4BCB8A}" type="presParOf" srcId="{83D2847A-64F1-4E49-B0D4-13B33A530AEE}" destId="{220B2ADD-EEE1-4DC5-8A33-934D212FEC1A}" srcOrd="0" destOrd="0" presId="urn:microsoft.com/office/officeart/2005/8/layout/orgChart1"/>
    <dgm:cxn modelId="{805B256C-63BF-42CF-A77C-3F6C2D7FC268}" type="presParOf" srcId="{83D2847A-64F1-4E49-B0D4-13B33A530AEE}" destId="{11AEF229-29A2-42F2-ADFA-756116D06B25}" srcOrd="1" destOrd="0" presId="urn:microsoft.com/office/officeart/2005/8/layout/orgChart1"/>
    <dgm:cxn modelId="{92DFF8D5-445B-4589-8F68-A42A4125724F}" type="presParOf" srcId="{11AEF229-29A2-42F2-ADFA-756116D06B25}" destId="{561E6164-7324-433F-B5CC-D3EF3C260408}" srcOrd="0" destOrd="0" presId="urn:microsoft.com/office/officeart/2005/8/layout/orgChart1"/>
    <dgm:cxn modelId="{2A2C1D81-8E2A-4BFF-AC7E-C90955DFBA71}" type="presParOf" srcId="{561E6164-7324-433F-B5CC-D3EF3C260408}" destId="{BDDD5B13-6C24-454D-90E7-06E80FDCF246}" srcOrd="0" destOrd="0" presId="urn:microsoft.com/office/officeart/2005/8/layout/orgChart1"/>
    <dgm:cxn modelId="{F5983489-8D82-46AB-8B4A-85E0C4E41914}" type="presParOf" srcId="{561E6164-7324-433F-B5CC-D3EF3C260408}" destId="{27405ED9-F6A0-4DFF-9E35-08E581A192E6}" srcOrd="1" destOrd="0" presId="urn:microsoft.com/office/officeart/2005/8/layout/orgChart1"/>
    <dgm:cxn modelId="{3190859D-4E19-403B-A762-2F0DD0D9AB53}" type="presParOf" srcId="{11AEF229-29A2-42F2-ADFA-756116D06B25}" destId="{EE563A7A-C54E-4DF2-9291-FFA5F92417ED}" srcOrd="1" destOrd="0" presId="urn:microsoft.com/office/officeart/2005/8/layout/orgChart1"/>
    <dgm:cxn modelId="{01DFEC99-39B3-4871-A006-E60AF81A61BC}" type="presParOf" srcId="{11AEF229-29A2-42F2-ADFA-756116D06B25}" destId="{5CA627F4-CCE7-4FC2-A61C-E19EA61B6FEB}" srcOrd="2" destOrd="0" presId="urn:microsoft.com/office/officeart/2005/8/layout/orgChart1"/>
    <dgm:cxn modelId="{09B6B6A9-AA11-4D36-98E0-CEA9AE056494}" type="presParOf" srcId="{83D2847A-64F1-4E49-B0D4-13B33A530AEE}" destId="{7D896AFB-FB0F-4DD6-B9B9-CD8B25556F4E}" srcOrd="2" destOrd="0" presId="urn:microsoft.com/office/officeart/2005/8/layout/orgChart1"/>
    <dgm:cxn modelId="{90366E63-26E1-4F44-A02E-49864BA0D1BF}" type="presParOf" srcId="{83D2847A-64F1-4E49-B0D4-13B33A530AEE}" destId="{48E37160-D030-449F-9C26-699CF728A760}" srcOrd="3" destOrd="0" presId="urn:microsoft.com/office/officeart/2005/8/layout/orgChart1"/>
    <dgm:cxn modelId="{DB61490A-3C62-4E62-804A-14C159B7C51A}" type="presParOf" srcId="{48E37160-D030-449F-9C26-699CF728A760}" destId="{EAD0F815-D804-48BE-8CF9-F55E36A97838}" srcOrd="0" destOrd="0" presId="urn:microsoft.com/office/officeart/2005/8/layout/orgChart1"/>
    <dgm:cxn modelId="{54B912C1-BB4C-4470-90E9-14F157193E11}" type="presParOf" srcId="{EAD0F815-D804-48BE-8CF9-F55E36A97838}" destId="{C2477452-16FE-4718-BF85-9F902B926B6E}" srcOrd="0" destOrd="0" presId="urn:microsoft.com/office/officeart/2005/8/layout/orgChart1"/>
    <dgm:cxn modelId="{75F53A52-4880-4058-90D4-5D5D32BF304D}" type="presParOf" srcId="{EAD0F815-D804-48BE-8CF9-F55E36A97838}" destId="{77B5B049-C63E-4979-906A-D19625229F2E}" srcOrd="1" destOrd="0" presId="urn:microsoft.com/office/officeart/2005/8/layout/orgChart1"/>
    <dgm:cxn modelId="{214ECB2C-4C56-42A8-8598-B23E2BDAF38A}" type="presParOf" srcId="{48E37160-D030-449F-9C26-699CF728A760}" destId="{B88C3728-182A-48BE-896D-90AFEF878C9F}" srcOrd="1" destOrd="0" presId="urn:microsoft.com/office/officeart/2005/8/layout/orgChart1"/>
    <dgm:cxn modelId="{3126E2D2-497B-4E0A-B54E-E3F0682DEC71}" type="presParOf" srcId="{48E37160-D030-449F-9C26-699CF728A760}" destId="{5D9E1E26-FC5D-4989-9903-0DE9E81B989F}" srcOrd="2" destOrd="0" presId="urn:microsoft.com/office/officeart/2005/8/layout/orgChart1"/>
    <dgm:cxn modelId="{3212CA38-2AE2-4542-8589-49F03592A2C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6D3B900-3369-4939-8A36-D02980151FE5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4268F2E-259A-45DE-8C78-2B034CBA32D7}" type="presOf" srcId="{0870FC34-93B2-4C28-B61C-B06AB76C2CEC}" destId="{27405ED9-F6A0-4DFF-9E35-08E581A192E6}" srcOrd="1" destOrd="0" presId="urn:microsoft.com/office/officeart/2005/8/layout/orgChart1"/>
    <dgm:cxn modelId="{7C3B036C-EDE6-4E89-9A46-D3BC1E10D68C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357917F-C7CC-41E1-BA35-3CFBF8918CB8}" type="presOf" srcId="{3DE7A9CF-E6C1-4D6B-8AA6-A71141C774E4}" destId="{4EE1CEE8-7319-4152-B57C-D110995C1277}" srcOrd="1" destOrd="0" presId="urn:microsoft.com/office/officeart/2005/8/layout/orgChart1"/>
    <dgm:cxn modelId="{4318198F-1A83-49EC-BFC7-F195E25ADEEA}" type="presOf" srcId="{3DE7A9CF-E6C1-4D6B-8AA6-A71141C774E4}" destId="{618149EB-B4EB-44CA-9A58-465BD898B6E3}" srcOrd="0" destOrd="0" presId="urn:microsoft.com/office/officeart/2005/8/layout/orgChart1"/>
    <dgm:cxn modelId="{17DB0497-0ECA-452A-A9FD-9B79283DEC84}" type="presOf" srcId="{0870FC34-93B2-4C28-B61C-B06AB76C2CEC}" destId="{BDDD5B13-6C24-454D-90E7-06E80FDCF246}" srcOrd="0" destOrd="0" presId="urn:microsoft.com/office/officeart/2005/8/layout/orgChart1"/>
    <dgm:cxn modelId="{EBB083A3-37B7-4083-BDB2-EB5A97BF7E00}" type="presOf" srcId="{E1A10C34-877F-45E8-88DE-E3B5B3C4BD32}" destId="{C2477452-16FE-4718-BF85-9F902B926B6E}" srcOrd="0" destOrd="0" presId="urn:microsoft.com/office/officeart/2005/8/layout/orgChart1"/>
    <dgm:cxn modelId="{72A6B7CA-9A81-4EBF-B813-CE679C95830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C77AEF2-A729-4349-9054-FB66AB9D2CCF}" type="presOf" srcId="{99B35737-7EFB-4591-8861-4D7CC8E7229D}" destId="{7D896AFB-FB0F-4DD6-B9B9-CD8B25556F4E}" srcOrd="0" destOrd="0" presId="urn:microsoft.com/office/officeart/2005/8/layout/orgChart1"/>
    <dgm:cxn modelId="{96A7D539-5BE5-4145-A8D5-657635EF2B75}" type="presParOf" srcId="{B64C2E78-BEE4-4993-AE65-B682CDC3C36C}" destId="{621E88FA-213B-4C83-8E45-637B2879832C}" srcOrd="0" destOrd="0" presId="urn:microsoft.com/office/officeart/2005/8/layout/orgChart1"/>
    <dgm:cxn modelId="{629FC43E-1D60-43F3-9AC6-0A5374956625}" type="presParOf" srcId="{621E88FA-213B-4C83-8E45-637B2879832C}" destId="{9BA48BCD-6ED7-496D-A065-607443309FB2}" srcOrd="0" destOrd="0" presId="urn:microsoft.com/office/officeart/2005/8/layout/orgChart1"/>
    <dgm:cxn modelId="{C9C62732-15F5-4C28-AB89-4B316EB1F27B}" type="presParOf" srcId="{9BA48BCD-6ED7-496D-A065-607443309FB2}" destId="{618149EB-B4EB-44CA-9A58-465BD898B6E3}" srcOrd="0" destOrd="0" presId="urn:microsoft.com/office/officeart/2005/8/layout/orgChart1"/>
    <dgm:cxn modelId="{8348D8CE-0F37-410F-9603-A869F1C05ACF}" type="presParOf" srcId="{9BA48BCD-6ED7-496D-A065-607443309FB2}" destId="{4EE1CEE8-7319-4152-B57C-D110995C1277}" srcOrd="1" destOrd="0" presId="urn:microsoft.com/office/officeart/2005/8/layout/orgChart1"/>
    <dgm:cxn modelId="{D2762440-7A93-449C-A0CE-1FF4E9C50D76}" type="presParOf" srcId="{621E88FA-213B-4C83-8E45-637B2879832C}" destId="{83D2847A-64F1-4E49-B0D4-13B33A530AEE}" srcOrd="1" destOrd="0" presId="urn:microsoft.com/office/officeart/2005/8/layout/orgChart1"/>
    <dgm:cxn modelId="{D0D53EB2-96D2-4074-8132-2F0E85BC08AB}" type="presParOf" srcId="{83D2847A-64F1-4E49-B0D4-13B33A530AEE}" destId="{220B2ADD-EEE1-4DC5-8A33-934D212FEC1A}" srcOrd="0" destOrd="0" presId="urn:microsoft.com/office/officeart/2005/8/layout/orgChart1"/>
    <dgm:cxn modelId="{2104EFAB-5C94-4998-A52E-22149FA1D4BE}" type="presParOf" srcId="{83D2847A-64F1-4E49-B0D4-13B33A530AEE}" destId="{11AEF229-29A2-42F2-ADFA-756116D06B25}" srcOrd="1" destOrd="0" presId="urn:microsoft.com/office/officeart/2005/8/layout/orgChart1"/>
    <dgm:cxn modelId="{56BF52B2-1C62-428D-83DE-D4CC5239C28F}" type="presParOf" srcId="{11AEF229-29A2-42F2-ADFA-756116D06B25}" destId="{561E6164-7324-433F-B5CC-D3EF3C260408}" srcOrd="0" destOrd="0" presId="urn:microsoft.com/office/officeart/2005/8/layout/orgChart1"/>
    <dgm:cxn modelId="{8013EC5C-AAFF-42CC-8D2A-B789AA66186A}" type="presParOf" srcId="{561E6164-7324-433F-B5CC-D3EF3C260408}" destId="{BDDD5B13-6C24-454D-90E7-06E80FDCF246}" srcOrd="0" destOrd="0" presId="urn:microsoft.com/office/officeart/2005/8/layout/orgChart1"/>
    <dgm:cxn modelId="{A5279D22-118D-4A85-9565-06B8EAB42DF1}" type="presParOf" srcId="{561E6164-7324-433F-B5CC-D3EF3C260408}" destId="{27405ED9-F6A0-4DFF-9E35-08E581A192E6}" srcOrd="1" destOrd="0" presId="urn:microsoft.com/office/officeart/2005/8/layout/orgChart1"/>
    <dgm:cxn modelId="{14340CBC-5236-4703-B038-7ECFCB49387D}" type="presParOf" srcId="{11AEF229-29A2-42F2-ADFA-756116D06B25}" destId="{EE563A7A-C54E-4DF2-9291-FFA5F92417ED}" srcOrd="1" destOrd="0" presId="urn:microsoft.com/office/officeart/2005/8/layout/orgChart1"/>
    <dgm:cxn modelId="{1B6D6A65-07AC-4364-9093-86F22DD5F0BB}" type="presParOf" srcId="{11AEF229-29A2-42F2-ADFA-756116D06B25}" destId="{5CA627F4-CCE7-4FC2-A61C-E19EA61B6FEB}" srcOrd="2" destOrd="0" presId="urn:microsoft.com/office/officeart/2005/8/layout/orgChart1"/>
    <dgm:cxn modelId="{D9F05A36-6A8D-4E39-9089-10244C8FF879}" type="presParOf" srcId="{83D2847A-64F1-4E49-B0D4-13B33A530AEE}" destId="{7D896AFB-FB0F-4DD6-B9B9-CD8B25556F4E}" srcOrd="2" destOrd="0" presId="urn:microsoft.com/office/officeart/2005/8/layout/orgChart1"/>
    <dgm:cxn modelId="{3AAD6BC2-3770-47D6-8B2D-105FD8A8F7E8}" type="presParOf" srcId="{83D2847A-64F1-4E49-B0D4-13B33A530AEE}" destId="{48E37160-D030-449F-9C26-699CF728A760}" srcOrd="3" destOrd="0" presId="urn:microsoft.com/office/officeart/2005/8/layout/orgChart1"/>
    <dgm:cxn modelId="{F9B9A716-4A9C-4278-B15C-19C7EFA952DC}" type="presParOf" srcId="{48E37160-D030-449F-9C26-699CF728A760}" destId="{EAD0F815-D804-48BE-8CF9-F55E36A97838}" srcOrd="0" destOrd="0" presId="urn:microsoft.com/office/officeart/2005/8/layout/orgChart1"/>
    <dgm:cxn modelId="{F2B73877-298A-4070-8334-5412A505167C}" type="presParOf" srcId="{EAD0F815-D804-48BE-8CF9-F55E36A97838}" destId="{C2477452-16FE-4718-BF85-9F902B926B6E}" srcOrd="0" destOrd="0" presId="urn:microsoft.com/office/officeart/2005/8/layout/orgChart1"/>
    <dgm:cxn modelId="{FDE30B2A-75D7-45EC-8979-B875E6203901}" type="presParOf" srcId="{EAD0F815-D804-48BE-8CF9-F55E36A97838}" destId="{77B5B049-C63E-4979-906A-D19625229F2E}" srcOrd="1" destOrd="0" presId="urn:microsoft.com/office/officeart/2005/8/layout/orgChart1"/>
    <dgm:cxn modelId="{28C1F42D-C698-4B4C-B787-34755C8B4BE9}" type="presParOf" srcId="{48E37160-D030-449F-9C26-699CF728A760}" destId="{B88C3728-182A-48BE-896D-90AFEF878C9F}" srcOrd="1" destOrd="0" presId="urn:microsoft.com/office/officeart/2005/8/layout/orgChart1"/>
    <dgm:cxn modelId="{DCB9EA96-7939-46B8-B673-0AB2D13E8594}" type="presParOf" srcId="{48E37160-D030-449F-9C26-699CF728A760}" destId="{5D9E1E26-FC5D-4989-9903-0DE9E81B989F}" srcOrd="2" destOrd="0" presId="urn:microsoft.com/office/officeart/2005/8/layout/orgChart1"/>
    <dgm:cxn modelId="{ADB24E76-8A84-479C-9FB0-176EC070BF3D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691A431B-1F0B-41D5-A41E-AB900E9E7A9E}" type="presOf" srcId="{E1A10C34-877F-45E8-88DE-E3B5B3C4BD32}" destId="{77B5B049-C63E-4979-906A-D19625229F2E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75774C3E-F45A-4892-B185-A41F937A7357}" type="presOf" srcId="{3DE7A9CF-E6C1-4D6B-8AA6-A71141C774E4}" destId="{618149EB-B4EB-44CA-9A58-465BD898B6E3}" srcOrd="0" destOrd="0" presId="urn:microsoft.com/office/officeart/2005/8/layout/orgChart1"/>
    <dgm:cxn modelId="{B9E7F03E-92DC-4F1F-B9A4-C7E8E19F83D6}" type="presOf" srcId="{5971D719-69AE-4A24-89CB-E3CF2D66A6D2}" destId="{B64C2E78-BEE4-4993-AE65-B682CDC3C36C}" srcOrd="0" destOrd="0" presId="urn:microsoft.com/office/officeart/2005/8/layout/orgChart1"/>
    <dgm:cxn modelId="{88847959-BC08-4574-8CC1-7377A6C473C5}" type="presOf" srcId="{0870FC34-93B2-4C28-B61C-B06AB76C2CEC}" destId="{BDDD5B13-6C24-454D-90E7-06E80FDCF246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9B6FA80-0171-48F0-9AD8-B7D34476E447}" type="presOf" srcId="{3DE7A9CF-E6C1-4D6B-8AA6-A71141C774E4}" destId="{4EE1CEE8-7319-4152-B57C-D110995C1277}" srcOrd="1" destOrd="0" presId="urn:microsoft.com/office/officeart/2005/8/layout/orgChart1"/>
    <dgm:cxn modelId="{9359B581-AC73-44B9-ABF0-E533F6833B28}" type="presOf" srcId="{E1A10C34-877F-45E8-88DE-E3B5B3C4BD32}" destId="{C2477452-16FE-4718-BF85-9F902B926B6E}" srcOrd="0" destOrd="0" presId="urn:microsoft.com/office/officeart/2005/8/layout/orgChart1"/>
    <dgm:cxn modelId="{8B6AA08B-4270-4B76-B3CA-858BCBCE5940}" type="presOf" srcId="{8ADED367-3194-432B-A344-BECF146E6CE3}" destId="{220B2ADD-EEE1-4DC5-8A33-934D212FEC1A}" srcOrd="0" destOrd="0" presId="urn:microsoft.com/office/officeart/2005/8/layout/orgChart1"/>
    <dgm:cxn modelId="{5EDC8096-996B-4E40-A33A-73898ABF26CE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E25C6F9-B902-43E7-8D45-3C9866E101E9}" type="presOf" srcId="{0870FC34-93B2-4C28-B61C-B06AB76C2CEC}" destId="{27405ED9-F6A0-4DFF-9E35-08E581A192E6}" srcOrd="1" destOrd="0" presId="urn:microsoft.com/office/officeart/2005/8/layout/orgChart1"/>
    <dgm:cxn modelId="{55F08F05-C8BF-4489-B187-FF8AC1A0A9B9}" type="presParOf" srcId="{B64C2E78-BEE4-4993-AE65-B682CDC3C36C}" destId="{621E88FA-213B-4C83-8E45-637B2879832C}" srcOrd="0" destOrd="0" presId="urn:microsoft.com/office/officeart/2005/8/layout/orgChart1"/>
    <dgm:cxn modelId="{C22A1080-BD3B-41A1-B4BC-24DE1A1D0ED5}" type="presParOf" srcId="{621E88FA-213B-4C83-8E45-637B2879832C}" destId="{9BA48BCD-6ED7-496D-A065-607443309FB2}" srcOrd="0" destOrd="0" presId="urn:microsoft.com/office/officeart/2005/8/layout/orgChart1"/>
    <dgm:cxn modelId="{BD4D2B63-FFDD-4A2F-9E3E-5E17FEB27543}" type="presParOf" srcId="{9BA48BCD-6ED7-496D-A065-607443309FB2}" destId="{618149EB-B4EB-44CA-9A58-465BD898B6E3}" srcOrd="0" destOrd="0" presId="urn:microsoft.com/office/officeart/2005/8/layout/orgChart1"/>
    <dgm:cxn modelId="{ECAD2B8D-33B2-4CE1-BAA1-B6C4A8262D64}" type="presParOf" srcId="{9BA48BCD-6ED7-496D-A065-607443309FB2}" destId="{4EE1CEE8-7319-4152-B57C-D110995C1277}" srcOrd="1" destOrd="0" presId="urn:microsoft.com/office/officeart/2005/8/layout/orgChart1"/>
    <dgm:cxn modelId="{D770088B-36A3-4659-9312-0058DA7A280A}" type="presParOf" srcId="{621E88FA-213B-4C83-8E45-637B2879832C}" destId="{83D2847A-64F1-4E49-B0D4-13B33A530AEE}" srcOrd="1" destOrd="0" presId="urn:microsoft.com/office/officeart/2005/8/layout/orgChart1"/>
    <dgm:cxn modelId="{F1C53DFC-2C0E-4137-A3D7-A386A1FCA33D}" type="presParOf" srcId="{83D2847A-64F1-4E49-B0D4-13B33A530AEE}" destId="{220B2ADD-EEE1-4DC5-8A33-934D212FEC1A}" srcOrd="0" destOrd="0" presId="urn:microsoft.com/office/officeart/2005/8/layout/orgChart1"/>
    <dgm:cxn modelId="{7CCFD399-E87C-4E89-8DF1-5047639E3C5D}" type="presParOf" srcId="{83D2847A-64F1-4E49-B0D4-13B33A530AEE}" destId="{11AEF229-29A2-42F2-ADFA-756116D06B25}" srcOrd="1" destOrd="0" presId="urn:microsoft.com/office/officeart/2005/8/layout/orgChart1"/>
    <dgm:cxn modelId="{0CCD1F70-87B4-4DFA-92DD-CC90CF931590}" type="presParOf" srcId="{11AEF229-29A2-42F2-ADFA-756116D06B25}" destId="{561E6164-7324-433F-B5CC-D3EF3C260408}" srcOrd="0" destOrd="0" presId="urn:microsoft.com/office/officeart/2005/8/layout/orgChart1"/>
    <dgm:cxn modelId="{615AEE2D-1AD4-4A04-9231-B5997EEFD5F3}" type="presParOf" srcId="{561E6164-7324-433F-B5CC-D3EF3C260408}" destId="{BDDD5B13-6C24-454D-90E7-06E80FDCF246}" srcOrd="0" destOrd="0" presId="urn:microsoft.com/office/officeart/2005/8/layout/orgChart1"/>
    <dgm:cxn modelId="{04203C9D-BFF1-48A4-8E10-197A1FEB6A23}" type="presParOf" srcId="{561E6164-7324-433F-B5CC-D3EF3C260408}" destId="{27405ED9-F6A0-4DFF-9E35-08E581A192E6}" srcOrd="1" destOrd="0" presId="urn:microsoft.com/office/officeart/2005/8/layout/orgChart1"/>
    <dgm:cxn modelId="{973E8AF8-F31F-4252-858A-874158295423}" type="presParOf" srcId="{11AEF229-29A2-42F2-ADFA-756116D06B25}" destId="{EE563A7A-C54E-4DF2-9291-FFA5F92417ED}" srcOrd="1" destOrd="0" presId="urn:microsoft.com/office/officeart/2005/8/layout/orgChart1"/>
    <dgm:cxn modelId="{72A414AD-E885-4C4E-BFE0-3AAB02A0BCAB}" type="presParOf" srcId="{11AEF229-29A2-42F2-ADFA-756116D06B25}" destId="{5CA627F4-CCE7-4FC2-A61C-E19EA61B6FEB}" srcOrd="2" destOrd="0" presId="urn:microsoft.com/office/officeart/2005/8/layout/orgChart1"/>
    <dgm:cxn modelId="{D5564B4D-5A21-448B-BAC7-11BF49FE8FAF}" type="presParOf" srcId="{83D2847A-64F1-4E49-B0D4-13B33A530AEE}" destId="{7D896AFB-FB0F-4DD6-B9B9-CD8B25556F4E}" srcOrd="2" destOrd="0" presId="urn:microsoft.com/office/officeart/2005/8/layout/orgChart1"/>
    <dgm:cxn modelId="{F0E9201F-61C9-4A28-8409-373662F293DD}" type="presParOf" srcId="{83D2847A-64F1-4E49-B0D4-13B33A530AEE}" destId="{48E37160-D030-449F-9C26-699CF728A760}" srcOrd="3" destOrd="0" presId="urn:microsoft.com/office/officeart/2005/8/layout/orgChart1"/>
    <dgm:cxn modelId="{0E369CDC-E3B2-4F29-94C3-5FFD74C815DE}" type="presParOf" srcId="{48E37160-D030-449F-9C26-699CF728A760}" destId="{EAD0F815-D804-48BE-8CF9-F55E36A97838}" srcOrd="0" destOrd="0" presId="urn:microsoft.com/office/officeart/2005/8/layout/orgChart1"/>
    <dgm:cxn modelId="{D7123A31-7968-41EA-A0DD-D67D85C7F385}" type="presParOf" srcId="{EAD0F815-D804-48BE-8CF9-F55E36A97838}" destId="{C2477452-16FE-4718-BF85-9F902B926B6E}" srcOrd="0" destOrd="0" presId="urn:microsoft.com/office/officeart/2005/8/layout/orgChart1"/>
    <dgm:cxn modelId="{3C496DD6-0E89-4F29-B90B-E7965284E82F}" type="presParOf" srcId="{EAD0F815-D804-48BE-8CF9-F55E36A97838}" destId="{77B5B049-C63E-4979-906A-D19625229F2E}" srcOrd="1" destOrd="0" presId="urn:microsoft.com/office/officeart/2005/8/layout/orgChart1"/>
    <dgm:cxn modelId="{1F4D5DAF-690D-482C-8AFE-14378C0A4158}" type="presParOf" srcId="{48E37160-D030-449F-9C26-699CF728A760}" destId="{B88C3728-182A-48BE-896D-90AFEF878C9F}" srcOrd="1" destOrd="0" presId="urn:microsoft.com/office/officeart/2005/8/layout/orgChart1"/>
    <dgm:cxn modelId="{9D8232E9-E773-45D0-8705-660175AF465F}" type="presParOf" srcId="{48E37160-D030-449F-9C26-699CF728A760}" destId="{5D9E1E26-FC5D-4989-9903-0DE9E81B989F}" srcOrd="2" destOrd="0" presId="urn:microsoft.com/office/officeart/2005/8/layout/orgChart1"/>
    <dgm:cxn modelId="{FD520548-463A-43FB-A70B-B0F0AAB997F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6F77031-081D-418A-B7F8-936D8FD71A4A}" type="presOf" srcId="{3DE7A9CF-E6C1-4D6B-8AA6-A71141C774E4}" destId="{618149EB-B4EB-44CA-9A58-465BD898B6E3}" srcOrd="0" destOrd="0" presId="urn:microsoft.com/office/officeart/2005/8/layout/orgChart1"/>
    <dgm:cxn modelId="{323EDC65-418E-4A8C-8E2E-17692CB73696}" type="presOf" srcId="{99B35737-7EFB-4591-8861-4D7CC8E7229D}" destId="{7D896AFB-FB0F-4DD6-B9B9-CD8B25556F4E}" srcOrd="0" destOrd="0" presId="urn:microsoft.com/office/officeart/2005/8/layout/orgChart1"/>
    <dgm:cxn modelId="{465FF54A-707F-4E45-BB80-0AC730D84920}" type="presOf" srcId="{E1A10C34-877F-45E8-88DE-E3B5B3C4BD32}" destId="{C2477452-16FE-4718-BF85-9F902B926B6E}" srcOrd="0" destOrd="0" presId="urn:microsoft.com/office/officeart/2005/8/layout/orgChart1"/>
    <dgm:cxn modelId="{4A0D0652-26FC-45F8-BB36-1B4B12E5D1ED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8FBC9C87-5AFB-43AE-921F-C422BA259ACD}" type="presOf" srcId="{0870FC34-93B2-4C28-B61C-B06AB76C2CEC}" destId="{BDDD5B13-6C24-454D-90E7-06E80FDCF246}" srcOrd="0" destOrd="0" presId="urn:microsoft.com/office/officeart/2005/8/layout/orgChart1"/>
    <dgm:cxn modelId="{8962C5A5-340E-499A-AB1A-4C580746FEF4}" type="presOf" srcId="{5971D719-69AE-4A24-89CB-E3CF2D66A6D2}" destId="{B64C2E78-BEE4-4993-AE65-B682CDC3C36C}" srcOrd="0" destOrd="0" presId="urn:microsoft.com/office/officeart/2005/8/layout/orgChart1"/>
    <dgm:cxn modelId="{02FF6DAE-9080-491B-B471-2D2BB50C47BE}" type="presOf" srcId="{0870FC34-93B2-4C28-B61C-B06AB76C2CEC}" destId="{27405ED9-F6A0-4DFF-9E35-08E581A192E6}" srcOrd="1" destOrd="0" presId="urn:microsoft.com/office/officeart/2005/8/layout/orgChart1"/>
    <dgm:cxn modelId="{4DD0FFCB-59D3-420F-B327-89D09B90DA00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690C8FB-0D6B-4564-A4E5-9BDE911EDA93}" type="presOf" srcId="{8ADED367-3194-432B-A344-BECF146E6CE3}" destId="{220B2ADD-EEE1-4DC5-8A33-934D212FEC1A}" srcOrd="0" destOrd="0" presId="urn:microsoft.com/office/officeart/2005/8/layout/orgChart1"/>
    <dgm:cxn modelId="{FE1E734B-C313-4735-91D2-AF757B17870B}" type="presParOf" srcId="{B64C2E78-BEE4-4993-AE65-B682CDC3C36C}" destId="{621E88FA-213B-4C83-8E45-637B2879832C}" srcOrd="0" destOrd="0" presId="urn:microsoft.com/office/officeart/2005/8/layout/orgChart1"/>
    <dgm:cxn modelId="{E2C2D18E-CEE2-478C-9BF0-5145E2B0F0AB}" type="presParOf" srcId="{621E88FA-213B-4C83-8E45-637B2879832C}" destId="{9BA48BCD-6ED7-496D-A065-607443309FB2}" srcOrd="0" destOrd="0" presId="urn:microsoft.com/office/officeart/2005/8/layout/orgChart1"/>
    <dgm:cxn modelId="{18A9775D-B0B4-43C0-952B-EAA7DEA111FB}" type="presParOf" srcId="{9BA48BCD-6ED7-496D-A065-607443309FB2}" destId="{618149EB-B4EB-44CA-9A58-465BD898B6E3}" srcOrd="0" destOrd="0" presId="urn:microsoft.com/office/officeart/2005/8/layout/orgChart1"/>
    <dgm:cxn modelId="{9EE60B02-0986-4552-8053-002A6FC04867}" type="presParOf" srcId="{9BA48BCD-6ED7-496D-A065-607443309FB2}" destId="{4EE1CEE8-7319-4152-B57C-D110995C1277}" srcOrd="1" destOrd="0" presId="urn:microsoft.com/office/officeart/2005/8/layout/orgChart1"/>
    <dgm:cxn modelId="{89CD7C35-895C-43F0-B304-E78D080ED20F}" type="presParOf" srcId="{621E88FA-213B-4C83-8E45-637B2879832C}" destId="{83D2847A-64F1-4E49-B0D4-13B33A530AEE}" srcOrd="1" destOrd="0" presId="urn:microsoft.com/office/officeart/2005/8/layout/orgChart1"/>
    <dgm:cxn modelId="{007AA92E-5C48-488C-8324-040090DBB94E}" type="presParOf" srcId="{83D2847A-64F1-4E49-B0D4-13B33A530AEE}" destId="{220B2ADD-EEE1-4DC5-8A33-934D212FEC1A}" srcOrd="0" destOrd="0" presId="urn:microsoft.com/office/officeart/2005/8/layout/orgChart1"/>
    <dgm:cxn modelId="{68443CC0-C058-48DD-8D04-85A77C8864DD}" type="presParOf" srcId="{83D2847A-64F1-4E49-B0D4-13B33A530AEE}" destId="{11AEF229-29A2-42F2-ADFA-756116D06B25}" srcOrd="1" destOrd="0" presId="urn:microsoft.com/office/officeart/2005/8/layout/orgChart1"/>
    <dgm:cxn modelId="{FA143AB6-5ACA-4031-ABF0-794B1E095E56}" type="presParOf" srcId="{11AEF229-29A2-42F2-ADFA-756116D06B25}" destId="{561E6164-7324-433F-B5CC-D3EF3C260408}" srcOrd="0" destOrd="0" presId="urn:microsoft.com/office/officeart/2005/8/layout/orgChart1"/>
    <dgm:cxn modelId="{A140BA20-1DDC-4515-8462-FDF64675EC1E}" type="presParOf" srcId="{561E6164-7324-433F-B5CC-D3EF3C260408}" destId="{BDDD5B13-6C24-454D-90E7-06E80FDCF246}" srcOrd="0" destOrd="0" presId="urn:microsoft.com/office/officeart/2005/8/layout/orgChart1"/>
    <dgm:cxn modelId="{2E04138D-6D08-479C-BEA2-1597CA2576E2}" type="presParOf" srcId="{561E6164-7324-433F-B5CC-D3EF3C260408}" destId="{27405ED9-F6A0-4DFF-9E35-08E581A192E6}" srcOrd="1" destOrd="0" presId="urn:microsoft.com/office/officeart/2005/8/layout/orgChart1"/>
    <dgm:cxn modelId="{3CF695C8-D89F-4014-A655-42F2204FE061}" type="presParOf" srcId="{11AEF229-29A2-42F2-ADFA-756116D06B25}" destId="{EE563A7A-C54E-4DF2-9291-FFA5F92417ED}" srcOrd="1" destOrd="0" presId="urn:microsoft.com/office/officeart/2005/8/layout/orgChart1"/>
    <dgm:cxn modelId="{2D788D22-CA7B-4A7B-8D09-5CF1383AA18D}" type="presParOf" srcId="{11AEF229-29A2-42F2-ADFA-756116D06B25}" destId="{5CA627F4-CCE7-4FC2-A61C-E19EA61B6FEB}" srcOrd="2" destOrd="0" presId="urn:microsoft.com/office/officeart/2005/8/layout/orgChart1"/>
    <dgm:cxn modelId="{0A9B5E6F-761A-46DB-922A-07868D5AB0C4}" type="presParOf" srcId="{83D2847A-64F1-4E49-B0D4-13B33A530AEE}" destId="{7D896AFB-FB0F-4DD6-B9B9-CD8B25556F4E}" srcOrd="2" destOrd="0" presId="urn:microsoft.com/office/officeart/2005/8/layout/orgChart1"/>
    <dgm:cxn modelId="{59C72D88-0AEE-4A54-8927-2E8BE2350F15}" type="presParOf" srcId="{83D2847A-64F1-4E49-B0D4-13B33A530AEE}" destId="{48E37160-D030-449F-9C26-699CF728A760}" srcOrd="3" destOrd="0" presId="urn:microsoft.com/office/officeart/2005/8/layout/orgChart1"/>
    <dgm:cxn modelId="{08BB7305-B22F-46C7-8E4C-0DE5357924F6}" type="presParOf" srcId="{48E37160-D030-449F-9C26-699CF728A760}" destId="{EAD0F815-D804-48BE-8CF9-F55E36A97838}" srcOrd="0" destOrd="0" presId="urn:microsoft.com/office/officeart/2005/8/layout/orgChart1"/>
    <dgm:cxn modelId="{E321BF20-B80F-4045-BCC2-AA35CBEC6674}" type="presParOf" srcId="{EAD0F815-D804-48BE-8CF9-F55E36A97838}" destId="{C2477452-16FE-4718-BF85-9F902B926B6E}" srcOrd="0" destOrd="0" presId="urn:microsoft.com/office/officeart/2005/8/layout/orgChart1"/>
    <dgm:cxn modelId="{CBC9DE96-DEC6-4AF6-A450-F2A62195CA1B}" type="presParOf" srcId="{EAD0F815-D804-48BE-8CF9-F55E36A97838}" destId="{77B5B049-C63E-4979-906A-D19625229F2E}" srcOrd="1" destOrd="0" presId="urn:microsoft.com/office/officeart/2005/8/layout/orgChart1"/>
    <dgm:cxn modelId="{42AFCB08-8DB6-455B-86BD-89F6E02301D7}" type="presParOf" srcId="{48E37160-D030-449F-9C26-699CF728A760}" destId="{B88C3728-182A-48BE-896D-90AFEF878C9F}" srcOrd="1" destOrd="0" presId="urn:microsoft.com/office/officeart/2005/8/layout/orgChart1"/>
    <dgm:cxn modelId="{4EB637B7-61E8-42EC-BB23-DD45FF71D84C}" type="presParOf" srcId="{48E37160-D030-449F-9C26-699CF728A760}" destId="{5D9E1E26-FC5D-4989-9903-0DE9E81B989F}" srcOrd="2" destOrd="0" presId="urn:microsoft.com/office/officeart/2005/8/layout/orgChart1"/>
    <dgm:cxn modelId="{3502F587-94A5-4FE3-A9DA-1115803B8D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3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2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DCCAC07-6F78-4727-A43A-8AD1761F2DD3}" type="presOf" srcId="{5971D719-69AE-4A24-89CB-E3CF2D66A6D2}" destId="{B64C2E78-BEE4-4993-AE65-B682CDC3C36C}" srcOrd="0" destOrd="0" presId="urn:microsoft.com/office/officeart/2005/8/layout/orgChart1"/>
    <dgm:cxn modelId="{DBE6D00F-775B-4699-B412-766B18A59ADF}" type="presOf" srcId="{E1A10C34-877F-45E8-88DE-E3B5B3C4BD32}" destId="{C2477452-16FE-4718-BF85-9F902B926B6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C37643B-E897-4336-B47D-1ECC9331B45B}" type="presOf" srcId="{E1A10C34-877F-45E8-88DE-E3B5B3C4BD32}" destId="{77B5B049-C63E-4979-906A-D19625229F2E}" srcOrd="1" destOrd="0" presId="urn:microsoft.com/office/officeart/2005/8/layout/orgChart1"/>
    <dgm:cxn modelId="{3CE06D62-08F8-4C71-A8D9-0BC4C94F558E}" type="presOf" srcId="{8ADED367-3194-432B-A344-BECF146E6CE3}" destId="{220B2ADD-EEE1-4DC5-8A33-934D212FEC1A}" srcOrd="0" destOrd="0" presId="urn:microsoft.com/office/officeart/2005/8/layout/orgChart1"/>
    <dgm:cxn modelId="{7B3C1B47-4E30-4D3F-966D-30F37BFBE045}" type="presOf" srcId="{3DE7A9CF-E6C1-4D6B-8AA6-A71141C774E4}" destId="{618149EB-B4EB-44CA-9A58-465BD898B6E3}" srcOrd="0" destOrd="0" presId="urn:microsoft.com/office/officeart/2005/8/layout/orgChart1"/>
    <dgm:cxn modelId="{EC7A8048-F6C4-4B9E-8B80-74154B058B0F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65E1E96-4BE5-444D-AC01-D7BF0B0C7255}" type="presOf" srcId="{99B35737-7EFB-4591-8861-4D7CC8E7229D}" destId="{7D896AFB-FB0F-4DD6-B9B9-CD8B25556F4E}" srcOrd="0" destOrd="0" presId="urn:microsoft.com/office/officeart/2005/8/layout/orgChart1"/>
    <dgm:cxn modelId="{289EB19B-3469-4A4D-81D4-55E52A53EEC4}" type="presOf" srcId="{0870FC34-93B2-4C28-B61C-B06AB76C2CEC}" destId="{BDDD5B13-6C24-454D-90E7-06E80FDCF246}" srcOrd="0" destOrd="0" presId="urn:microsoft.com/office/officeart/2005/8/layout/orgChart1"/>
    <dgm:cxn modelId="{A398ABB3-7C85-4477-9919-88541AADDF9C}" type="presOf" srcId="{3DE7A9CF-E6C1-4D6B-8AA6-A71141C774E4}" destId="{4EE1CEE8-7319-4152-B57C-D110995C1277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7FAADEB-4B62-4C79-9EE0-43D987C30F9A}" type="presParOf" srcId="{B64C2E78-BEE4-4993-AE65-B682CDC3C36C}" destId="{621E88FA-213B-4C83-8E45-637B2879832C}" srcOrd="0" destOrd="0" presId="urn:microsoft.com/office/officeart/2005/8/layout/orgChart1"/>
    <dgm:cxn modelId="{7B034188-B6C4-4DF3-B641-233090B8F982}" type="presParOf" srcId="{621E88FA-213B-4C83-8E45-637B2879832C}" destId="{9BA48BCD-6ED7-496D-A065-607443309FB2}" srcOrd="0" destOrd="0" presId="urn:microsoft.com/office/officeart/2005/8/layout/orgChart1"/>
    <dgm:cxn modelId="{0A771DEF-69EE-4916-A512-4309013EE246}" type="presParOf" srcId="{9BA48BCD-6ED7-496D-A065-607443309FB2}" destId="{618149EB-B4EB-44CA-9A58-465BD898B6E3}" srcOrd="0" destOrd="0" presId="urn:microsoft.com/office/officeart/2005/8/layout/orgChart1"/>
    <dgm:cxn modelId="{2278DE60-0428-451F-86B9-D017E3995B98}" type="presParOf" srcId="{9BA48BCD-6ED7-496D-A065-607443309FB2}" destId="{4EE1CEE8-7319-4152-B57C-D110995C1277}" srcOrd="1" destOrd="0" presId="urn:microsoft.com/office/officeart/2005/8/layout/orgChart1"/>
    <dgm:cxn modelId="{D4A97A00-4EC4-4711-A55B-BD6635843DAD}" type="presParOf" srcId="{621E88FA-213B-4C83-8E45-637B2879832C}" destId="{83D2847A-64F1-4E49-B0D4-13B33A530AEE}" srcOrd="1" destOrd="0" presId="urn:microsoft.com/office/officeart/2005/8/layout/orgChart1"/>
    <dgm:cxn modelId="{C3638E87-ED3E-4636-A242-50838D9B4AF0}" type="presParOf" srcId="{83D2847A-64F1-4E49-B0D4-13B33A530AEE}" destId="{220B2ADD-EEE1-4DC5-8A33-934D212FEC1A}" srcOrd="0" destOrd="0" presId="urn:microsoft.com/office/officeart/2005/8/layout/orgChart1"/>
    <dgm:cxn modelId="{EC593571-7159-4A9E-907E-C5D123E98742}" type="presParOf" srcId="{83D2847A-64F1-4E49-B0D4-13B33A530AEE}" destId="{11AEF229-29A2-42F2-ADFA-756116D06B25}" srcOrd="1" destOrd="0" presId="urn:microsoft.com/office/officeart/2005/8/layout/orgChart1"/>
    <dgm:cxn modelId="{EAF2E171-FE20-4D7B-B355-4AFE2997F7FC}" type="presParOf" srcId="{11AEF229-29A2-42F2-ADFA-756116D06B25}" destId="{561E6164-7324-433F-B5CC-D3EF3C260408}" srcOrd="0" destOrd="0" presId="urn:microsoft.com/office/officeart/2005/8/layout/orgChart1"/>
    <dgm:cxn modelId="{6FEF5E30-E33A-4F60-A47A-0F8559D0DA28}" type="presParOf" srcId="{561E6164-7324-433F-B5CC-D3EF3C260408}" destId="{BDDD5B13-6C24-454D-90E7-06E80FDCF246}" srcOrd="0" destOrd="0" presId="urn:microsoft.com/office/officeart/2005/8/layout/orgChart1"/>
    <dgm:cxn modelId="{0B08CE76-DEF1-4BE9-B8E6-B762F85547FC}" type="presParOf" srcId="{561E6164-7324-433F-B5CC-D3EF3C260408}" destId="{27405ED9-F6A0-4DFF-9E35-08E581A192E6}" srcOrd="1" destOrd="0" presId="urn:microsoft.com/office/officeart/2005/8/layout/orgChart1"/>
    <dgm:cxn modelId="{D984174E-7212-4420-9673-F156D158ABF9}" type="presParOf" srcId="{11AEF229-29A2-42F2-ADFA-756116D06B25}" destId="{EE563A7A-C54E-4DF2-9291-FFA5F92417ED}" srcOrd="1" destOrd="0" presId="urn:microsoft.com/office/officeart/2005/8/layout/orgChart1"/>
    <dgm:cxn modelId="{B6B59AEE-A3BD-461E-940C-5A149F80541F}" type="presParOf" srcId="{11AEF229-29A2-42F2-ADFA-756116D06B25}" destId="{5CA627F4-CCE7-4FC2-A61C-E19EA61B6FEB}" srcOrd="2" destOrd="0" presId="urn:microsoft.com/office/officeart/2005/8/layout/orgChart1"/>
    <dgm:cxn modelId="{1E51927A-204A-4EFA-B5EE-99F0F61A7105}" type="presParOf" srcId="{83D2847A-64F1-4E49-B0D4-13B33A530AEE}" destId="{7D896AFB-FB0F-4DD6-B9B9-CD8B25556F4E}" srcOrd="2" destOrd="0" presId="urn:microsoft.com/office/officeart/2005/8/layout/orgChart1"/>
    <dgm:cxn modelId="{F729BC7E-0CFC-4E57-A992-91B9607BE576}" type="presParOf" srcId="{83D2847A-64F1-4E49-B0D4-13B33A530AEE}" destId="{48E37160-D030-449F-9C26-699CF728A760}" srcOrd="3" destOrd="0" presId="urn:microsoft.com/office/officeart/2005/8/layout/orgChart1"/>
    <dgm:cxn modelId="{86755B10-0048-410C-95BF-119EC348E371}" type="presParOf" srcId="{48E37160-D030-449F-9C26-699CF728A760}" destId="{EAD0F815-D804-48BE-8CF9-F55E36A97838}" srcOrd="0" destOrd="0" presId="urn:microsoft.com/office/officeart/2005/8/layout/orgChart1"/>
    <dgm:cxn modelId="{3F13114B-ACE2-4D79-945F-B5D63BC8E2D3}" type="presParOf" srcId="{EAD0F815-D804-48BE-8CF9-F55E36A97838}" destId="{C2477452-16FE-4718-BF85-9F902B926B6E}" srcOrd="0" destOrd="0" presId="urn:microsoft.com/office/officeart/2005/8/layout/orgChart1"/>
    <dgm:cxn modelId="{951ED018-88CF-454A-BB62-B9DC0DD80F96}" type="presParOf" srcId="{EAD0F815-D804-48BE-8CF9-F55E36A97838}" destId="{77B5B049-C63E-4979-906A-D19625229F2E}" srcOrd="1" destOrd="0" presId="urn:microsoft.com/office/officeart/2005/8/layout/orgChart1"/>
    <dgm:cxn modelId="{665459E3-004C-417C-B9DF-EE6E5BA7E0BB}" type="presParOf" srcId="{48E37160-D030-449F-9C26-699CF728A760}" destId="{B88C3728-182A-48BE-896D-90AFEF878C9F}" srcOrd="1" destOrd="0" presId="urn:microsoft.com/office/officeart/2005/8/layout/orgChart1"/>
    <dgm:cxn modelId="{A070721A-150E-4C1A-A5F1-4BA1CBAF2E2F}" type="presParOf" srcId="{48E37160-D030-449F-9C26-699CF728A760}" destId="{5D9E1E26-FC5D-4989-9903-0DE9E81B989F}" srcOrd="2" destOrd="0" presId="urn:microsoft.com/office/officeart/2005/8/layout/orgChart1"/>
    <dgm:cxn modelId="{81DE1A81-1F5F-441B-8877-919A50322B9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7970A19-3430-4EFD-B2BA-5FF918539979}" type="presOf" srcId="{E1A10C34-877F-45E8-88DE-E3B5B3C4BD32}" destId="{C2477452-16FE-4718-BF85-9F902B926B6E}" srcOrd="0" destOrd="0" presId="urn:microsoft.com/office/officeart/2005/8/layout/orgChart1"/>
    <dgm:cxn modelId="{85B2891F-77F3-407F-BA92-EB623544CDD2}" type="presOf" srcId="{E1A10C34-877F-45E8-88DE-E3B5B3C4BD32}" destId="{77B5B049-C63E-4979-906A-D19625229F2E}" srcOrd="1" destOrd="0" presId="urn:microsoft.com/office/officeart/2005/8/layout/orgChart1"/>
    <dgm:cxn modelId="{D57DF51F-4302-4C24-93E6-FC1B21EBE49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D490A31-3048-422C-B90D-B634EC4A159D}" type="presOf" srcId="{0870FC34-93B2-4C28-B61C-B06AB76C2CEC}" destId="{BDDD5B13-6C24-454D-90E7-06E80FDCF246}" srcOrd="0" destOrd="0" presId="urn:microsoft.com/office/officeart/2005/8/layout/orgChart1"/>
    <dgm:cxn modelId="{6AD08F60-98CB-4004-9BFE-9ABFAAFFF952}" type="presOf" srcId="{3DE7A9CF-E6C1-4D6B-8AA6-A71141C774E4}" destId="{4EE1CEE8-7319-4152-B57C-D110995C1277}" srcOrd="1" destOrd="0" presId="urn:microsoft.com/office/officeart/2005/8/layout/orgChart1"/>
    <dgm:cxn modelId="{98B1F070-37D6-4C52-A69A-661F558F13D2}" type="presOf" srcId="{0870FC34-93B2-4C28-B61C-B06AB76C2CEC}" destId="{27405ED9-F6A0-4DFF-9E35-08E581A192E6}" srcOrd="1" destOrd="0" presId="urn:microsoft.com/office/officeart/2005/8/layout/orgChart1"/>
    <dgm:cxn modelId="{FA24AB79-4F33-4291-838E-D28C78D09E9F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9DCD28C-B721-426D-9AF3-423EB966BA8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F518FF4-7381-483A-ACEF-BA6A7A5DFDB6}" type="presOf" srcId="{99B35737-7EFB-4591-8861-4D7CC8E7229D}" destId="{7D896AFB-FB0F-4DD6-B9B9-CD8B25556F4E}" srcOrd="0" destOrd="0" presId="urn:microsoft.com/office/officeart/2005/8/layout/orgChart1"/>
    <dgm:cxn modelId="{86E27FAB-936A-4180-993A-3D8EA3A726B1}" type="presParOf" srcId="{B64C2E78-BEE4-4993-AE65-B682CDC3C36C}" destId="{621E88FA-213B-4C83-8E45-637B2879832C}" srcOrd="0" destOrd="0" presId="urn:microsoft.com/office/officeart/2005/8/layout/orgChart1"/>
    <dgm:cxn modelId="{738E6179-F9E4-478D-BD43-493244B15656}" type="presParOf" srcId="{621E88FA-213B-4C83-8E45-637B2879832C}" destId="{9BA48BCD-6ED7-496D-A065-607443309FB2}" srcOrd="0" destOrd="0" presId="urn:microsoft.com/office/officeart/2005/8/layout/orgChart1"/>
    <dgm:cxn modelId="{153D7E77-1CAA-4975-8216-DE31A3880FDE}" type="presParOf" srcId="{9BA48BCD-6ED7-496D-A065-607443309FB2}" destId="{618149EB-B4EB-44CA-9A58-465BD898B6E3}" srcOrd="0" destOrd="0" presId="urn:microsoft.com/office/officeart/2005/8/layout/orgChart1"/>
    <dgm:cxn modelId="{96D1C44C-E7F7-4D7A-BEDF-C2880D6A805E}" type="presParOf" srcId="{9BA48BCD-6ED7-496D-A065-607443309FB2}" destId="{4EE1CEE8-7319-4152-B57C-D110995C1277}" srcOrd="1" destOrd="0" presId="urn:microsoft.com/office/officeart/2005/8/layout/orgChart1"/>
    <dgm:cxn modelId="{C0B92D81-FB20-478D-A765-4160C185274E}" type="presParOf" srcId="{621E88FA-213B-4C83-8E45-637B2879832C}" destId="{83D2847A-64F1-4E49-B0D4-13B33A530AEE}" srcOrd="1" destOrd="0" presId="urn:microsoft.com/office/officeart/2005/8/layout/orgChart1"/>
    <dgm:cxn modelId="{758FFB92-62FE-416C-B6BC-694008A0D943}" type="presParOf" srcId="{83D2847A-64F1-4E49-B0D4-13B33A530AEE}" destId="{220B2ADD-EEE1-4DC5-8A33-934D212FEC1A}" srcOrd="0" destOrd="0" presId="urn:microsoft.com/office/officeart/2005/8/layout/orgChart1"/>
    <dgm:cxn modelId="{B6BA47DA-A92B-432F-B425-4AD1C0221D6E}" type="presParOf" srcId="{83D2847A-64F1-4E49-B0D4-13B33A530AEE}" destId="{11AEF229-29A2-42F2-ADFA-756116D06B25}" srcOrd="1" destOrd="0" presId="urn:microsoft.com/office/officeart/2005/8/layout/orgChart1"/>
    <dgm:cxn modelId="{589DF9E4-9E37-443B-B886-E8FFC866AD1D}" type="presParOf" srcId="{11AEF229-29A2-42F2-ADFA-756116D06B25}" destId="{561E6164-7324-433F-B5CC-D3EF3C260408}" srcOrd="0" destOrd="0" presId="urn:microsoft.com/office/officeart/2005/8/layout/orgChart1"/>
    <dgm:cxn modelId="{44C93514-96DC-4BC8-93BF-038B3B1F0E1B}" type="presParOf" srcId="{561E6164-7324-433F-B5CC-D3EF3C260408}" destId="{BDDD5B13-6C24-454D-90E7-06E80FDCF246}" srcOrd="0" destOrd="0" presId="urn:microsoft.com/office/officeart/2005/8/layout/orgChart1"/>
    <dgm:cxn modelId="{0C4E0468-6CE7-41F5-98D7-8D6C3BAB42C3}" type="presParOf" srcId="{561E6164-7324-433F-B5CC-D3EF3C260408}" destId="{27405ED9-F6A0-4DFF-9E35-08E581A192E6}" srcOrd="1" destOrd="0" presId="urn:microsoft.com/office/officeart/2005/8/layout/orgChart1"/>
    <dgm:cxn modelId="{F5130AD0-D362-467F-A397-59264741A906}" type="presParOf" srcId="{11AEF229-29A2-42F2-ADFA-756116D06B25}" destId="{EE563A7A-C54E-4DF2-9291-FFA5F92417ED}" srcOrd="1" destOrd="0" presId="urn:microsoft.com/office/officeart/2005/8/layout/orgChart1"/>
    <dgm:cxn modelId="{F8EEC5AA-1FDB-4543-9367-B35E2BE3EF22}" type="presParOf" srcId="{11AEF229-29A2-42F2-ADFA-756116D06B25}" destId="{5CA627F4-CCE7-4FC2-A61C-E19EA61B6FEB}" srcOrd="2" destOrd="0" presId="urn:microsoft.com/office/officeart/2005/8/layout/orgChart1"/>
    <dgm:cxn modelId="{C4A29BAA-1870-4F29-A1C4-F39BA6086611}" type="presParOf" srcId="{83D2847A-64F1-4E49-B0D4-13B33A530AEE}" destId="{7D896AFB-FB0F-4DD6-B9B9-CD8B25556F4E}" srcOrd="2" destOrd="0" presId="urn:microsoft.com/office/officeart/2005/8/layout/orgChart1"/>
    <dgm:cxn modelId="{42AFC8F9-BC43-49C6-AB10-AF14A7E6B4B8}" type="presParOf" srcId="{83D2847A-64F1-4E49-B0D4-13B33A530AEE}" destId="{48E37160-D030-449F-9C26-699CF728A760}" srcOrd="3" destOrd="0" presId="urn:microsoft.com/office/officeart/2005/8/layout/orgChart1"/>
    <dgm:cxn modelId="{9ABB4C63-1E05-4FB9-A16B-5DE6BE31ECFD}" type="presParOf" srcId="{48E37160-D030-449F-9C26-699CF728A760}" destId="{EAD0F815-D804-48BE-8CF9-F55E36A97838}" srcOrd="0" destOrd="0" presId="urn:microsoft.com/office/officeart/2005/8/layout/orgChart1"/>
    <dgm:cxn modelId="{5C80E22D-5ED4-4383-9096-483AF7E2C7AD}" type="presParOf" srcId="{EAD0F815-D804-48BE-8CF9-F55E36A97838}" destId="{C2477452-16FE-4718-BF85-9F902B926B6E}" srcOrd="0" destOrd="0" presId="urn:microsoft.com/office/officeart/2005/8/layout/orgChart1"/>
    <dgm:cxn modelId="{0E6974EE-32A5-48AF-AE25-0FD6871DA300}" type="presParOf" srcId="{EAD0F815-D804-48BE-8CF9-F55E36A97838}" destId="{77B5B049-C63E-4979-906A-D19625229F2E}" srcOrd="1" destOrd="0" presId="urn:microsoft.com/office/officeart/2005/8/layout/orgChart1"/>
    <dgm:cxn modelId="{6C848C9B-4B2E-4E95-AE2E-ABAFE4BD55A4}" type="presParOf" srcId="{48E37160-D030-449F-9C26-699CF728A760}" destId="{B88C3728-182A-48BE-896D-90AFEF878C9F}" srcOrd="1" destOrd="0" presId="urn:microsoft.com/office/officeart/2005/8/layout/orgChart1"/>
    <dgm:cxn modelId="{5853575D-EBF9-41B9-B856-DA05FDBD0192}" type="presParOf" srcId="{48E37160-D030-449F-9C26-699CF728A760}" destId="{5D9E1E26-FC5D-4989-9903-0DE9E81B989F}" srcOrd="2" destOrd="0" presId="urn:microsoft.com/office/officeart/2005/8/layout/orgChart1"/>
    <dgm:cxn modelId="{42439EC9-D0E2-4D23-A6F3-E21CC2C078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8DDFB0D-F19F-426F-9152-32CE890DAF0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171BD03A-C63B-4061-B40B-3118D8D267D4}" type="presOf" srcId="{0870FC34-93B2-4C28-B61C-B06AB76C2CEC}" destId="{27405ED9-F6A0-4DFF-9E35-08E581A192E6}" srcOrd="1" destOrd="0" presId="urn:microsoft.com/office/officeart/2005/8/layout/orgChart1"/>
    <dgm:cxn modelId="{9C13A966-FA22-4F93-BBAF-3638F0F33F0D}" type="presOf" srcId="{3DE7A9CF-E6C1-4D6B-8AA6-A71141C774E4}" destId="{618149EB-B4EB-44CA-9A58-465BD898B6E3}" srcOrd="0" destOrd="0" presId="urn:microsoft.com/office/officeart/2005/8/layout/orgChart1"/>
    <dgm:cxn modelId="{FC984459-10BF-4378-89BE-CCB4E0060E50}" type="presOf" srcId="{5971D719-69AE-4A24-89CB-E3CF2D66A6D2}" destId="{B64C2E78-BEE4-4993-AE65-B682CDC3C36C}" srcOrd="0" destOrd="0" presId="urn:microsoft.com/office/officeart/2005/8/layout/orgChart1"/>
    <dgm:cxn modelId="{AE51798B-DFCE-4AC7-8D18-2F0058C1CE7A}" type="presOf" srcId="{0870FC34-93B2-4C28-B61C-B06AB76C2CEC}" destId="{BDDD5B13-6C24-454D-90E7-06E80FDCF246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17E16EE-73FD-4233-87E5-1414E303C9D7}" type="presOf" srcId="{8ADED367-3194-432B-A344-BECF146E6CE3}" destId="{220B2ADD-EEE1-4DC5-8A33-934D212FEC1A}" srcOrd="0" destOrd="0" presId="urn:microsoft.com/office/officeart/2005/8/layout/orgChart1"/>
    <dgm:cxn modelId="{3BA8B4CE-6668-4F28-8912-04CBDDEF0911}" type="presParOf" srcId="{B64C2E78-BEE4-4993-AE65-B682CDC3C36C}" destId="{621E88FA-213B-4C83-8E45-637B2879832C}" srcOrd="0" destOrd="0" presId="urn:microsoft.com/office/officeart/2005/8/layout/orgChart1"/>
    <dgm:cxn modelId="{E0775E1C-4495-441C-8519-B0FDBB54ED15}" type="presParOf" srcId="{621E88FA-213B-4C83-8E45-637B2879832C}" destId="{9BA48BCD-6ED7-496D-A065-607443309FB2}" srcOrd="0" destOrd="0" presId="urn:microsoft.com/office/officeart/2005/8/layout/orgChart1"/>
    <dgm:cxn modelId="{AB9C29E0-34E7-45C5-938D-49748C0F90E6}" type="presParOf" srcId="{9BA48BCD-6ED7-496D-A065-607443309FB2}" destId="{618149EB-B4EB-44CA-9A58-465BD898B6E3}" srcOrd="0" destOrd="0" presId="urn:microsoft.com/office/officeart/2005/8/layout/orgChart1"/>
    <dgm:cxn modelId="{CDD23D3A-E58F-4D24-8CBD-64D1F58DF14A}" type="presParOf" srcId="{9BA48BCD-6ED7-496D-A065-607443309FB2}" destId="{4EE1CEE8-7319-4152-B57C-D110995C1277}" srcOrd="1" destOrd="0" presId="urn:microsoft.com/office/officeart/2005/8/layout/orgChart1"/>
    <dgm:cxn modelId="{55045C67-8016-4487-B331-B8E7FF8A9E46}" type="presParOf" srcId="{621E88FA-213B-4C83-8E45-637B2879832C}" destId="{83D2847A-64F1-4E49-B0D4-13B33A530AEE}" srcOrd="1" destOrd="0" presId="urn:microsoft.com/office/officeart/2005/8/layout/orgChart1"/>
    <dgm:cxn modelId="{A0120C44-6861-4082-9403-A67041029781}" type="presParOf" srcId="{83D2847A-64F1-4E49-B0D4-13B33A530AEE}" destId="{220B2ADD-EEE1-4DC5-8A33-934D212FEC1A}" srcOrd="0" destOrd="0" presId="urn:microsoft.com/office/officeart/2005/8/layout/orgChart1"/>
    <dgm:cxn modelId="{1A2DB88C-1982-41DC-BEDE-61DFA71D645A}" type="presParOf" srcId="{83D2847A-64F1-4E49-B0D4-13B33A530AEE}" destId="{11AEF229-29A2-42F2-ADFA-756116D06B25}" srcOrd="1" destOrd="0" presId="urn:microsoft.com/office/officeart/2005/8/layout/orgChart1"/>
    <dgm:cxn modelId="{68F61E48-670E-4E81-9D32-346252739976}" type="presParOf" srcId="{11AEF229-29A2-42F2-ADFA-756116D06B25}" destId="{561E6164-7324-433F-B5CC-D3EF3C260408}" srcOrd="0" destOrd="0" presId="urn:microsoft.com/office/officeart/2005/8/layout/orgChart1"/>
    <dgm:cxn modelId="{79E13C5E-7EAF-4119-BADC-A5A108CE5EDE}" type="presParOf" srcId="{561E6164-7324-433F-B5CC-D3EF3C260408}" destId="{BDDD5B13-6C24-454D-90E7-06E80FDCF246}" srcOrd="0" destOrd="0" presId="urn:microsoft.com/office/officeart/2005/8/layout/orgChart1"/>
    <dgm:cxn modelId="{709DE27B-8024-42C4-A0E0-9832483DC71C}" type="presParOf" srcId="{561E6164-7324-433F-B5CC-D3EF3C260408}" destId="{27405ED9-F6A0-4DFF-9E35-08E581A192E6}" srcOrd="1" destOrd="0" presId="urn:microsoft.com/office/officeart/2005/8/layout/orgChart1"/>
    <dgm:cxn modelId="{EE8BB193-06B5-4123-8453-F2FE4D7198EB}" type="presParOf" srcId="{11AEF229-29A2-42F2-ADFA-756116D06B25}" destId="{EE563A7A-C54E-4DF2-9291-FFA5F92417ED}" srcOrd="1" destOrd="0" presId="urn:microsoft.com/office/officeart/2005/8/layout/orgChart1"/>
    <dgm:cxn modelId="{B566B1BA-36FE-4EE1-AB78-320C5D923D6B}" type="presParOf" srcId="{11AEF229-29A2-42F2-ADFA-756116D06B25}" destId="{5CA627F4-CCE7-4FC2-A61C-E19EA61B6FEB}" srcOrd="2" destOrd="0" presId="urn:microsoft.com/office/officeart/2005/8/layout/orgChart1"/>
    <dgm:cxn modelId="{F877E633-A74B-4E1B-AB7A-BFFA6B78319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F6AF738-EF8B-4CFC-BEFC-14F2CB9C9752}" type="presOf" srcId="{8ADED367-3194-432B-A344-BECF146E6CE3}" destId="{220B2ADD-EEE1-4DC5-8A33-934D212FEC1A}" srcOrd="0" destOrd="0" presId="urn:microsoft.com/office/officeart/2005/8/layout/orgChart1"/>
    <dgm:cxn modelId="{27366667-34B8-4FE2-9C18-576267756F84}" type="presOf" srcId="{E1A10C34-877F-45E8-88DE-E3B5B3C4BD32}" destId="{77B5B049-C63E-4979-906A-D19625229F2E}" srcOrd="1" destOrd="0" presId="urn:microsoft.com/office/officeart/2005/8/layout/orgChart1"/>
    <dgm:cxn modelId="{4BD7094B-02D3-4AEF-A6CC-3331EADB99BC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81F2B89-B8E9-40A5-B56F-78B7BD911B0D}" type="presOf" srcId="{3DE7A9CF-E6C1-4D6B-8AA6-A71141C774E4}" destId="{4EE1CEE8-7319-4152-B57C-D110995C1277}" srcOrd="1" destOrd="0" presId="urn:microsoft.com/office/officeart/2005/8/layout/orgChart1"/>
    <dgm:cxn modelId="{78163F9B-531D-45F6-A83D-D0C97D7A6E69}" type="presOf" srcId="{0870FC34-93B2-4C28-B61C-B06AB76C2CEC}" destId="{BDDD5B13-6C24-454D-90E7-06E80FDCF246}" srcOrd="0" destOrd="0" presId="urn:microsoft.com/office/officeart/2005/8/layout/orgChart1"/>
    <dgm:cxn modelId="{7C4349B3-64DB-4FAF-BDEC-50BCA8CAEA4D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86632DEF-FF2F-4F34-B031-DA4D24FD99A1}" type="presOf" srcId="{E1A10C34-877F-45E8-88DE-E3B5B3C4BD32}" destId="{C2477452-16FE-4718-BF85-9F902B926B6E}" srcOrd="0" destOrd="0" presId="urn:microsoft.com/office/officeart/2005/8/layout/orgChart1"/>
    <dgm:cxn modelId="{C8443BF3-1A97-4CA6-AA21-83C58B1E0BA4}" type="presOf" srcId="{99B35737-7EFB-4591-8861-4D7CC8E7229D}" destId="{7D896AFB-FB0F-4DD6-B9B9-CD8B25556F4E}" srcOrd="0" destOrd="0" presId="urn:microsoft.com/office/officeart/2005/8/layout/orgChart1"/>
    <dgm:cxn modelId="{7DB22AF8-2DC0-4F59-A0DA-69443DBEB4AC}" type="presOf" srcId="{3DE7A9CF-E6C1-4D6B-8AA6-A71141C774E4}" destId="{618149EB-B4EB-44CA-9A58-465BD898B6E3}" srcOrd="0" destOrd="0" presId="urn:microsoft.com/office/officeart/2005/8/layout/orgChart1"/>
    <dgm:cxn modelId="{111EBFD4-1428-4923-813B-4044D224FAC7}" type="presParOf" srcId="{B64C2E78-BEE4-4993-AE65-B682CDC3C36C}" destId="{621E88FA-213B-4C83-8E45-637B2879832C}" srcOrd="0" destOrd="0" presId="urn:microsoft.com/office/officeart/2005/8/layout/orgChart1"/>
    <dgm:cxn modelId="{085BBEBE-12AF-44B1-B328-676C2545AAF0}" type="presParOf" srcId="{621E88FA-213B-4C83-8E45-637B2879832C}" destId="{9BA48BCD-6ED7-496D-A065-607443309FB2}" srcOrd="0" destOrd="0" presId="urn:microsoft.com/office/officeart/2005/8/layout/orgChart1"/>
    <dgm:cxn modelId="{84C7E67F-AAE4-47D3-AC74-8086DC7581DC}" type="presParOf" srcId="{9BA48BCD-6ED7-496D-A065-607443309FB2}" destId="{618149EB-B4EB-44CA-9A58-465BD898B6E3}" srcOrd="0" destOrd="0" presId="urn:microsoft.com/office/officeart/2005/8/layout/orgChart1"/>
    <dgm:cxn modelId="{3BA8DB07-F0DE-40F2-A8E6-A74F949F60A7}" type="presParOf" srcId="{9BA48BCD-6ED7-496D-A065-607443309FB2}" destId="{4EE1CEE8-7319-4152-B57C-D110995C1277}" srcOrd="1" destOrd="0" presId="urn:microsoft.com/office/officeart/2005/8/layout/orgChart1"/>
    <dgm:cxn modelId="{91B8554F-03B8-49DB-B04A-42DB59E80893}" type="presParOf" srcId="{621E88FA-213B-4C83-8E45-637B2879832C}" destId="{83D2847A-64F1-4E49-B0D4-13B33A530AEE}" srcOrd="1" destOrd="0" presId="urn:microsoft.com/office/officeart/2005/8/layout/orgChart1"/>
    <dgm:cxn modelId="{E55E8501-41EC-44A7-B8FD-082C43C4947E}" type="presParOf" srcId="{83D2847A-64F1-4E49-B0D4-13B33A530AEE}" destId="{220B2ADD-EEE1-4DC5-8A33-934D212FEC1A}" srcOrd="0" destOrd="0" presId="urn:microsoft.com/office/officeart/2005/8/layout/orgChart1"/>
    <dgm:cxn modelId="{E5393B4A-B4EB-4E71-93D1-75BF963A379C}" type="presParOf" srcId="{83D2847A-64F1-4E49-B0D4-13B33A530AEE}" destId="{11AEF229-29A2-42F2-ADFA-756116D06B25}" srcOrd="1" destOrd="0" presId="urn:microsoft.com/office/officeart/2005/8/layout/orgChart1"/>
    <dgm:cxn modelId="{C046F575-1584-476F-B736-F4A18C6786E1}" type="presParOf" srcId="{11AEF229-29A2-42F2-ADFA-756116D06B25}" destId="{561E6164-7324-433F-B5CC-D3EF3C260408}" srcOrd="0" destOrd="0" presId="urn:microsoft.com/office/officeart/2005/8/layout/orgChart1"/>
    <dgm:cxn modelId="{F496AE52-D1B4-4AF9-98C8-B82F413B300B}" type="presParOf" srcId="{561E6164-7324-433F-B5CC-D3EF3C260408}" destId="{BDDD5B13-6C24-454D-90E7-06E80FDCF246}" srcOrd="0" destOrd="0" presId="urn:microsoft.com/office/officeart/2005/8/layout/orgChart1"/>
    <dgm:cxn modelId="{326A66DD-1CCE-4AE4-9B13-BBBAD2A3AC02}" type="presParOf" srcId="{561E6164-7324-433F-B5CC-D3EF3C260408}" destId="{27405ED9-F6A0-4DFF-9E35-08E581A192E6}" srcOrd="1" destOrd="0" presId="urn:microsoft.com/office/officeart/2005/8/layout/orgChart1"/>
    <dgm:cxn modelId="{B4A0AAD1-D9FE-4783-BC4F-CD0416636B4F}" type="presParOf" srcId="{11AEF229-29A2-42F2-ADFA-756116D06B25}" destId="{EE563A7A-C54E-4DF2-9291-FFA5F92417ED}" srcOrd="1" destOrd="0" presId="urn:microsoft.com/office/officeart/2005/8/layout/orgChart1"/>
    <dgm:cxn modelId="{D44B278C-C63C-4008-9522-63ED75B42551}" type="presParOf" srcId="{11AEF229-29A2-42F2-ADFA-756116D06B25}" destId="{5CA627F4-CCE7-4FC2-A61C-E19EA61B6FEB}" srcOrd="2" destOrd="0" presId="urn:microsoft.com/office/officeart/2005/8/layout/orgChart1"/>
    <dgm:cxn modelId="{1DC6FB62-C17A-4B4F-BF28-807FDD037B64}" type="presParOf" srcId="{83D2847A-64F1-4E49-B0D4-13B33A530AEE}" destId="{7D896AFB-FB0F-4DD6-B9B9-CD8B25556F4E}" srcOrd="2" destOrd="0" presId="urn:microsoft.com/office/officeart/2005/8/layout/orgChart1"/>
    <dgm:cxn modelId="{54BE24A5-50FD-4C8A-B615-1F77456679B7}" type="presParOf" srcId="{83D2847A-64F1-4E49-B0D4-13B33A530AEE}" destId="{48E37160-D030-449F-9C26-699CF728A760}" srcOrd="3" destOrd="0" presId="urn:microsoft.com/office/officeart/2005/8/layout/orgChart1"/>
    <dgm:cxn modelId="{82627910-F1A6-4BB3-BB25-A758911D3E0C}" type="presParOf" srcId="{48E37160-D030-449F-9C26-699CF728A760}" destId="{EAD0F815-D804-48BE-8CF9-F55E36A97838}" srcOrd="0" destOrd="0" presId="urn:microsoft.com/office/officeart/2005/8/layout/orgChart1"/>
    <dgm:cxn modelId="{FF151739-C22C-414B-8391-662CA1207DDC}" type="presParOf" srcId="{EAD0F815-D804-48BE-8CF9-F55E36A97838}" destId="{C2477452-16FE-4718-BF85-9F902B926B6E}" srcOrd="0" destOrd="0" presId="urn:microsoft.com/office/officeart/2005/8/layout/orgChart1"/>
    <dgm:cxn modelId="{650DD8FC-38F6-4D56-8637-865F48EF5935}" type="presParOf" srcId="{EAD0F815-D804-48BE-8CF9-F55E36A97838}" destId="{77B5B049-C63E-4979-906A-D19625229F2E}" srcOrd="1" destOrd="0" presId="urn:microsoft.com/office/officeart/2005/8/layout/orgChart1"/>
    <dgm:cxn modelId="{103EB8A4-43E5-4911-89C7-CD267F7A8ACE}" type="presParOf" srcId="{48E37160-D030-449F-9C26-699CF728A760}" destId="{B88C3728-182A-48BE-896D-90AFEF878C9F}" srcOrd="1" destOrd="0" presId="urn:microsoft.com/office/officeart/2005/8/layout/orgChart1"/>
    <dgm:cxn modelId="{A1F6004B-8B48-4678-8607-B5DA7921637F}" type="presParOf" srcId="{48E37160-D030-449F-9C26-699CF728A760}" destId="{5D9E1E26-FC5D-4989-9903-0DE9E81B989F}" srcOrd="2" destOrd="0" presId="urn:microsoft.com/office/officeart/2005/8/layout/orgChart1"/>
    <dgm:cxn modelId="{CA61B1FA-14CC-4CAF-9DDB-028C87FC7C6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</a:t>
          </a:r>
        </a:p>
        <a:p>
          <a:r>
            <a:rPr lang="es-SV" sz="1400" dirty="0"/>
            <a:t>Empleadas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4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20</a:t>
          </a:r>
        </a:p>
        <a:p>
          <a:r>
            <a:rPr lang="es-SV" sz="1400" dirty="0"/>
            <a:t>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45A0C21-233F-4085-B3FA-FF7C409A63E8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38D1B54-E7A4-4715-9D8F-ED95B4BF331A}" type="presOf" srcId="{E1A10C34-877F-45E8-88DE-E3B5B3C4BD32}" destId="{77B5B049-C63E-4979-906A-D19625229F2E}" srcOrd="1" destOrd="0" presId="urn:microsoft.com/office/officeart/2005/8/layout/orgChart1"/>
    <dgm:cxn modelId="{4156BA78-0D07-47CF-A92F-DC9885CF4C0B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6E5EE98A-390B-4729-9146-6ABC656CFA40}" type="presOf" srcId="{0870FC34-93B2-4C28-B61C-B06AB76C2CEC}" destId="{BDDD5B13-6C24-454D-90E7-06E80FDCF246}" srcOrd="0" destOrd="0" presId="urn:microsoft.com/office/officeart/2005/8/layout/orgChart1"/>
    <dgm:cxn modelId="{34D09FB5-CDB3-4203-9B3C-53D55D94AD61}" type="presOf" srcId="{8ADED367-3194-432B-A344-BECF146E6CE3}" destId="{220B2ADD-EEE1-4DC5-8A33-934D212FEC1A}" srcOrd="0" destOrd="0" presId="urn:microsoft.com/office/officeart/2005/8/layout/orgChart1"/>
    <dgm:cxn modelId="{A64C7EC4-02D2-464A-BC44-3599906DDD51}" type="presOf" srcId="{3DE7A9CF-E6C1-4D6B-8AA6-A71141C774E4}" destId="{618149EB-B4EB-44CA-9A58-465BD898B6E3}" srcOrd="0" destOrd="0" presId="urn:microsoft.com/office/officeart/2005/8/layout/orgChart1"/>
    <dgm:cxn modelId="{CA2658C6-A3E8-4D39-B875-772AFCCA8F31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118049E6-634D-4A00-8002-F7DA2663C661}" type="presOf" srcId="{5971D719-69AE-4A24-89CB-E3CF2D66A6D2}" destId="{B64C2E78-BEE4-4993-AE65-B682CDC3C36C}" srcOrd="0" destOrd="0" presId="urn:microsoft.com/office/officeart/2005/8/layout/orgChart1"/>
    <dgm:cxn modelId="{086109F9-8EDB-48E5-A666-D34D78CEE130}" type="presOf" srcId="{99B35737-7EFB-4591-8861-4D7CC8E7229D}" destId="{7D896AFB-FB0F-4DD6-B9B9-CD8B25556F4E}" srcOrd="0" destOrd="0" presId="urn:microsoft.com/office/officeart/2005/8/layout/orgChart1"/>
    <dgm:cxn modelId="{F899A51A-4004-4805-B76B-77C4959E9E3B}" type="presParOf" srcId="{B64C2E78-BEE4-4993-AE65-B682CDC3C36C}" destId="{621E88FA-213B-4C83-8E45-637B2879832C}" srcOrd="0" destOrd="0" presId="urn:microsoft.com/office/officeart/2005/8/layout/orgChart1"/>
    <dgm:cxn modelId="{7E31B78D-E136-4D15-91C4-86838A3EE928}" type="presParOf" srcId="{621E88FA-213B-4C83-8E45-637B2879832C}" destId="{9BA48BCD-6ED7-496D-A065-607443309FB2}" srcOrd="0" destOrd="0" presId="urn:microsoft.com/office/officeart/2005/8/layout/orgChart1"/>
    <dgm:cxn modelId="{708E0B3C-E25D-4F01-8851-5D9F02480091}" type="presParOf" srcId="{9BA48BCD-6ED7-496D-A065-607443309FB2}" destId="{618149EB-B4EB-44CA-9A58-465BD898B6E3}" srcOrd="0" destOrd="0" presId="urn:microsoft.com/office/officeart/2005/8/layout/orgChart1"/>
    <dgm:cxn modelId="{235012F6-E946-4A45-B3ED-93B8A1A9B9A9}" type="presParOf" srcId="{9BA48BCD-6ED7-496D-A065-607443309FB2}" destId="{4EE1CEE8-7319-4152-B57C-D110995C1277}" srcOrd="1" destOrd="0" presId="urn:microsoft.com/office/officeart/2005/8/layout/orgChart1"/>
    <dgm:cxn modelId="{598BEE02-6A20-4AA5-9190-88C38EE39CE6}" type="presParOf" srcId="{621E88FA-213B-4C83-8E45-637B2879832C}" destId="{83D2847A-64F1-4E49-B0D4-13B33A530AEE}" srcOrd="1" destOrd="0" presId="urn:microsoft.com/office/officeart/2005/8/layout/orgChart1"/>
    <dgm:cxn modelId="{20D3C5CC-4BD9-4422-B925-22784D14F5AA}" type="presParOf" srcId="{83D2847A-64F1-4E49-B0D4-13B33A530AEE}" destId="{220B2ADD-EEE1-4DC5-8A33-934D212FEC1A}" srcOrd="0" destOrd="0" presId="urn:microsoft.com/office/officeart/2005/8/layout/orgChart1"/>
    <dgm:cxn modelId="{42770CDB-BCE7-4F32-907C-E8BA155DA7FA}" type="presParOf" srcId="{83D2847A-64F1-4E49-B0D4-13B33A530AEE}" destId="{11AEF229-29A2-42F2-ADFA-756116D06B25}" srcOrd="1" destOrd="0" presId="urn:microsoft.com/office/officeart/2005/8/layout/orgChart1"/>
    <dgm:cxn modelId="{27D69F39-30C4-4076-9330-37046014C9D9}" type="presParOf" srcId="{11AEF229-29A2-42F2-ADFA-756116D06B25}" destId="{561E6164-7324-433F-B5CC-D3EF3C260408}" srcOrd="0" destOrd="0" presId="urn:microsoft.com/office/officeart/2005/8/layout/orgChart1"/>
    <dgm:cxn modelId="{C23BCEA3-C75F-426A-AFF1-42BCC5D4D630}" type="presParOf" srcId="{561E6164-7324-433F-B5CC-D3EF3C260408}" destId="{BDDD5B13-6C24-454D-90E7-06E80FDCF246}" srcOrd="0" destOrd="0" presId="urn:microsoft.com/office/officeart/2005/8/layout/orgChart1"/>
    <dgm:cxn modelId="{5F3D1DA6-031A-4035-8E1D-4B07F9A2A951}" type="presParOf" srcId="{561E6164-7324-433F-B5CC-D3EF3C260408}" destId="{27405ED9-F6A0-4DFF-9E35-08E581A192E6}" srcOrd="1" destOrd="0" presId="urn:microsoft.com/office/officeart/2005/8/layout/orgChart1"/>
    <dgm:cxn modelId="{40760FBC-2BFB-42D9-9D3A-0221507D4B0D}" type="presParOf" srcId="{11AEF229-29A2-42F2-ADFA-756116D06B25}" destId="{EE563A7A-C54E-4DF2-9291-FFA5F92417ED}" srcOrd="1" destOrd="0" presId="urn:microsoft.com/office/officeart/2005/8/layout/orgChart1"/>
    <dgm:cxn modelId="{4CEB06B8-4B92-40CA-91DC-EA84A09ACD46}" type="presParOf" srcId="{11AEF229-29A2-42F2-ADFA-756116D06B25}" destId="{5CA627F4-CCE7-4FC2-A61C-E19EA61B6FEB}" srcOrd="2" destOrd="0" presId="urn:microsoft.com/office/officeart/2005/8/layout/orgChart1"/>
    <dgm:cxn modelId="{80EAEDEB-6EE3-4275-B6B8-BDDEB775C23A}" type="presParOf" srcId="{83D2847A-64F1-4E49-B0D4-13B33A530AEE}" destId="{7D896AFB-FB0F-4DD6-B9B9-CD8B25556F4E}" srcOrd="2" destOrd="0" presId="urn:microsoft.com/office/officeart/2005/8/layout/orgChart1"/>
    <dgm:cxn modelId="{C672A966-C301-4021-BDB7-81371E4829AB}" type="presParOf" srcId="{83D2847A-64F1-4E49-B0D4-13B33A530AEE}" destId="{48E37160-D030-449F-9C26-699CF728A760}" srcOrd="3" destOrd="0" presId="urn:microsoft.com/office/officeart/2005/8/layout/orgChart1"/>
    <dgm:cxn modelId="{3F171563-EE12-4D8C-9342-8724F77158C3}" type="presParOf" srcId="{48E37160-D030-449F-9C26-699CF728A760}" destId="{EAD0F815-D804-48BE-8CF9-F55E36A97838}" srcOrd="0" destOrd="0" presId="urn:microsoft.com/office/officeart/2005/8/layout/orgChart1"/>
    <dgm:cxn modelId="{7506DCBB-E684-4155-B2F5-091267FBE504}" type="presParOf" srcId="{EAD0F815-D804-48BE-8CF9-F55E36A97838}" destId="{C2477452-16FE-4718-BF85-9F902B926B6E}" srcOrd="0" destOrd="0" presId="urn:microsoft.com/office/officeart/2005/8/layout/orgChart1"/>
    <dgm:cxn modelId="{D8127B55-F8FC-40BE-87B3-E34D48833050}" type="presParOf" srcId="{EAD0F815-D804-48BE-8CF9-F55E36A97838}" destId="{77B5B049-C63E-4979-906A-D19625229F2E}" srcOrd="1" destOrd="0" presId="urn:microsoft.com/office/officeart/2005/8/layout/orgChart1"/>
    <dgm:cxn modelId="{E8113B7B-A0EB-401F-B18B-FBAE5644FCDB}" type="presParOf" srcId="{48E37160-D030-449F-9C26-699CF728A760}" destId="{B88C3728-182A-48BE-896D-90AFEF878C9F}" srcOrd="1" destOrd="0" presId="urn:microsoft.com/office/officeart/2005/8/layout/orgChart1"/>
    <dgm:cxn modelId="{87027EA2-3352-4CE2-88CE-C065656F130B}" type="presParOf" srcId="{48E37160-D030-449F-9C26-699CF728A760}" destId="{5D9E1E26-FC5D-4989-9903-0DE9E81B989F}" srcOrd="2" destOrd="0" presId="urn:microsoft.com/office/officeart/2005/8/layout/orgChart1"/>
    <dgm:cxn modelId="{22EBB521-11FC-41EE-BAF4-BA37CC0E457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30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13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BA4AF817-FE40-4DDD-A4B6-FA5B30399E5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C3530162-78B2-4504-90D4-C17F3B09FDDA}" type="presOf" srcId="{99B35737-7EFB-4591-8861-4D7CC8E7229D}" destId="{7D896AFB-FB0F-4DD6-B9B9-CD8B25556F4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C5B227C-28B5-4AC4-958A-E99C4618D5AF}" type="presOf" srcId="{0870FC34-93B2-4C28-B61C-B06AB76C2CEC}" destId="{BDDD5B13-6C24-454D-90E7-06E80FDCF246}" srcOrd="0" destOrd="0" presId="urn:microsoft.com/office/officeart/2005/8/layout/orgChart1"/>
    <dgm:cxn modelId="{E4FA1784-3C82-4569-A992-8D50CC076824}" type="presOf" srcId="{8ADED367-3194-432B-A344-BECF146E6CE3}" destId="{220B2ADD-EEE1-4DC5-8A33-934D212FEC1A}" srcOrd="0" destOrd="0" presId="urn:microsoft.com/office/officeart/2005/8/layout/orgChart1"/>
    <dgm:cxn modelId="{965F6B8E-DB03-4320-B4DD-B2094270AAB5}" type="presOf" srcId="{3DE7A9CF-E6C1-4D6B-8AA6-A71141C774E4}" destId="{618149EB-B4EB-44CA-9A58-465BD898B6E3}" srcOrd="0" destOrd="0" presId="urn:microsoft.com/office/officeart/2005/8/layout/orgChart1"/>
    <dgm:cxn modelId="{81D2809E-5A40-433C-9E4D-DC2F588FC3A2}" type="presOf" srcId="{E1A10C34-877F-45E8-88DE-E3B5B3C4BD32}" destId="{77B5B049-C63E-4979-906A-D19625229F2E}" srcOrd="1" destOrd="0" presId="urn:microsoft.com/office/officeart/2005/8/layout/orgChart1"/>
    <dgm:cxn modelId="{4997B1BB-03E8-4371-9D33-4C15369B3642}" type="presOf" srcId="{3DE7A9CF-E6C1-4D6B-8AA6-A71141C774E4}" destId="{4EE1CEE8-7319-4152-B57C-D110995C1277}" srcOrd="1" destOrd="0" presId="urn:microsoft.com/office/officeart/2005/8/layout/orgChart1"/>
    <dgm:cxn modelId="{A49099CE-6276-4F4A-A7D3-6C96BCAF1ED0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7A7A8CE9-809B-45B6-AE39-96B1E2C69688}" type="presOf" srcId="{E1A10C34-877F-45E8-88DE-E3B5B3C4BD32}" destId="{C2477452-16FE-4718-BF85-9F902B926B6E}" srcOrd="0" destOrd="0" presId="urn:microsoft.com/office/officeart/2005/8/layout/orgChart1"/>
    <dgm:cxn modelId="{E5A59AA5-03C0-4ACE-89A1-C3AF5B90CB9A}" type="presParOf" srcId="{B64C2E78-BEE4-4993-AE65-B682CDC3C36C}" destId="{621E88FA-213B-4C83-8E45-637B2879832C}" srcOrd="0" destOrd="0" presId="urn:microsoft.com/office/officeart/2005/8/layout/orgChart1"/>
    <dgm:cxn modelId="{BB9E2DBE-94F5-46F0-816C-3AB1B4F4021D}" type="presParOf" srcId="{621E88FA-213B-4C83-8E45-637B2879832C}" destId="{9BA48BCD-6ED7-496D-A065-607443309FB2}" srcOrd="0" destOrd="0" presId="urn:microsoft.com/office/officeart/2005/8/layout/orgChart1"/>
    <dgm:cxn modelId="{F14AB193-8DA0-46F7-B811-21FC176FB45F}" type="presParOf" srcId="{9BA48BCD-6ED7-496D-A065-607443309FB2}" destId="{618149EB-B4EB-44CA-9A58-465BD898B6E3}" srcOrd="0" destOrd="0" presId="urn:microsoft.com/office/officeart/2005/8/layout/orgChart1"/>
    <dgm:cxn modelId="{37666111-EA1C-4D34-AC16-7F97FE82B077}" type="presParOf" srcId="{9BA48BCD-6ED7-496D-A065-607443309FB2}" destId="{4EE1CEE8-7319-4152-B57C-D110995C1277}" srcOrd="1" destOrd="0" presId="urn:microsoft.com/office/officeart/2005/8/layout/orgChart1"/>
    <dgm:cxn modelId="{EAAE7C7A-6414-4531-824C-6CBD9D67B081}" type="presParOf" srcId="{621E88FA-213B-4C83-8E45-637B2879832C}" destId="{83D2847A-64F1-4E49-B0D4-13B33A530AEE}" srcOrd="1" destOrd="0" presId="urn:microsoft.com/office/officeart/2005/8/layout/orgChart1"/>
    <dgm:cxn modelId="{19396BF6-AF0A-4C65-8048-29ADC9F0EEEC}" type="presParOf" srcId="{83D2847A-64F1-4E49-B0D4-13B33A530AEE}" destId="{220B2ADD-EEE1-4DC5-8A33-934D212FEC1A}" srcOrd="0" destOrd="0" presId="urn:microsoft.com/office/officeart/2005/8/layout/orgChart1"/>
    <dgm:cxn modelId="{904AE2E7-11ED-4AE1-98CA-0942EF2DC68B}" type="presParOf" srcId="{83D2847A-64F1-4E49-B0D4-13B33A530AEE}" destId="{11AEF229-29A2-42F2-ADFA-756116D06B25}" srcOrd="1" destOrd="0" presId="urn:microsoft.com/office/officeart/2005/8/layout/orgChart1"/>
    <dgm:cxn modelId="{A4D69FD0-6D3E-477C-AF41-1FFD96D98849}" type="presParOf" srcId="{11AEF229-29A2-42F2-ADFA-756116D06B25}" destId="{561E6164-7324-433F-B5CC-D3EF3C260408}" srcOrd="0" destOrd="0" presId="urn:microsoft.com/office/officeart/2005/8/layout/orgChart1"/>
    <dgm:cxn modelId="{6D819364-EB04-4FBF-9ECC-4D7D4E139AFD}" type="presParOf" srcId="{561E6164-7324-433F-B5CC-D3EF3C260408}" destId="{BDDD5B13-6C24-454D-90E7-06E80FDCF246}" srcOrd="0" destOrd="0" presId="urn:microsoft.com/office/officeart/2005/8/layout/orgChart1"/>
    <dgm:cxn modelId="{DDC7FFB2-BF39-4F1A-B4BD-98AA1C534609}" type="presParOf" srcId="{561E6164-7324-433F-B5CC-D3EF3C260408}" destId="{27405ED9-F6A0-4DFF-9E35-08E581A192E6}" srcOrd="1" destOrd="0" presId="urn:microsoft.com/office/officeart/2005/8/layout/orgChart1"/>
    <dgm:cxn modelId="{481DB085-BC1E-46A3-AB60-29E99DCE5C67}" type="presParOf" srcId="{11AEF229-29A2-42F2-ADFA-756116D06B25}" destId="{EE563A7A-C54E-4DF2-9291-FFA5F92417ED}" srcOrd="1" destOrd="0" presId="urn:microsoft.com/office/officeart/2005/8/layout/orgChart1"/>
    <dgm:cxn modelId="{73106189-128F-486F-9ED7-2F7039BCB6E2}" type="presParOf" srcId="{11AEF229-29A2-42F2-ADFA-756116D06B25}" destId="{5CA627F4-CCE7-4FC2-A61C-E19EA61B6FEB}" srcOrd="2" destOrd="0" presId="urn:microsoft.com/office/officeart/2005/8/layout/orgChart1"/>
    <dgm:cxn modelId="{068A6C71-A08B-4382-B8E4-563644550025}" type="presParOf" srcId="{83D2847A-64F1-4E49-B0D4-13B33A530AEE}" destId="{7D896AFB-FB0F-4DD6-B9B9-CD8B25556F4E}" srcOrd="2" destOrd="0" presId="urn:microsoft.com/office/officeart/2005/8/layout/orgChart1"/>
    <dgm:cxn modelId="{B943D43C-B488-4672-8EE8-4B67EC317511}" type="presParOf" srcId="{83D2847A-64F1-4E49-B0D4-13B33A530AEE}" destId="{48E37160-D030-449F-9C26-699CF728A760}" srcOrd="3" destOrd="0" presId="urn:microsoft.com/office/officeart/2005/8/layout/orgChart1"/>
    <dgm:cxn modelId="{24E54812-C86B-497A-A7D0-FF94B2A230C5}" type="presParOf" srcId="{48E37160-D030-449F-9C26-699CF728A760}" destId="{EAD0F815-D804-48BE-8CF9-F55E36A97838}" srcOrd="0" destOrd="0" presId="urn:microsoft.com/office/officeart/2005/8/layout/orgChart1"/>
    <dgm:cxn modelId="{37982BA0-DAEB-4AB9-A244-D3C7CE1739B4}" type="presParOf" srcId="{EAD0F815-D804-48BE-8CF9-F55E36A97838}" destId="{C2477452-16FE-4718-BF85-9F902B926B6E}" srcOrd="0" destOrd="0" presId="urn:microsoft.com/office/officeart/2005/8/layout/orgChart1"/>
    <dgm:cxn modelId="{CFE15794-D2AD-403F-8D08-8364D79FD86B}" type="presParOf" srcId="{EAD0F815-D804-48BE-8CF9-F55E36A97838}" destId="{77B5B049-C63E-4979-906A-D19625229F2E}" srcOrd="1" destOrd="0" presId="urn:microsoft.com/office/officeart/2005/8/layout/orgChart1"/>
    <dgm:cxn modelId="{67D95DDA-B346-4349-B709-88C6F1EF9E68}" type="presParOf" srcId="{48E37160-D030-449F-9C26-699CF728A760}" destId="{B88C3728-182A-48BE-896D-90AFEF878C9F}" srcOrd="1" destOrd="0" presId="urn:microsoft.com/office/officeart/2005/8/layout/orgChart1"/>
    <dgm:cxn modelId="{EBEF79B6-AA47-48F1-8A87-AFB4E4AB2AE0}" type="presParOf" srcId="{48E37160-D030-449F-9C26-699CF728A760}" destId="{5D9E1E26-FC5D-4989-9903-0DE9E81B989F}" srcOrd="2" destOrd="0" presId="urn:microsoft.com/office/officeart/2005/8/layout/orgChart1"/>
    <dgm:cxn modelId="{8D7EBC29-8638-4F02-A86D-74A82AA14E0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18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11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7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858D22C-8934-4B9E-9047-9842B7FE13AF}" type="presOf" srcId="{3DE7A9CF-E6C1-4D6B-8AA6-A71141C774E4}" destId="{618149EB-B4EB-44CA-9A58-465BD898B6E3}" srcOrd="0" destOrd="0" presId="urn:microsoft.com/office/officeart/2005/8/layout/orgChart1"/>
    <dgm:cxn modelId="{EBDFD15D-433E-4572-9B89-0329FE586E2F}" type="presOf" srcId="{8ADED367-3194-432B-A344-BECF146E6CE3}" destId="{220B2ADD-EEE1-4DC5-8A33-934D212FEC1A}" srcOrd="0" destOrd="0" presId="urn:microsoft.com/office/officeart/2005/8/layout/orgChart1"/>
    <dgm:cxn modelId="{494FBE68-A8CD-440A-B0BC-5958C9758BA9}" type="presOf" srcId="{0870FC34-93B2-4C28-B61C-B06AB76C2CEC}" destId="{BDDD5B13-6C24-454D-90E7-06E80FDCF246}" srcOrd="0" destOrd="0" presId="urn:microsoft.com/office/officeart/2005/8/layout/orgChart1"/>
    <dgm:cxn modelId="{D6CA9579-8849-4702-B8A7-A5400814FE75}" type="presOf" srcId="{0870FC34-93B2-4C28-B61C-B06AB76C2CEC}" destId="{27405ED9-F6A0-4DFF-9E35-08E581A192E6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58F79982-CD66-4338-9D25-76D3AEFE4D5F}" type="presOf" srcId="{E1A10C34-877F-45E8-88DE-E3B5B3C4BD32}" destId="{C2477452-16FE-4718-BF85-9F902B926B6E}" srcOrd="0" destOrd="0" presId="urn:microsoft.com/office/officeart/2005/8/layout/orgChart1"/>
    <dgm:cxn modelId="{36C093A1-963C-4604-AA44-B16F396E0C2F}" type="presOf" srcId="{3DE7A9CF-E6C1-4D6B-8AA6-A71141C774E4}" destId="{4EE1CEE8-7319-4152-B57C-D110995C1277}" srcOrd="1" destOrd="0" presId="urn:microsoft.com/office/officeart/2005/8/layout/orgChart1"/>
    <dgm:cxn modelId="{710F34AB-8F13-4455-B246-FB96FB5F0ED5}" type="presOf" srcId="{5971D719-69AE-4A24-89CB-E3CF2D66A6D2}" destId="{B64C2E78-BEE4-4993-AE65-B682CDC3C36C}" srcOrd="0" destOrd="0" presId="urn:microsoft.com/office/officeart/2005/8/layout/orgChart1"/>
    <dgm:cxn modelId="{A27E15B5-6421-4FC2-9C11-80073FB05127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3EA92F7-82B8-4693-B762-7AC2B68F585C}" type="presOf" srcId="{99B35737-7EFB-4591-8861-4D7CC8E7229D}" destId="{7D896AFB-FB0F-4DD6-B9B9-CD8B25556F4E}" srcOrd="0" destOrd="0" presId="urn:microsoft.com/office/officeart/2005/8/layout/orgChart1"/>
    <dgm:cxn modelId="{9F7B535F-5E6C-49ED-BA5A-3758A7363949}" type="presParOf" srcId="{B64C2E78-BEE4-4993-AE65-B682CDC3C36C}" destId="{621E88FA-213B-4C83-8E45-637B2879832C}" srcOrd="0" destOrd="0" presId="urn:microsoft.com/office/officeart/2005/8/layout/orgChart1"/>
    <dgm:cxn modelId="{A700FD05-85BF-44BF-BAAA-4142F211504C}" type="presParOf" srcId="{621E88FA-213B-4C83-8E45-637B2879832C}" destId="{9BA48BCD-6ED7-496D-A065-607443309FB2}" srcOrd="0" destOrd="0" presId="urn:microsoft.com/office/officeart/2005/8/layout/orgChart1"/>
    <dgm:cxn modelId="{34D4F9BB-6B5A-4B3F-A85C-9D79D7F3F49B}" type="presParOf" srcId="{9BA48BCD-6ED7-496D-A065-607443309FB2}" destId="{618149EB-B4EB-44CA-9A58-465BD898B6E3}" srcOrd="0" destOrd="0" presId="urn:microsoft.com/office/officeart/2005/8/layout/orgChart1"/>
    <dgm:cxn modelId="{0AA2E54D-CE8E-43FE-B365-FD09A280F9E1}" type="presParOf" srcId="{9BA48BCD-6ED7-496D-A065-607443309FB2}" destId="{4EE1CEE8-7319-4152-B57C-D110995C1277}" srcOrd="1" destOrd="0" presId="urn:microsoft.com/office/officeart/2005/8/layout/orgChart1"/>
    <dgm:cxn modelId="{0BECDAA8-0D75-4E75-B925-B3F86ECDA670}" type="presParOf" srcId="{621E88FA-213B-4C83-8E45-637B2879832C}" destId="{83D2847A-64F1-4E49-B0D4-13B33A530AEE}" srcOrd="1" destOrd="0" presId="urn:microsoft.com/office/officeart/2005/8/layout/orgChart1"/>
    <dgm:cxn modelId="{E7FB9059-206C-41DE-991E-CCDED46F6CC6}" type="presParOf" srcId="{83D2847A-64F1-4E49-B0D4-13B33A530AEE}" destId="{220B2ADD-EEE1-4DC5-8A33-934D212FEC1A}" srcOrd="0" destOrd="0" presId="urn:microsoft.com/office/officeart/2005/8/layout/orgChart1"/>
    <dgm:cxn modelId="{D82B8858-1CC2-469E-B074-16BD9B97EEF3}" type="presParOf" srcId="{83D2847A-64F1-4E49-B0D4-13B33A530AEE}" destId="{11AEF229-29A2-42F2-ADFA-756116D06B25}" srcOrd="1" destOrd="0" presId="urn:microsoft.com/office/officeart/2005/8/layout/orgChart1"/>
    <dgm:cxn modelId="{F9155B48-06B8-4A0D-B4F1-8BBBEAB34D02}" type="presParOf" srcId="{11AEF229-29A2-42F2-ADFA-756116D06B25}" destId="{561E6164-7324-433F-B5CC-D3EF3C260408}" srcOrd="0" destOrd="0" presId="urn:microsoft.com/office/officeart/2005/8/layout/orgChart1"/>
    <dgm:cxn modelId="{881CA491-3D7E-474C-855E-581229ECAC69}" type="presParOf" srcId="{561E6164-7324-433F-B5CC-D3EF3C260408}" destId="{BDDD5B13-6C24-454D-90E7-06E80FDCF246}" srcOrd="0" destOrd="0" presId="urn:microsoft.com/office/officeart/2005/8/layout/orgChart1"/>
    <dgm:cxn modelId="{A98EC360-C5F3-40F5-B991-F1ECDB912CD5}" type="presParOf" srcId="{561E6164-7324-433F-B5CC-D3EF3C260408}" destId="{27405ED9-F6A0-4DFF-9E35-08E581A192E6}" srcOrd="1" destOrd="0" presId="urn:microsoft.com/office/officeart/2005/8/layout/orgChart1"/>
    <dgm:cxn modelId="{3255A6B5-045C-4154-B208-C5B1A44A7CD0}" type="presParOf" srcId="{11AEF229-29A2-42F2-ADFA-756116D06B25}" destId="{EE563A7A-C54E-4DF2-9291-FFA5F92417ED}" srcOrd="1" destOrd="0" presId="urn:microsoft.com/office/officeart/2005/8/layout/orgChart1"/>
    <dgm:cxn modelId="{3639E371-459B-4343-BC0B-B78FB0C39918}" type="presParOf" srcId="{11AEF229-29A2-42F2-ADFA-756116D06B25}" destId="{5CA627F4-CCE7-4FC2-A61C-E19EA61B6FEB}" srcOrd="2" destOrd="0" presId="urn:microsoft.com/office/officeart/2005/8/layout/orgChart1"/>
    <dgm:cxn modelId="{26342EDB-7DF9-4A4C-A3A6-9EDF1D5F6CE3}" type="presParOf" srcId="{83D2847A-64F1-4E49-B0D4-13B33A530AEE}" destId="{7D896AFB-FB0F-4DD6-B9B9-CD8B25556F4E}" srcOrd="2" destOrd="0" presId="urn:microsoft.com/office/officeart/2005/8/layout/orgChart1"/>
    <dgm:cxn modelId="{9F231783-5329-43F2-A863-084BAE768626}" type="presParOf" srcId="{83D2847A-64F1-4E49-B0D4-13B33A530AEE}" destId="{48E37160-D030-449F-9C26-699CF728A760}" srcOrd="3" destOrd="0" presId="urn:microsoft.com/office/officeart/2005/8/layout/orgChart1"/>
    <dgm:cxn modelId="{86E2E4A3-7A46-4B8D-94EF-45099D76E5D8}" type="presParOf" srcId="{48E37160-D030-449F-9C26-699CF728A760}" destId="{EAD0F815-D804-48BE-8CF9-F55E36A97838}" srcOrd="0" destOrd="0" presId="urn:microsoft.com/office/officeart/2005/8/layout/orgChart1"/>
    <dgm:cxn modelId="{5448753B-0ED8-4BFF-AAEE-D4AA3DD9AB40}" type="presParOf" srcId="{EAD0F815-D804-48BE-8CF9-F55E36A97838}" destId="{C2477452-16FE-4718-BF85-9F902B926B6E}" srcOrd="0" destOrd="0" presId="urn:microsoft.com/office/officeart/2005/8/layout/orgChart1"/>
    <dgm:cxn modelId="{C6094EDA-FA86-4BF8-AB7D-2490BD8E6248}" type="presParOf" srcId="{EAD0F815-D804-48BE-8CF9-F55E36A97838}" destId="{77B5B049-C63E-4979-906A-D19625229F2E}" srcOrd="1" destOrd="0" presId="urn:microsoft.com/office/officeart/2005/8/layout/orgChart1"/>
    <dgm:cxn modelId="{5EFFAA5B-E0D2-42C1-8E96-805DFB42C593}" type="presParOf" srcId="{48E37160-D030-449F-9C26-699CF728A760}" destId="{B88C3728-182A-48BE-896D-90AFEF878C9F}" srcOrd="1" destOrd="0" presId="urn:microsoft.com/office/officeart/2005/8/layout/orgChart1"/>
    <dgm:cxn modelId="{2EB4C3F9-77AB-4B5E-AC74-10A3B104D69C}" type="presParOf" srcId="{48E37160-D030-449F-9C26-699CF728A760}" destId="{5D9E1E26-FC5D-4989-9903-0DE9E81B989F}" srcOrd="2" destOrd="0" presId="urn:microsoft.com/office/officeart/2005/8/layout/orgChart1"/>
    <dgm:cxn modelId="{68469FFE-07CE-4313-9086-A103AA4ADDC2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4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2 Empleados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7D896AFB-FB0F-4DD6-B9B9-CD8B25556F4E}" type="pres">
      <dgm:prSet presAssocID="{99B35737-7EFB-4591-8861-4D7CC8E7229D}" presName="Name37" presStyleLbl="parChTrans1D2" presStyleIdx="0" presStyleCnt="1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0" presStyleCnt="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0" presStyleCnt="1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D874431E-4455-4F07-8B1A-B7BE11EEFF74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5C13037-AE4F-4D64-8DF5-A9EECF7E68D9}" type="presOf" srcId="{99B35737-7EFB-4591-8861-4D7CC8E7229D}" destId="{7D896AFB-FB0F-4DD6-B9B9-CD8B25556F4E}" srcOrd="0" destOrd="0" presId="urn:microsoft.com/office/officeart/2005/8/layout/orgChart1"/>
    <dgm:cxn modelId="{898F6837-7F0B-4218-8569-D60A11D560CE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0" destOrd="0" parTransId="{99B35737-7EFB-4591-8861-4D7CC8E7229D}" sibTransId="{C2A4BAB9-FD79-4966-8046-45D2413513D9}"/>
    <dgm:cxn modelId="{789ADD84-CE21-45A8-9E29-1BB37B9A5290}" type="presOf" srcId="{3DE7A9CF-E6C1-4D6B-8AA6-A71141C774E4}" destId="{618149EB-B4EB-44CA-9A58-465BD898B6E3}" srcOrd="0" destOrd="0" presId="urn:microsoft.com/office/officeart/2005/8/layout/orgChart1"/>
    <dgm:cxn modelId="{42FA1DD5-21B3-4BBD-92F1-440F69C4C76B}" type="presOf" srcId="{3DE7A9CF-E6C1-4D6B-8AA6-A71141C774E4}" destId="{4EE1CEE8-7319-4152-B57C-D110995C1277}" srcOrd="1" destOrd="0" presId="urn:microsoft.com/office/officeart/2005/8/layout/orgChart1"/>
    <dgm:cxn modelId="{8C13B1F6-1757-435C-BA2C-526B64B68FEB}" type="presOf" srcId="{E1A10C34-877F-45E8-88DE-E3B5B3C4BD32}" destId="{77B5B049-C63E-4979-906A-D19625229F2E}" srcOrd="1" destOrd="0" presId="urn:microsoft.com/office/officeart/2005/8/layout/orgChart1"/>
    <dgm:cxn modelId="{4128C929-FE6D-48F6-97C7-388DC4E90D62}" type="presParOf" srcId="{B64C2E78-BEE4-4993-AE65-B682CDC3C36C}" destId="{621E88FA-213B-4C83-8E45-637B2879832C}" srcOrd="0" destOrd="0" presId="urn:microsoft.com/office/officeart/2005/8/layout/orgChart1"/>
    <dgm:cxn modelId="{4D0BD774-BEB4-46BE-A8B5-FF1D60130A43}" type="presParOf" srcId="{621E88FA-213B-4C83-8E45-637B2879832C}" destId="{9BA48BCD-6ED7-496D-A065-607443309FB2}" srcOrd="0" destOrd="0" presId="urn:microsoft.com/office/officeart/2005/8/layout/orgChart1"/>
    <dgm:cxn modelId="{0D37A996-FDBB-4F35-B5FE-19C45F80F238}" type="presParOf" srcId="{9BA48BCD-6ED7-496D-A065-607443309FB2}" destId="{618149EB-B4EB-44CA-9A58-465BD898B6E3}" srcOrd="0" destOrd="0" presId="urn:microsoft.com/office/officeart/2005/8/layout/orgChart1"/>
    <dgm:cxn modelId="{85897D5A-B585-4158-A8F0-A4B03423070D}" type="presParOf" srcId="{9BA48BCD-6ED7-496D-A065-607443309FB2}" destId="{4EE1CEE8-7319-4152-B57C-D110995C1277}" srcOrd="1" destOrd="0" presId="urn:microsoft.com/office/officeart/2005/8/layout/orgChart1"/>
    <dgm:cxn modelId="{3D6E906D-7E14-437C-A244-60ABA2D49352}" type="presParOf" srcId="{621E88FA-213B-4C83-8E45-637B2879832C}" destId="{83D2847A-64F1-4E49-B0D4-13B33A530AEE}" srcOrd="1" destOrd="0" presId="urn:microsoft.com/office/officeart/2005/8/layout/orgChart1"/>
    <dgm:cxn modelId="{3AFD442C-4FB2-46DA-8629-62FBF322B4A6}" type="presParOf" srcId="{83D2847A-64F1-4E49-B0D4-13B33A530AEE}" destId="{7D896AFB-FB0F-4DD6-B9B9-CD8B25556F4E}" srcOrd="0" destOrd="0" presId="urn:microsoft.com/office/officeart/2005/8/layout/orgChart1"/>
    <dgm:cxn modelId="{941DC5B4-4420-410A-BDA1-309CD375B8B5}" type="presParOf" srcId="{83D2847A-64F1-4E49-B0D4-13B33A530AEE}" destId="{48E37160-D030-449F-9C26-699CF728A760}" srcOrd="1" destOrd="0" presId="urn:microsoft.com/office/officeart/2005/8/layout/orgChart1"/>
    <dgm:cxn modelId="{C49063D9-5529-432A-B523-59E27DE33B7F}" type="presParOf" srcId="{48E37160-D030-449F-9C26-699CF728A760}" destId="{EAD0F815-D804-48BE-8CF9-F55E36A97838}" srcOrd="0" destOrd="0" presId="urn:microsoft.com/office/officeart/2005/8/layout/orgChart1"/>
    <dgm:cxn modelId="{BFAFAC20-3948-41F8-BA9F-D98A0DDF41FD}" type="presParOf" srcId="{EAD0F815-D804-48BE-8CF9-F55E36A97838}" destId="{C2477452-16FE-4718-BF85-9F902B926B6E}" srcOrd="0" destOrd="0" presId="urn:microsoft.com/office/officeart/2005/8/layout/orgChart1"/>
    <dgm:cxn modelId="{4B78DB76-B3D7-46E6-A1DF-DD05B1120A3E}" type="presParOf" srcId="{EAD0F815-D804-48BE-8CF9-F55E36A97838}" destId="{77B5B049-C63E-4979-906A-D19625229F2E}" srcOrd="1" destOrd="0" presId="urn:microsoft.com/office/officeart/2005/8/layout/orgChart1"/>
    <dgm:cxn modelId="{CB82D684-21DD-4E9F-86F2-ACEC209A539A}" type="presParOf" srcId="{48E37160-D030-449F-9C26-699CF728A760}" destId="{B88C3728-182A-48BE-896D-90AFEF878C9F}" srcOrd="1" destOrd="0" presId="urn:microsoft.com/office/officeart/2005/8/layout/orgChart1"/>
    <dgm:cxn modelId="{45A910BD-D3C5-44BF-8CE9-6EB88CB75735}" type="presParOf" srcId="{48E37160-D030-449F-9C26-699CF728A760}" destId="{5D9E1E26-FC5D-4989-9903-0DE9E81B989F}" srcOrd="2" destOrd="0" presId="urn:microsoft.com/office/officeart/2005/8/layout/orgChart1"/>
    <dgm:cxn modelId="{F859291A-9A95-4648-AF8E-F90569593468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8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2BDE3D33-88AE-4A09-ADC0-6E7C4850CB99}" type="presOf" srcId="{0870FC34-93B2-4C28-B61C-B06AB76C2CEC}" destId="{27405ED9-F6A0-4DFF-9E35-08E581A192E6}" srcOrd="1" destOrd="0" presId="urn:microsoft.com/office/officeart/2005/8/layout/orgChart1"/>
    <dgm:cxn modelId="{960D3D34-971D-4376-B0E3-237857ABF3CE}" type="presOf" srcId="{E1A10C34-877F-45E8-88DE-E3B5B3C4BD32}" destId="{77B5B049-C63E-4979-906A-D19625229F2E}" srcOrd="1" destOrd="0" presId="urn:microsoft.com/office/officeart/2005/8/layout/orgChart1"/>
    <dgm:cxn modelId="{539FEF48-A7BF-4A7F-9DBF-3C2E80C62012}" type="presOf" srcId="{99B35737-7EFB-4591-8861-4D7CC8E7229D}" destId="{7D896AFB-FB0F-4DD6-B9B9-CD8B25556F4E}" srcOrd="0" destOrd="0" presId="urn:microsoft.com/office/officeart/2005/8/layout/orgChart1"/>
    <dgm:cxn modelId="{CBB1136F-4B83-48C5-8264-73E54DF39142}" type="presOf" srcId="{3DE7A9CF-E6C1-4D6B-8AA6-A71141C774E4}" destId="{4EE1CEE8-7319-4152-B57C-D110995C1277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C3F0C7D-F5FB-4D85-8F44-FB0E4F64C0CD}" type="presOf" srcId="{8ADED367-3194-432B-A344-BECF146E6CE3}" destId="{220B2ADD-EEE1-4DC5-8A33-934D212FEC1A}" srcOrd="0" destOrd="0" presId="urn:microsoft.com/office/officeart/2005/8/layout/orgChart1"/>
    <dgm:cxn modelId="{CBCCAF92-F393-41F1-BE86-F50CE4415A55}" type="presOf" srcId="{E1A10C34-877F-45E8-88DE-E3B5B3C4BD32}" destId="{C2477452-16FE-4718-BF85-9F902B926B6E}" srcOrd="0" destOrd="0" presId="urn:microsoft.com/office/officeart/2005/8/layout/orgChart1"/>
    <dgm:cxn modelId="{D7571EAE-DE36-41C6-BB17-11F7A83E3093}" type="presOf" srcId="{5971D719-69AE-4A24-89CB-E3CF2D66A6D2}" destId="{B64C2E78-BEE4-4993-AE65-B682CDC3C36C}" srcOrd="0" destOrd="0" presId="urn:microsoft.com/office/officeart/2005/8/layout/orgChart1"/>
    <dgm:cxn modelId="{B3EE6DBF-0211-44DE-B878-992ED565051D}" type="presOf" srcId="{3DE7A9CF-E6C1-4D6B-8AA6-A71141C774E4}" destId="{618149EB-B4EB-44CA-9A58-465BD898B6E3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4B8C95E5-8332-416F-B77D-62BD38B9AC23}" type="presOf" srcId="{0870FC34-93B2-4C28-B61C-B06AB76C2CEC}" destId="{BDDD5B13-6C24-454D-90E7-06E80FDCF246}" srcOrd="0" destOrd="0" presId="urn:microsoft.com/office/officeart/2005/8/layout/orgChart1"/>
    <dgm:cxn modelId="{C4C5CDDA-8A35-4479-BBAB-15D119123634}" type="presParOf" srcId="{B64C2E78-BEE4-4993-AE65-B682CDC3C36C}" destId="{621E88FA-213B-4C83-8E45-637B2879832C}" srcOrd="0" destOrd="0" presId="urn:microsoft.com/office/officeart/2005/8/layout/orgChart1"/>
    <dgm:cxn modelId="{4B17D9A3-CF9A-46F8-8F4D-6162E8195FCA}" type="presParOf" srcId="{621E88FA-213B-4C83-8E45-637B2879832C}" destId="{9BA48BCD-6ED7-496D-A065-607443309FB2}" srcOrd="0" destOrd="0" presId="urn:microsoft.com/office/officeart/2005/8/layout/orgChart1"/>
    <dgm:cxn modelId="{EE20B0F8-EBC5-442E-A306-F5F095369E70}" type="presParOf" srcId="{9BA48BCD-6ED7-496D-A065-607443309FB2}" destId="{618149EB-B4EB-44CA-9A58-465BD898B6E3}" srcOrd="0" destOrd="0" presId="urn:microsoft.com/office/officeart/2005/8/layout/orgChart1"/>
    <dgm:cxn modelId="{0978D03C-F0CA-44A9-BD1B-AF76F37D9A1D}" type="presParOf" srcId="{9BA48BCD-6ED7-496D-A065-607443309FB2}" destId="{4EE1CEE8-7319-4152-B57C-D110995C1277}" srcOrd="1" destOrd="0" presId="urn:microsoft.com/office/officeart/2005/8/layout/orgChart1"/>
    <dgm:cxn modelId="{5BD30BCC-D977-4924-92A6-5A7D4761692B}" type="presParOf" srcId="{621E88FA-213B-4C83-8E45-637B2879832C}" destId="{83D2847A-64F1-4E49-B0D4-13B33A530AEE}" srcOrd="1" destOrd="0" presId="urn:microsoft.com/office/officeart/2005/8/layout/orgChart1"/>
    <dgm:cxn modelId="{D0DF97B5-1A1B-41BD-A8BD-C52061931889}" type="presParOf" srcId="{83D2847A-64F1-4E49-B0D4-13B33A530AEE}" destId="{220B2ADD-EEE1-4DC5-8A33-934D212FEC1A}" srcOrd="0" destOrd="0" presId="urn:microsoft.com/office/officeart/2005/8/layout/orgChart1"/>
    <dgm:cxn modelId="{070DF59A-B8C0-4B6A-93D5-1D2F38E0D235}" type="presParOf" srcId="{83D2847A-64F1-4E49-B0D4-13B33A530AEE}" destId="{11AEF229-29A2-42F2-ADFA-756116D06B25}" srcOrd="1" destOrd="0" presId="urn:microsoft.com/office/officeart/2005/8/layout/orgChart1"/>
    <dgm:cxn modelId="{C8B336B1-F535-490E-937E-8BBA91C81E46}" type="presParOf" srcId="{11AEF229-29A2-42F2-ADFA-756116D06B25}" destId="{561E6164-7324-433F-B5CC-D3EF3C260408}" srcOrd="0" destOrd="0" presId="urn:microsoft.com/office/officeart/2005/8/layout/orgChart1"/>
    <dgm:cxn modelId="{3EB26DC2-B347-4421-8FCE-484ECE7CAD21}" type="presParOf" srcId="{561E6164-7324-433F-B5CC-D3EF3C260408}" destId="{BDDD5B13-6C24-454D-90E7-06E80FDCF246}" srcOrd="0" destOrd="0" presId="urn:microsoft.com/office/officeart/2005/8/layout/orgChart1"/>
    <dgm:cxn modelId="{D9A0DACC-63EF-4E61-A4D6-107053D3F24D}" type="presParOf" srcId="{561E6164-7324-433F-B5CC-D3EF3C260408}" destId="{27405ED9-F6A0-4DFF-9E35-08E581A192E6}" srcOrd="1" destOrd="0" presId="urn:microsoft.com/office/officeart/2005/8/layout/orgChart1"/>
    <dgm:cxn modelId="{FBA79937-1EC9-4755-A69B-9B27CBEB6B4F}" type="presParOf" srcId="{11AEF229-29A2-42F2-ADFA-756116D06B25}" destId="{EE563A7A-C54E-4DF2-9291-FFA5F92417ED}" srcOrd="1" destOrd="0" presId="urn:microsoft.com/office/officeart/2005/8/layout/orgChart1"/>
    <dgm:cxn modelId="{CA7A56D3-3225-4456-BBB2-7CB45ADF1678}" type="presParOf" srcId="{11AEF229-29A2-42F2-ADFA-756116D06B25}" destId="{5CA627F4-CCE7-4FC2-A61C-E19EA61B6FEB}" srcOrd="2" destOrd="0" presId="urn:microsoft.com/office/officeart/2005/8/layout/orgChart1"/>
    <dgm:cxn modelId="{1829CF03-D377-49CA-B41C-15551600A3EA}" type="presParOf" srcId="{83D2847A-64F1-4E49-B0D4-13B33A530AEE}" destId="{7D896AFB-FB0F-4DD6-B9B9-CD8B25556F4E}" srcOrd="2" destOrd="0" presId="urn:microsoft.com/office/officeart/2005/8/layout/orgChart1"/>
    <dgm:cxn modelId="{4019B1C9-CF2D-4B3C-A282-DDC4D1379275}" type="presParOf" srcId="{83D2847A-64F1-4E49-B0D4-13B33A530AEE}" destId="{48E37160-D030-449F-9C26-699CF728A760}" srcOrd="3" destOrd="0" presId="urn:microsoft.com/office/officeart/2005/8/layout/orgChart1"/>
    <dgm:cxn modelId="{9EF3CD46-14C1-4032-AF45-3EFE40235007}" type="presParOf" srcId="{48E37160-D030-449F-9C26-699CF728A760}" destId="{EAD0F815-D804-48BE-8CF9-F55E36A97838}" srcOrd="0" destOrd="0" presId="urn:microsoft.com/office/officeart/2005/8/layout/orgChart1"/>
    <dgm:cxn modelId="{3743E1A0-DBE2-4339-BCB3-A7D6B53A73C6}" type="presParOf" srcId="{EAD0F815-D804-48BE-8CF9-F55E36A97838}" destId="{C2477452-16FE-4718-BF85-9F902B926B6E}" srcOrd="0" destOrd="0" presId="urn:microsoft.com/office/officeart/2005/8/layout/orgChart1"/>
    <dgm:cxn modelId="{C9C1B1FF-47F4-4A3D-9F33-7C62BF2F31B6}" type="presParOf" srcId="{EAD0F815-D804-48BE-8CF9-F55E36A97838}" destId="{77B5B049-C63E-4979-906A-D19625229F2E}" srcOrd="1" destOrd="0" presId="urn:microsoft.com/office/officeart/2005/8/layout/orgChart1"/>
    <dgm:cxn modelId="{CEF09B06-621A-490C-927D-08A064712110}" type="presParOf" srcId="{48E37160-D030-449F-9C26-699CF728A760}" destId="{B88C3728-182A-48BE-896D-90AFEF878C9F}" srcOrd="1" destOrd="0" presId="urn:microsoft.com/office/officeart/2005/8/layout/orgChart1"/>
    <dgm:cxn modelId="{FFB9AAF5-E118-4CFB-AF34-006378EA12DC}" type="presParOf" srcId="{48E37160-D030-449F-9C26-699CF728A760}" destId="{5D9E1E26-FC5D-4989-9903-0DE9E81B989F}" srcOrd="2" destOrd="0" presId="urn:microsoft.com/office/officeart/2005/8/layout/orgChart1"/>
    <dgm:cxn modelId="{0D8D0D50-DEE1-4022-B991-74590AEB72DF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11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9798300F-659F-4C20-AF80-324C39E689A9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837B15E-CA5C-4FB4-AE25-EA7990FA8ED9}" type="presOf" srcId="{0870FC34-93B2-4C28-B61C-B06AB76C2CEC}" destId="{27405ED9-F6A0-4DFF-9E35-08E581A192E6}" srcOrd="1" destOrd="0" presId="urn:microsoft.com/office/officeart/2005/8/layout/orgChart1"/>
    <dgm:cxn modelId="{41B9086C-1BB9-45DC-AD6C-DB565E784AB0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9AE0D83-95E9-44D0-827F-FBCB94EB1037}" type="presOf" srcId="{0870FC34-93B2-4C28-B61C-B06AB76C2CEC}" destId="{BDDD5B13-6C24-454D-90E7-06E80FDCF246}" srcOrd="0" destOrd="0" presId="urn:microsoft.com/office/officeart/2005/8/layout/orgChart1"/>
    <dgm:cxn modelId="{091D9885-4173-4EC5-8B86-B84C8863F75B}" type="presOf" srcId="{99B35737-7EFB-4591-8861-4D7CC8E7229D}" destId="{7D896AFB-FB0F-4DD6-B9B9-CD8B25556F4E}" srcOrd="0" destOrd="0" presId="urn:microsoft.com/office/officeart/2005/8/layout/orgChart1"/>
    <dgm:cxn modelId="{0F6BA591-DD93-4A04-A0BB-033CE02D9261}" type="presOf" srcId="{E1A10C34-877F-45E8-88DE-E3B5B3C4BD32}" destId="{C2477452-16FE-4718-BF85-9F902B926B6E}" srcOrd="0" destOrd="0" presId="urn:microsoft.com/office/officeart/2005/8/layout/orgChart1"/>
    <dgm:cxn modelId="{3BB0EB9D-9D58-4DAE-8D40-93EC03F10DD5}" type="presOf" srcId="{3DE7A9CF-E6C1-4D6B-8AA6-A71141C774E4}" destId="{4EE1CEE8-7319-4152-B57C-D110995C1277}" srcOrd="1" destOrd="0" presId="urn:microsoft.com/office/officeart/2005/8/layout/orgChart1"/>
    <dgm:cxn modelId="{82D61AD3-65CF-43FF-8B47-AEA748B4490F}" type="presOf" srcId="{8ADED367-3194-432B-A344-BECF146E6CE3}" destId="{220B2ADD-EEE1-4DC5-8A33-934D212FEC1A}" srcOrd="0" destOrd="0" presId="urn:microsoft.com/office/officeart/2005/8/layout/orgChart1"/>
    <dgm:cxn modelId="{84FA38D7-37CB-49A4-B13B-1AB0966F417E}" type="presOf" srcId="{5971D719-69AE-4A24-89CB-E3CF2D66A6D2}" destId="{B64C2E78-BEE4-4993-AE65-B682CDC3C36C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AC8E38E-5139-4FA5-9652-41AD76AE0BF1}" type="presParOf" srcId="{B64C2E78-BEE4-4993-AE65-B682CDC3C36C}" destId="{621E88FA-213B-4C83-8E45-637B2879832C}" srcOrd="0" destOrd="0" presId="urn:microsoft.com/office/officeart/2005/8/layout/orgChart1"/>
    <dgm:cxn modelId="{ECDB2921-D930-412B-8636-AA6344FAC414}" type="presParOf" srcId="{621E88FA-213B-4C83-8E45-637B2879832C}" destId="{9BA48BCD-6ED7-496D-A065-607443309FB2}" srcOrd="0" destOrd="0" presId="urn:microsoft.com/office/officeart/2005/8/layout/orgChart1"/>
    <dgm:cxn modelId="{29606D6D-CD76-47F5-823C-121436689472}" type="presParOf" srcId="{9BA48BCD-6ED7-496D-A065-607443309FB2}" destId="{618149EB-B4EB-44CA-9A58-465BD898B6E3}" srcOrd="0" destOrd="0" presId="urn:microsoft.com/office/officeart/2005/8/layout/orgChart1"/>
    <dgm:cxn modelId="{E8953836-9586-4E08-8278-694AD792C862}" type="presParOf" srcId="{9BA48BCD-6ED7-496D-A065-607443309FB2}" destId="{4EE1CEE8-7319-4152-B57C-D110995C1277}" srcOrd="1" destOrd="0" presId="urn:microsoft.com/office/officeart/2005/8/layout/orgChart1"/>
    <dgm:cxn modelId="{3D12060F-C477-4FB1-ACB9-5F9A78BDB5E6}" type="presParOf" srcId="{621E88FA-213B-4C83-8E45-637B2879832C}" destId="{83D2847A-64F1-4E49-B0D4-13B33A530AEE}" srcOrd="1" destOrd="0" presId="urn:microsoft.com/office/officeart/2005/8/layout/orgChart1"/>
    <dgm:cxn modelId="{AB3BDEFB-7DEE-43F3-B8CC-E510BEFF60C7}" type="presParOf" srcId="{83D2847A-64F1-4E49-B0D4-13B33A530AEE}" destId="{220B2ADD-EEE1-4DC5-8A33-934D212FEC1A}" srcOrd="0" destOrd="0" presId="urn:microsoft.com/office/officeart/2005/8/layout/orgChart1"/>
    <dgm:cxn modelId="{528E01CC-7605-4D54-A1FC-5F047BCA060F}" type="presParOf" srcId="{83D2847A-64F1-4E49-B0D4-13B33A530AEE}" destId="{11AEF229-29A2-42F2-ADFA-756116D06B25}" srcOrd="1" destOrd="0" presId="urn:microsoft.com/office/officeart/2005/8/layout/orgChart1"/>
    <dgm:cxn modelId="{E2592601-4EAF-40D0-A3A6-FD626C82AF35}" type="presParOf" srcId="{11AEF229-29A2-42F2-ADFA-756116D06B25}" destId="{561E6164-7324-433F-B5CC-D3EF3C260408}" srcOrd="0" destOrd="0" presId="urn:microsoft.com/office/officeart/2005/8/layout/orgChart1"/>
    <dgm:cxn modelId="{2038FCEA-0BB7-4F25-A333-94F4C3318A2D}" type="presParOf" srcId="{561E6164-7324-433F-B5CC-D3EF3C260408}" destId="{BDDD5B13-6C24-454D-90E7-06E80FDCF246}" srcOrd="0" destOrd="0" presId="urn:microsoft.com/office/officeart/2005/8/layout/orgChart1"/>
    <dgm:cxn modelId="{37CB89F2-92AE-4317-BBEC-AD6FF38DE2E4}" type="presParOf" srcId="{561E6164-7324-433F-B5CC-D3EF3C260408}" destId="{27405ED9-F6A0-4DFF-9E35-08E581A192E6}" srcOrd="1" destOrd="0" presId="urn:microsoft.com/office/officeart/2005/8/layout/orgChart1"/>
    <dgm:cxn modelId="{B8C34E41-6ADC-4EFB-85D4-EF7795AA4AE7}" type="presParOf" srcId="{11AEF229-29A2-42F2-ADFA-756116D06B25}" destId="{EE563A7A-C54E-4DF2-9291-FFA5F92417ED}" srcOrd="1" destOrd="0" presId="urn:microsoft.com/office/officeart/2005/8/layout/orgChart1"/>
    <dgm:cxn modelId="{6EA34AB7-04A5-4A15-9C10-661FBBF77B3C}" type="presParOf" srcId="{11AEF229-29A2-42F2-ADFA-756116D06B25}" destId="{5CA627F4-CCE7-4FC2-A61C-E19EA61B6FEB}" srcOrd="2" destOrd="0" presId="urn:microsoft.com/office/officeart/2005/8/layout/orgChart1"/>
    <dgm:cxn modelId="{31A5836E-723D-4C8F-B3A5-D71DB2331672}" type="presParOf" srcId="{83D2847A-64F1-4E49-B0D4-13B33A530AEE}" destId="{7D896AFB-FB0F-4DD6-B9B9-CD8B25556F4E}" srcOrd="2" destOrd="0" presId="urn:microsoft.com/office/officeart/2005/8/layout/orgChart1"/>
    <dgm:cxn modelId="{1DD0A9FA-A971-4364-B3E8-034C313C600C}" type="presParOf" srcId="{83D2847A-64F1-4E49-B0D4-13B33A530AEE}" destId="{48E37160-D030-449F-9C26-699CF728A760}" srcOrd="3" destOrd="0" presId="urn:microsoft.com/office/officeart/2005/8/layout/orgChart1"/>
    <dgm:cxn modelId="{87BFB71D-0D65-4AA8-B476-E11F09338668}" type="presParOf" srcId="{48E37160-D030-449F-9C26-699CF728A760}" destId="{EAD0F815-D804-48BE-8CF9-F55E36A97838}" srcOrd="0" destOrd="0" presId="urn:microsoft.com/office/officeart/2005/8/layout/orgChart1"/>
    <dgm:cxn modelId="{62A8788D-84E3-48E7-BFBA-840D23755180}" type="presParOf" srcId="{EAD0F815-D804-48BE-8CF9-F55E36A97838}" destId="{C2477452-16FE-4718-BF85-9F902B926B6E}" srcOrd="0" destOrd="0" presId="urn:microsoft.com/office/officeart/2005/8/layout/orgChart1"/>
    <dgm:cxn modelId="{545D9C9B-9527-4E8B-BDCF-3F698CD649B3}" type="presParOf" srcId="{EAD0F815-D804-48BE-8CF9-F55E36A97838}" destId="{77B5B049-C63E-4979-906A-D19625229F2E}" srcOrd="1" destOrd="0" presId="urn:microsoft.com/office/officeart/2005/8/layout/orgChart1"/>
    <dgm:cxn modelId="{3E4E2A46-216D-49D9-BA71-CA5ADEBA0164}" type="presParOf" srcId="{48E37160-D030-449F-9C26-699CF728A760}" destId="{B88C3728-182A-48BE-896D-90AFEF878C9F}" srcOrd="1" destOrd="0" presId="urn:microsoft.com/office/officeart/2005/8/layout/orgChart1"/>
    <dgm:cxn modelId="{D7D1D415-BBB5-40E1-AE5D-986F3CA3F7CD}" type="presParOf" srcId="{48E37160-D030-449F-9C26-699CF728A760}" destId="{5D9E1E26-FC5D-4989-9903-0DE9E81B989F}" srcOrd="2" destOrd="0" presId="urn:microsoft.com/office/officeart/2005/8/layout/orgChart1"/>
    <dgm:cxn modelId="{AF732D37-E775-4774-824E-19DD0D09B97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6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5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964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E52D5F0B-0457-4D7C-AAC4-EB6F164C8F39}" type="presOf" srcId="{99B35737-7EFB-4591-8861-4D7CC8E7229D}" destId="{7D896AFB-FB0F-4DD6-B9B9-CD8B25556F4E}" srcOrd="0" destOrd="0" presId="urn:microsoft.com/office/officeart/2005/8/layout/orgChart1"/>
    <dgm:cxn modelId="{000FB013-BE2B-481C-A39B-1B9CC46C1D5E}" type="presOf" srcId="{E1A10C34-877F-45E8-88DE-E3B5B3C4BD32}" destId="{77B5B049-C63E-4979-906A-D19625229F2E}" srcOrd="1" destOrd="0" presId="urn:microsoft.com/office/officeart/2005/8/layout/orgChart1"/>
    <dgm:cxn modelId="{58FFE327-5CBB-4DBC-80C5-C31609716144}" type="presOf" srcId="{3DE7A9CF-E6C1-4D6B-8AA6-A71141C774E4}" destId="{618149EB-B4EB-44CA-9A58-465BD898B6E3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92D2C738-6F76-4CAF-8EF3-ECFFF6B45915}" type="presOf" srcId="{3DE7A9CF-E6C1-4D6B-8AA6-A71141C774E4}" destId="{4EE1CEE8-7319-4152-B57C-D110995C1277}" srcOrd="1" destOrd="0" presId="urn:microsoft.com/office/officeart/2005/8/layout/orgChart1"/>
    <dgm:cxn modelId="{1BA4C042-062A-46BA-845D-ED76697549F2}" type="presOf" srcId="{E1A10C34-877F-45E8-88DE-E3B5B3C4BD32}" destId="{C2477452-16FE-4718-BF85-9F902B926B6E}" srcOrd="0" destOrd="0" presId="urn:microsoft.com/office/officeart/2005/8/layout/orgChart1"/>
    <dgm:cxn modelId="{059CD36A-5BB1-4D3B-82C5-11CB01EBEE5D}" type="presOf" srcId="{5971D719-69AE-4A24-89CB-E3CF2D66A6D2}" destId="{B64C2E78-BEE4-4993-AE65-B682CDC3C36C}" srcOrd="0" destOrd="0" presId="urn:microsoft.com/office/officeart/2005/8/layout/orgChart1"/>
    <dgm:cxn modelId="{2FCE0C75-779E-4663-9FBF-196D6A1C3B08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18542CA7-6861-46BD-9168-36B6DF50BEF8}" type="presOf" srcId="{0870FC34-93B2-4C28-B61C-B06AB76C2CEC}" destId="{BDDD5B13-6C24-454D-90E7-06E80FDCF246}" srcOrd="0" destOrd="0" presId="urn:microsoft.com/office/officeart/2005/8/layout/orgChart1"/>
    <dgm:cxn modelId="{5A6909C2-66F3-449B-9608-05F37876C246}" type="presOf" srcId="{0870FC34-93B2-4C28-B61C-B06AB76C2CEC}" destId="{27405ED9-F6A0-4DFF-9E35-08E581A192E6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F670583-7288-40BB-AC48-9E101994E208}" type="presParOf" srcId="{B64C2E78-BEE4-4993-AE65-B682CDC3C36C}" destId="{621E88FA-213B-4C83-8E45-637B2879832C}" srcOrd="0" destOrd="0" presId="urn:microsoft.com/office/officeart/2005/8/layout/orgChart1"/>
    <dgm:cxn modelId="{E12D4088-B69C-4087-B1CB-4BF553550D38}" type="presParOf" srcId="{621E88FA-213B-4C83-8E45-637B2879832C}" destId="{9BA48BCD-6ED7-496D-A065-607443309FB2}" srcOrd="0" destOrd="0" presId="urn:microsoft.com/office/officeart/2005/8/layout/orgChart1"/>
    <dgm:cxn modelId="{7814D6E0-C615-4B39-85FD-B2C46A14C3B2}" type="presParOf" srcId="{9BA48BCD-6ED7-496D-A065-607443309FB2}" destId="{618149EB-B4EB-44CA-9A58-465BD898B6E3}" srcOrd="0" destOrd="0" presId="urn:microsoft.com/office/officeart/2005/8/layout/orgChart1"/>
    <dgm:cxn modelId="{9B584543-65CC-443B-95AE-C2B750BD9940}" type="presParOf" srcId="{9BA48BCD-6ED7-496D-A065-607443309FB2}" destId="{4EE1CEE8-7319-4152-B57C-D110995C1277}" srcOrd="1" destOrd="0" presId="urn:microsoft.com/office/officeart/2005/8/layout/orgChart1"/>
    <dgm:cxn modelId="{305F5515-4201-4930-8406-EB6184087F0E}" type="presParOf" srcId="{621E88FA-213B-4C83-8E45-637B2879832C}" destId="{83D2847A-64F1-4E49-B0D4-13B33A530AEE}" srcOrd="1" destOrd="0" presId="urn:microsoft.com/office/officeart/2005/8/layout/orgChart1"/>
    <dgm:cxn modelId="{6E8574CB-2D32-4CA3-99FA-FB88E53B3525}" type="presParOf" srcId="{83D2847A-64F1-4E49-B0D4-13B33A530AEE}" destId="{220B2ADD-EEE1-4DC5-8A33-934D212FEC1A}" srcOrd="0" destOrd="0" presId="urn:microsoft.com/office/officeart/2005/8/layout/orgChart1"/>
    <dgm:cxn modelId="{6EB5A0D5-D4BB-429C-ACB2-7FC76A4318DF}" type="presParOf" srcId="{83D2847A-64F1-4E49-B0D4-13B33A530AEE}" destId="{11AEF229-29A2-42F2-ADFA-756116D06B25}" srcOrd="1" destOrd="0" presId="urn:microsoft.com/office/officeart/2005/8/layout/orgChart1"/>
    <dgm:cxn modelId="{14DDA0B8-10AD-470E-8C6A-801DA6D120DF}" type="presParOf" srcId="{11AEF229-29A2-42F2-ADFA-756116D06B25}" destId="{561E6164-7324-433F-B5CC-D3EF3C260408}" srcOrd="0" destOrd="0" presId="urn:microsoft.com/office/officeart/2005/8/layout/orgChart1"/>
    <dgm:cxn modelId="{B753CB34-F454-428F-B78F-31C9EE46E888}" type="presParOf" srcId="{561E6164-7324-433F-B5CC-D3EF3C260408}" destId="{BDDD5B13-6C24-454D-90E7-06E80FDCF246}" srcOrd="0" destOrd="0" presId="urn:microsoft.com/office/officeart/2005/8/layout/orgChart1"/>
    <dgm:cxn modelId="{0E2BAF52-7ECC-4BB5-8E40-8F23BF527CF5}" type="presParOf" srcId="{561E6164-7324-433F-B5CC-D3EF3C260408}" destId="{27405ED9-F6A0-4DFF-9E35-08E581A192E6}" srcOrd="1" destOrd="0" presId="urn:microsoft.com/office/officeart/2005/8/layout/orgChart1"/>
    <dgm:cxn modelId="{0AC2FED8-D77B-40A1-8C56-F94F16248062}" type="presParOf" srcId="{11AEF229-29A2-42F2-ADFA-756116D06B25}" destId="{EE563A7A-C54E-4DF2-9291-FFA5F92417ED}" srcOrd="1" destOrd="0" presId="urn:microsoft.com/office/officeart/2005/8/layout/orgChart1"/>
    <dgm:cxn modelId="{C09D328D-72BA-4414-A657-D34F190E0F56}" type="presParOf" srcId="{11AEF229-29A2-42F2-ADFA-756116D06B25}" destId="{5CA627F4-CCE7-4FC2-A61C-E19EA61B6FEB}" srcOrd="2" destOrd="0" presId="urn:microsoft.com/office/officeart/2005/8/layout/orgChart1"/>
    <dgm:cxn modelId="{C6103ED3-8937-413E-827D-ED9ADDAD00F0}" type="presParOf" srcId="{83D2847A-64F1-4E49-B0D4-13B33A530AEE}" destId="{7D896AFB-FB0F-4DD6-B9B9-CD8B25556F4E}" srcOrd="2" destOrd="0" presId="urn:microsoft.com/office/officeart/2005/8/layout/orgChart1"/>
    <dgm:cxn modelId="{B866EAC7-04A2-48FD-A802-20C8A9D6FC18}" type="presParOf" srcId="{83D2847A-64F1-4E49-B0D4-13B33A530AEE}" destId="{48E37160-D030-449F-9C26-699CF728A760}" srcOrd="3" destOrd="0" presId="urn:microsoft.com/office/officeart/2005/8/layout/orgChart1"/>
    <dgm:cxn modelId="{212DC558-78A9-4A93-9A15-3D685E961579}" type="presParOf" srcId="{48E37160-D030-449F-9C26-699CF728A760}" destId="{EAD0F815-D804-48BE-8CF9-F55E36A97838}" srcOrd="0" destOrd="0" presId="urn:microsoft.com/office/officeart/2005/8/layout/orgChart1"/>
    <dgm:cxn modelId="{64615EF0-C16F-4B64-84A3-57EB0F9B5B4F}" type="presParOf" srcId="{EAD0F815-D804-48BE-8CF9-F55E36A97838}" destId="{C2477452-16FE-4718-BF85-9F902B926B6E}" srcOrd="0" destOrd="0" presId="urn:microsoft.com/office/officeart/2005/8/layout/orgChart1"/>
    <dgm:cxn modelId="{B7D6E34A-4B61-4BD5-A950-DF0E64028AD5}" type="presParOf" srcId="{EAD0F815-D804-48BE-8CF9-F55E36A97838}" destId="{77B5B049-C63E-4979-906A-D19625229F2E}" srcOrd="1" destOrd="0" presId="urn:microsoft.com/office/officeart/2005/8/layout/orgChart1"/>
    <dgm:cxn modelId="{9D0D7CCE-E57B-44ED-B61C-909F5DCC8776}" type="presParOf" srcId="{48E37160-D030-449F-9C26-699CF728A760}" destId="{B88C3728-182A-48BE-896D-90AFEF878C9F}" srcOrd="1" destOrd="0" presId="urn:microsoft.com/office/officeart/2005/8/layout/orgChart1"/>
    <dgm:cxn modelId="{F382DCC5-B39A-4180-8214-B27EE5C881DA}" type="presParOf" srcId="{48E37160-D030-449F-9C26-699CF728A760}" destId="{5D9E1E26-FC5D-4989-9903-0DE9E81B989F}" srcOrd="2" destOrd="0" presId="urn:microsoft.com/office/officeart/2005/8/layout/orgChart1"/>
    <dgm:cxn modelId="{FB531B0D-A065-4DE7-B34B-BA79E41831D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0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4B5BA50A-ED0A-4AE5-A7FF-81B675E8B670}" type="presOf" srcId="{0870FC34-93B2-4C28-B61C-B06AB76C2CEC}" destId="{27405ED9-F6A0-4DFF-9E35-08E581A192E6}" srcOrd="1" destOrd="0" presId="urn:microsoft.com/office/officeart/2005/8/layout/orgChart1"/>
    <dgm:cxn modelId="{01C14F17-4070-4E7D-8540-E985F9E3F0F5}" type="presOf" srcId="{5971D719-69AE-4A24-89CB-E3CF2D66A6D2}" destId="{B64C2E78-BEE4-4993-AE65-B682CDC3C36C}" srcOrd="0" destOrd="0" presId="urn:microsoft.com/office/officeart/2005/8/layout/orgChart1"/>
    <dgm:cxn modelId="{5B280D1B-2ACC-4193-AE82-FBFEC2831799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31DDF63B-82C4-4B95-9AFE-F5D3A569956E}" type="presOf" srcId="{E1A10C34-877F-45E8-88DE-E3B5B3C4BD32}" destId="{C2477452-16FE-4718-BF85-9F902B926B6E}" srcOrd="0" destOrd="0" presId="urn:microsoft.com/office/officeart/2005/8/layout/orgChart1"/>
    <dgm:cxn modelId="{6045C372-7091-4123-BB1E-8EC42CB69889}" type="presOf" srcId="{8ADED367-3194-432B-A344-BECF146E6CE3}" destId="{220B2ADD-EEE1-4DC5-8A33-934D212FEC1A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D4AEF07B-A7CF-4DF9-A552-B8756283D03F}" type="presOf" srcId="{E1A10C34-877F-45E8-88DE-E3B5B3C4BD32}" destId="{77B5B049-C63E-4979-906A-D19625229F2E}" srcOrd="1" destOrd="0" presId="urn:microsoft.com/office/officeart/2005/8/layout/orgChart1"/>
    <dgm:cxn modelId="{A96A70B1-CF94-4828-9A0A-00F2F6423487}" type="presOf" srcId="{3DE7A9CF-E6C1-4D6B-8AA6-A71141C774E4}" destId="{618149EB-B4EB-44CA-9A58-465BD898B6E3}" srcOrd="0" destOrd="0" presId="urn:microsoft.com/office/officeart/2005/8/layout/orgChart1"/>
    <dgm:cxn modelId="{198509BB-F2BF-4585-8998-B7B8B4E09886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E0F99AF7-7C35-43B5-A429-4A5591FFFE22}" type="presOf" srcId="{3DE7A9CF-E6C1-4D6B-8AA6-A71141C774E4}" destId="{4EE1CEE8-7319-4152-B57C-D110995C1277}" srcOrd="1" destOrd="0" presId="urn:microsoft.com/office/officeart/2005/8/layout/orgChart1"/>
    <dgm:cxn modelId="{775EE5D0-F2A7-4682-B88A-E27A7FA44F1F}" type="presParOf" srcId="{B64C2E78-BEE4-4993-AE65-B682CDC3C36C}" destId="{621E88FA-213B-4C83-8E45-637B2879832C}" srcOrd="0" destOrd="0" presId="urn:microsoft.com/office/officeart/2005/8/layout/orgChart1"/>
    <dgm:cxn modelId="{98E35B48-DC87-4911-823F-1AB13591AB7A}" type="presParOf" srcId="{621E88FA-213B-4C83-8E45-637B2879832C}" destId="{9BA48BCD-6ED7-496D-A065-607443309FB2}" srcOrd="0" destOrd="0" presId="urn:microsoft.com/office/officeart/2005/8/layout/orgChart1"/>
    <dgm:cxn modelId="{CFC8329F-519A-4B1A-AB6E-FA254D75CAEF}" type="presParOf" srcId="{9BA48BCD-6ED7-496D-A065-607443309FB2}" destId="{618149EB-B4EB-44CA-9A58-465BD898B6E3}" srcOrd="0" destOrd="0" presId="urn:microsoft.com/office/officeart/2005/8/layout/orgChart1"/>
    <dgm:cxn modelId="{80B2D8D2-E937-4607-9B18-0FE1381F01C6}" type="presParOf" srcId="{9BA48BCD-6ED7-496D-A065-607443309FB2}" destId="{4EE1CEE8-7319-4152-B57C-D110995C1277}" srcOrd="1" destOrd="0" presId="urn:microsoft.com/office/officeart/2005/8/layout/orgChart1"/>
    <dgm:cxn modelId="{DF3ECD88-FDE3-4A36-A813-7DA4F3F53404}" type="presParOf" srcId="{621E88FA-213B-4C83-8E45-637B2879832C}" destId="{83D2847A-64F1-4E49-B0D4-13B33A530AEE}" srcOrd="1" destOrd="0" presId="urn:microsoft.com/office/officeart/2005/8/layout/orgChart1"/>
    <dgm:cxn modelId="{911322D9-847F-4F7C-88B4-33DB7322238E}" type="presParOf" srcId="{83D2847A-64F1-4E49-B0D4-13B33A530AEE}" destId="{220B2ADD-EEE1-4DC5-8A33-934D212FEC1A}" srcOrd="0" destOrd="0" presId="urn:microsoft.com/office/officeart/2005/8/layout/orgChart1"/>
    <dgm:cxn modelId="{EA2B2512-5C2A-4DDC-A9CA-D9B911FBB51D}" type="presParOf" srcId="{83D2847A-64F1-4E49-B0D4-13B33A530AEE}" destId="{11AEF229-29A2-42F2-ADFA-756116D06B25}" srcOrd="1" destOrd="0" presId="urn:microsoft.com/office/officeart/2005/8/layout/orgChart1"/>
    <dgm:cxn modelId="{1B13E390-AEA0-499B-AC92-415B66A5A322}" type="presParOf" srcId="{11AEF229-29A2-42F2-ADFA-756116D06B25}" destId="{561E6164-7324-433F-B5CC-D3EF3C260408}" srcOrd="0" destOrd="0" presId="urn:microsoft.com/office/officeart/2005/8/layout/orgChart1"/>
    <dgm:cxn modelId="{3FCF6366-0B43-4834-B22E-546E712EEB56}" type="presParOf" srcId="{561E6164-7324-433F-B5CC-D3EF3C260408}" destId="{BDDD5B13-6C24-454D-90E7-06E80FDCF246}" srcOrd="0" destOrd="0" presId="urn:microsoft.com/office/officeart/2005/8/layout/orgChart1"/>
    <dgm:cxn modelId="{33B9D2CC-7930-4487-BC24-83A8668F218C}" type="presParOf" srcId="{561E6164-7324-433F-B5CC-D3EF3C260408}" destId="{27405ED9-F6A0-4DFF-9E35-08E581A192E6}" srcOrd="1" destOrd="0" presId="urn:microsoft.com/office/officeart/2005/8/layout/orgChart1"/>
    <dgm:cxn modelId="{C368F739-D379-4BBE-8550-2FEF9B643CF9}" type="presParOf" srcId="{11AEF229-29A2-42F2-ADFA-756116D06B25}" destId="{EE563A7A-C54E-4DF2-9291-FFA5F92417ED}" srcOrd="1" destOrd="0" presId="urn:microsoft.com/office/officeart/2005/8/layout/orgChart1"/>
    <dgm:cxn modelId="{641177C2-4071-4640-85C2-3430C5E5700A}" type="presParOf" srcId="{11AEF229-29A2-42F2-ADFA-756116D06B25}" destId="{5CA627F4-CCE7-4FC2-A61C-E19EA61B6FEB}" srcOrd="2" destOrd="0" presId="urn:microsoft.com/office/officeart/2005/8/layout/orgChart1"/>
    <dgm:cxn modelId="{A4BF0EFE-D436-4343-AD01-4DEA7867D753}" type="presParOf" srcId="{83D2847A-64F1-4E49-B0D4-13B33A530AEE}" destId="{7D896AFB-FB0F-4DD6-B9B9-CD8B25556F4E}" srcOrd="2" destOrd="0" presId="urn:microsoft.com/office/officeart/2005/8/layout/orgChart1"/>
    <dgm:cxn modelId="{14EAEAB0-3DA6-4173-8C8A-1B3EEB7044F6}" type="presParOf" srcId="{83D2847A-64F1-4E49-B0D4-13B33A530AEE}" destId="{48E37160-D030-449F-9C26-699CF728A760}" srcOrd="3" destOrd="0" presId="urn:microsoft.com/office/officeart/2005/8/layout/orgChart1"/>
    <dgm:cxn modelId="{F9E89D0F-7BEA-4F33-955E-2330D1C8F701}" type="presParOf" srcId="{48E37160-D030-449F-9C26-699CF728A760}" destId="{EAD0F815-D804-48BE-8CF9-F55E36A97838}" srcOrd="0" destOrd="0" presId="urn:microsoft.com/office/officeart/2005/8/layout/orgChart1"/>
    <dgm:cxn modelId="{FBE61E1F-9408-4891-B9C5-73A03D105A10}" type="presParOf" srcId="{EAD0F815-D804-48BE-8CF9-F55E36A97838}" destId="{C2477452-16FE-4718-BF85-9F902B926B6E}" srcOrd="0" destOrd="0" presId="urn:microsoft.com/office/officeart/2005/8/layout/orgChart1"/>
    <dgm:cxn modelId="{FEF1A30B-C891-4A22-BECE-49AEF672B7B3}" type="presParOf" srcId="{EAD0F815-D804-48BE-8CF9-F55E36A97838}" destId="{77B5B049-C63E-4979-906A-D19625229F2E}" srcOrd="1" destOrd="0" presId="urn:microsoft.com/office/officeart/2005/8/layout/orgChart1"/>
    <dgm:cxn modelId="{DC755800-DDCE-4CCD-B9CD-B7FB88442A06}" type="presParOf" srcId="{48E37160-D030-449F-9C26-699CF728A760}" destId="{B88C3728-182A-48BE-896D-90AFEF878C9F}" srcOrd="1" destOrd="0" presId="urn:microsoft.com/office/officeart/2005/8/layout/orgChart1"/>
    <dgm:cxn modelId="{817C0B94-487A-422A-BFAC-A492AE8CF025}" type="presParOf" srcId="{48E37160-D030-449F-9C26-699CF728A760}" destId="{5D9E1E26-FC5D-4989-9903-0DE9E81B989F}" srcOrd="2" destOrd="0" presId="urn:microsoft.com/office/officeart/2005/8/layout/orgChart1"/>
    <dgm:cxn modelId="{1A8F92FA-CE82-4CE5-9DE5-5952DA0082B9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1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006D8D17-475E-4809-BCE2-3EB93E86A531}" type="presOf" srcId="{0870FC34-93B2-4C28-B61C-B06AB76C2CEC}" destId="{27405ED9-F6A0-4DFF-9E35-08E581A192E6}" srcOrd="1" destOrd="0" presId="urn:microsoft.com/office/officeart/2005/8/layout/orgChart1"/>
    <dgm:cxn modelId="{4F0A301D-64B6-4F40-AEC0-0C2532103476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DC995663-7807-4ABF-885B-D9039BBDF9F5}" type="presOf" srcId="{3DE7A9CF-E6C1-4D6B-8AA6-A71141C774E4}" destId="{618149EB-B4EB-44CA-9A58-465BD898B6E3}" srcOrd="0" destOrd="0" presId="urn:microsoft.com/office/officeart/2005/8/layout/orgChart1"/>
    <dgm:cxn modelId="{47F0F043-0C32-4614-898A-2C125AF5A6CF}" type="presOf" srcId="{E1A10C34-877F-45E8-88DE-E3B5B3C4BD32}" destId="{C2477452-16FE-4718-BF85-9F902B926B6E}" srcOrd="0" destOrd="0" presId="urn:microsoft.com/office/officeart/2005/8/layout/orgChart1"/>
    <dgm:cxn modelId="{0345884B-38F3-453F-85ED-9FA9C4DF81B7}" type="presOf" srcId="{E1A10C34-877F-45E8-88DE-E3B5B3C4BD32}" destId="{77B5B049-C63E-4979-906A-D19625229F2E}" srcOrd="1" destOrd="0" presId="urn:microsoft.com/office/officeart/2005/8/layout/orgChart1"/>
    <dgm:cxn modelId="{DD034252-80B6-4F45-BDF8-F1AFA2B73B3D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0EB511CC-D045-46E2-A6B4-3583B2097845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A82BA2EA-E8F3-4DC8-A328-4AA56FFBC983}" type="presOf" srcId="{0870FC34-93B2-4C28-B61C-B06AB76C2CEC}" destId="{BDDD5B13-6C24-454D-90E7-06E80FDCF246}" srcOrd="0" destOrd="0" presId="urn:microsoft.com/office/officeart/2005/8/layout/orgChart1"/>
    <dgm:cxn modelId="{8009BDFD-E1F9-4230-8ABD-CC147F5F1509}" type="presOf" srcId="{8ADED367-3194-432B-A344-BECF146E6CE3}" destId="{220B2ADD-EEE1-4DC5-8A33-934D212FEC1A}" srcOrd="0" destOrd="0" presId="urn:microsoft.com/office/officeart/2005/8/layout/orgChart1"/>
    <dgm:cxn modelId="{2A64BCF9-49BA-4A21-BA1E-02AA17059A8C}" type="presParOf" srcId="{B64C2E78-BEE4-4993-AE65-B682CDC3C36C}" destId="{621E88FA-213B-4C83-8E45-637B2879832C}" srcOrd="0" destOrd="0" presId="urn:microsoft.com/office/officeart/2005/8/layout/orgChart1"/>
    <dgm:cxn modelId="{7C65F884-27BF-46BC-B84A-1FD999BC2571}" type="presParOf" srcId="{621E88FA-213B-4C83-8E45-637B2879832C}" destId="{9BA48BCD-6ED7-496D-A065-607443309FB2}" srcOrd="0" destOrd="0" presId="urn:microsoft.com/office/officeart/2005/8/layout/orgChart1"/>
    <dgm:cxn modelId="{0EB1C8A8-E3EA-4E76-B3DD-551E82B67925}" type="presParOf" srcId="{9BA48BCD-6ED7-496D-A065-607443309FB2}" destId="{618149EB-B4EB-44CA-9A58-465BD898B6E3}" srcOrd="0" destOrd="0" presId="urn:microsoft.com/office/officeart/2005/8/layout/orgChart1"/>
    <dgm:cxn modelId="{E158CC76-BD13-4931-9EF6-745C4E596403}" type="presParOf" srcId="{9BA48BCD-6ED7-496D-A065-607443309FB2}" destId="{4EE1CEE8-7319-4152-B57C-D110995C1277}" srcOrd="1" destOrd="0" presId="urn:microsoft.com/office/officeart/2005/8/layout/orgChart1"/>
    <dgm:cxn modelId="{BED7F8D7-E422-404A-BAE2-86C696695806}" type="presParOf" srcId="{621E88FA-213B-4C83-8E45-637B2879832C}" destId="{83D2847A-64F1-4E49-B0D4-13B33A530AEE}" srcOrd="1" destOrd="0" presId="urn:microsoft.com/office/officeart/2005/8/layout/orgChart1"/>
    <dgm:cxn modelId="{E11C20AB-3B51-4D2C-9144-47298120367A}" type="presParOf" srcId="{83D2847A-64F1-4E49-B0D4-13B33A530AEE}" destId="{220B2ADD-EEE1-4DC5-8A33-934D212FEC1A}" srcOrd="0" destOrd="0" presId="urn:microsoft.com/office/officeart/2005/8/layout/orgChart1"/>
    <dgm:cxn modelId="{75BDBA3F-15A4-4713-86C1-1C696322894B}" type="presParOf" srcId="{83D2847A-64F1-4E49-B0D4-13B33A530AEE}" destId="{11AEF229-29A2-42F2-ADFA-756116D06B25}" srcOrd="1" destOrd="0" presId="urn:microsoft.com/office/officeart/2005/8/layout/orgChart1"/>
    <dgm:cxn modelId="{EEFD6EB6-978F-4D86-939D-424C4D5902D1}" type="presParOf" srcId="{11AEF229-29A2-42F2-ADFA-756116D06B25}" destId="{561E6164-7324-433F-B5CC-D3EF3C260408}" srcOrd="0" destOrd="0" presId="urn:microsoft.com/office/officeart/2005/8/layout/orgChart1"/>
    <dgm:cxn modelId="{7717E6C1-D10E-4FBD-B43B-6A460B23CE52}" type="presParOf" srcId="{561E6164-7324-433F-B5CC-D3EF3C260408}" destId="{BDDD5B13-6C24-454D-90E7-06E80FDCF246}" srcOrd="0" destOrd="0" presId="urn:microsoft.com/office/officeart/2005/8/layout/orgChart1"/>
    <dgm:cxn modelId="{378F2E53-E0A5-46AD-82CA-D75E9D917650}" type="presParOf" srcId="{561E6164-7324-433F-B5CC-D3EF3C260408}" destId="{27405ED9-F6A0-4DFF-9E35-08E581A192E6}" srcOrd="1" destOrd="0" presId="urn:microsoft.com/office/officeart/2005/8/layout/orgChart1"/>
    <dgm:cxn modelId="{0B2D69E6-2F25-4CF6-9283-270247955089}" type="presParOf" srcId="{11AEF229-29A2-42F2-ADFA-756116D06B25}" destId="{EE563A7A-C54E-4DF2-9291-FFA5F92417ED}" srcOrd="1" destOrd="0" presId="urn:microsoft.com/office/officeart/2005/8/layout/orgChart1"/>
    <dgm:cxn modelId="{0E8A4399-55FA-46D7-B1D1-76E610555667}" type="presParOf" srcId="{11AEF229-29A2-42F2-ADFA-756116D06B25}" destId="{5CA627F4-CCE7-4FC2-A61C-E19EA61B6FEB}" srcOrd="2" destOrd="0" presId="urn:microsoft.com/office/officeart/2005/8/layout/orgChart1"/>
    <dgm:cxn modelId="{D91C35EF-83B2-4795-AE24-9441A061CCAB}" type="presParOf" srcId="{83D2847A-64F1-4E49-B0D4-13B33A530AEE}" destId="{7D896AFB-FB0F-4DD6-B9B9-CD8B25556F4E}" srcOrd="2" destOrd="0" presId="urn:microsoft.com/office/officeart/2005/8/layout/orgChart1"/>
    <dgm:cxn modelId="{8662A317-7633-40B5-BC4A-BA02C67E11CB}" type="presParOf" srcId="{83D2847A-64F1-4E49-B0D4-13B33A530AEE}" destId="{48E37160-D030-449F-9C26-699CF728A760}" srcOrd="3" destOrd="0" presId="urn:microsoft.com/office/officeart/2005/8/layout/orgChart1"/>
    <dgm:cxn modelId="{65A2BFB3-46F2-430A-A9B5-25EFFF1B424F}" type="presParOf" srcId="{48E37160-D030-449F-9C26-699CF728A760}" destId="{EAD0F815-D804-48BE-8CF9-F55E36A97838}" srcOrd="0" destOrd="0" presId="urn:microsoft.com/office/officeart/2005/8/layout/orgChart1"/>
    <dgm:cxn modelId="{F95570ED-9E2C-412C-B0F9-7C4A55EC1347}" type="presParOf" srcId="{EAD0F815-D804-48BE-8CF9-F55E36A97838}" destId="{C2477452-16FE-4718-BF85-9F902B926B6E}" srcOrd="0" destOrd="0" presId="urn:microsoft.com/office/officeart/2005/8/layout/orgChart1"/>
    <dgm:cxn modelId="{AA184C11-1A52-4754-97D6-0BB9F72416FD}" type="presParOf" srcId="{EAD0F815-D804-48BE-8CF9-F55E36A97838}" destId="{77B5B049-C63E-4979-906A-D19625229F2E}" srcOrd="1" destOrd="0" presId="urn:microsoft.com/office/officeart/2005/8/layout/orgChart1"/>
    <dgm:cxn modelId="{529A57C6-44AB-493C-BC84-E7B7051A20E7}" type="presParOf" srcId="{48E37160-D030-449F-9C26-699CF728A760}" destId="{B88C3728-182A-48BE-896D-90AFEF878C9F}" srcOrd="1" destOrd="0" presId="urn:microsoft.com/office/officeart/2005/8/layout/orgChart1"/>
    <dgm:cxn modelId="{C806EBD8-5C41-49CC-9B9D-034696F5EF68}" type="presParOf" srcId="{48E37160-D030-449F-9C26-699CF728A760}" destId="{5D9E1E26-FC5D-4989-9903-0DE9E81B989F}" srcOrd="2" destOrd="0" presId="urn:microsoft.com/office/officeart/2005/8/layout/orgChart1"/>
    <dgm:cxn modelId="{7A1FCF18-4760-401B-A2AC-B9587837E19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2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13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7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6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 custLinFactNeighborX="3115" custLinFactNeighborY="11951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5382501-9B88-4D87-AB31-6EBEB1CEDEF9}" type="presOf" srcId="{99B35737-7EFB-4591-8861-4D7CC8E7229D}" destId="{7D896AFB-FB0F-4DD6-B9B9-CD8B25556F4E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E9E9ED2B-A312-4C6D-A2FE-249070773F62}" type="presOf" srcId="{5971D719-69AE-4A24-89CB-E3CF2D66A6D2}" destId="{B64C2E78-BEE4-4993-AE65-B682CDC3C36C}" srcOrd="0" destOrd="0" presId="urn:microsoft.com/office/officeart/2005/8/layout/orgChart1"/>
    <dgm:cxn modelId="{7B2A155E-6BF7-4F64-89EB-A0B61B51C5A5}" type="presOf" srcId="{0870FC34-93B2-4C28-B61C-B06AB76C2CEC}" destId="{BDDD5B13-6C24-454D-90E7-06E80FDCF246}" srcOrd="0" destOrd="0" presId="urn:microsoft.com/office/officeart/2005/8/layout/orgChart1"/>
    <dgm:cxn modelId="{8679F84A-EEA0-481C-9AB9-1D88CF9D62F0}" type="presOf" srcId="{0870FC34-93B2-4C28-B61C-B06AB76C2CEC}" destId="{27405ED9-F6A0-4DFF-9E35-08E581A192E6}" srcOrd="1" destOrd="0" presId="urn:microsoft.com/office/officeart/2005/8/layout/orgChart1"/>
    <dgm:cxn modelId="{9FCC8354-84B1-4D31-A635-777474B00804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2F0A058E-0889-4407-8338-51335EEA2015}" type="presOf" srcId="{3DE7A9CF-E6C1-4D6B-8AA6-A71141C774E4}" destId="{4EE1CEE8-7319-4152-B57C-D110995C1277}" srcOrd="1" destOrd="0" presId="urn:microsoft.com/office/officeart/2005/8/layout/orgChart1"/>
    <dgm:cxn modelId="{AF8C089B-4B61-4F9E-9184-40FD87914158}" type="presOf" srcId="{3DE7A9CF-E6C1-4D6B-8AA6-A71141C774E4}" destId="{618149EB-B4EB-44CA-9A58-465BD898B6E3}" srcOrd="0" destOrd="0" presId="urn:microsoft.com/office/officeart/2005/8/layout/orgChart1"/>
    <dgm:cxn modelId="{83FBEFB4-1AFD-4990-B65C-AB22AFB468A8}" type="presOf" srcId="{8ADED367-3194-432B-A344-BECF146E6CE3}" destId="{220B2ADD-EEE1-4DC5-8A33-934D212FEC1A}" srcOrd="0" destOrd="0" presId="urn:microsoft.com/office/officeart/2005/8/layout/orgChart1"/>
    <dgm:cxn modelId="{FB80D6BE-466B-452C-A583-561D6F77A70F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92164C2B-EEFA-44BF-82C6-5D75F75ECCA2}" type="presParOf" srcId="{B64C2E78-BEE4-4993-AE65-B682CDC3C36C}" destId="{621E88FA-213B-4C83-8E45-637B2879832C}" srcOrd="0" destOrd="0" presId="urn:microsoft.com/office/officeart/2005/8/layout/orgChart1"/>
    <dgm:cxn modelId="{36FDF087-22CD-4901-B281-37C1EDD3FB3B}" type="presParOf" srcId="{621E88FA-213B-4C83-8E45-637B2879832C}" destId="{9BA48BCD-6ED7-496D-A065-607443309FB2}" srcOrd="0" destOrd="0" presId="urn:microsoft.com/office/officeart/2005/8/layout/orgChart1"/>
    <dgm:cxn modelId="{E9255AA9-53FF-4915-A49F-3D11B01A8F99}" type="presParOf" srcId="{9BA48BCD-6ED7-496D-A065-607443309FB2}" destId="{618149EB-B4EB-44CA-9A58-465BD898B6E3}" srcOrd="0" destOrd="0" presId="urn:microsoft.com/office/officeart/2005/8/layout/orgChart1"/>
    <dgm:cxn modelId="{25178F19-9EE5-4E87-9808-F2130F20DD83}" type="presParOf" srcId="{9BA48BCD-6ED7-496D-A065-607443309FB2}" destId="{4EE1CEE8-7319-4152-B57C-D110995C1277}" srcOrd="1" destOrd="0" presId="urn:microsoft.com/office/officeart/2005/8/layout/orgChart1"/>
    <dgm:cxn modelId="{BCA34941-C693-46C9-ADFF-A788CC37E6A4}" type="presParOf" srcId="{621E88FA-213B-4C83-8E45-637B2879832C}" destId="{83D2847A-64F1-4E49-B0D4-13B33A530AEE}" srcOrd="1" destOrd="0" presId="urn:microsoft.com/office/officeart/2005/8/layout/orgChart1"/>
    <dgm:cxn modelId="{A4033AD1-8996-4277-9605-1317D3D0D472}" type="presParOf" srcId="{83D2847A-64F1-4E49-B0D4-13B33A530AEE}" destId="{220B2ADD-EEE1-4DC5-8A33-934D212FEC1A}" srcOrd="0" destOrd="0" presId="urn:microsoft.com/office/officeart/2005/8/layout/orgChart1"/>
    <dgm:cxn modelId="{EB21B1EF-2888-46E2-94BF-9E580CC2DCF6}" type="presParOf" srcId="{83D2847A-64F1-4E49-B0D4-13B33A530AEE}" destId="{11AEF229-29A2-42F2-ADFA-756116D06B25}" srcOrd="1" destOrd="0" presId="urn:microsoft.com/office/officeart/2005/8/layout/orgChart1"/>
    <dgm:cxn modelId="{3A93C255-D34E-4A2C-B42D-BECC6C46C957}" type="presParOf" srcId="{11AEF229-29A2-42F2-ADFA-756116D06B25}" destId="{561E6164-7324-433F-B5CC-D3EF3C260408}" srcOrd="0" destOrd="0" presId="urn:microsoft.com/office/officeart/2005/8/layout/orgChart1"/>
    <dgm:cxn modelId="{1200C1D6-A567-4C7F-8062-0AECE5364824}" type="presParOf" srcId="{561E6164-7324-433F-B5CC-D3EF3C260408}" destId="{BDDD5B13-6C24-454D-90E7-06E80FDCF246}" srcOrd="0" destOrd="0" presId="urn:microsoft.com/office/officeart/2005/8/layout/orgChart1"/>
    <dgm:cxn modelId="{8A720145-C4AB-4ADD-9CAE-50873F2A8C9D}" type="presParOf" srcId="{561E6164-7324-433F-B5CC-D3EF3C260408}" destId="{27405ED9-F6A0-4DFF-9E35-08E581A192E6}" srcOrd="1" destOrd="0" presId="urn:microsoft.com/office/officeart/2005/8/layout/orgChart1"/>
    <dgm:cxn modelId="{A2294B7D-919E-42DD-89D6-1D4DEF4EBA74}" type="presParOf" srcId="{11AEF229-29A2-42F2-ADFA-756116D06B25}" destId="{EE563A7A-C54E-4DF2-9291-FFA5F92417ED}" srcOrd="1" destOrd="0" presId="urn:microsoft.com/office/officeart/2005/8/layout/orgChart1"/>
    <dgm:cxn modelId="{42954B69-1E2F-42C7-9463-D65E18CB6A4F}" type="presParOf" srcId="{11AEF229-29A2-42F2-ADFA-756116D06B25}" destId="{5CA627F4-CCE7-4FC2-A61C-E19EA61B6FEB}" srcOrd="2" destOrd="0" presId="urn:microsoft.com/office/officeart/2005/8/layout/orgChart1"/>
    <dgm:cxn modelId="{2526602C-AAA7-4FE4-B33F-5A393DDE2759}" type="presParOf" srcId="{83D2847A-64F1-4E49-B0D4-13B33A530AEE}" destId="{7D896AFB-FB0F-4DD6-B9B9-CD8B25556F4E}" srcOrd="2" destOrd="0" presId="urn:microsoft.com/office/officeart/2005/8/layout/orgChart1"/>
    <dgm:cxn modelId="{D3BBBB4B-A9B3-45BB-954E-32402A023F8C}" type="presParOf" srcId="{83D2847A-64F1-4E49-B0D4-13B33A530AEE}" destId="{48E37160-D030-449F-9C26-699CF728A760}" srcOrd="3" destOrd="0" presId="urn:microsoft.com/office/officeart/2005/8/layout/orgChart1"/>
    <dgm:cxn modelId="{D483A760-5DC6-411B-8449-1534418A5468}" type="presParOf" srcId="{48E37160-D030-449F-9C26-699CF728A760}" destId="{EAD0F815-D804-48BE-8CF9-F55E36A97838}" srcOrd="0" destOrd="0" presId="urn:microsoft.com/office/officeart/2005/8/layout/orgChart1"/>
    <dgm:cxn modelId="{D22892D0-42E5-447C-855F-DA70C231F16F}" type="presParOf" srcId="{EAD0F815-D804-48BE-8CF9-F55E36A97838}" destId="{C2477452-16FE-4718-BF85-9F902B926B6E}" srcOrd="0" destOrd="0" presId="urn:microsoft.com/office/officeart/2005/8/layout/orgChart1"/>
    <dgm:cxn modelId="{61428EE7-F21C-4CD3-A840-F14972D4CAF9}" type="presParOf" srcId="{EAD0F815-D804-48BE-8CF9-F55E36A97838}" destId="{77B5B049-C63E-4979-906A-D19625229F2E}" srcOrd="1" destOrd="0" presId="urn:microsoft.com/office/officeart/2005/8/layout/orgChart1"/>
    <dgm:cxn modelId="{04BBE622-B9AA-4C2B-A9A1-25E8EFA52BEE}" type="presParOf" srcId="{48E37160-D030-449F-9C26-699CF728A760}" destId="{B88C3728-182A-48BE-896D-90AFEF878C9F}" srcOrd="1" destOrd="0" presId="urn:microsoft.com/office/officeart/2005/8/layout/orgChart1"/>
    <dgm:cxn modelId="{E9EB50E2-4767-4D06-B56D-0496B02BCC7C}" type="presParOf" srcId="{48E37160-D030-449F-9C26-699CF728A760}" destId="{5D9E1E26-FC5D-4989-9903-0DE9E81B989F}" srcOrd="2" destOrd="0" presId="urn:microsoft.com/office/officeart/2005/8/layout/orgChart1"/>
    <dgm:cxn modelId="{BED8153C-CA1A-4B38-8F18-58BBF007B0B1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3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5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4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3EA1F0E-B741-465B-9723-F6197717FA7C}" type="presOf" srcId="{3DE7A9CF-E6C1-4D6B-8AA6-A71141C774E4}" destId="{4EE1CEE8-7319-4152-B57C-D110995C1277}" srcOrd="1" destOrd="0" presId="urn:microsoft.com/office/officeart/2005/8/layout/orgChart1"/>
    <dgm:cxn modelId="{FF8D2C24-8CB2-4FD4-B56D-81CAC2A5869A}" type="presOf" srcId="{0870FC34-93B2-4C28-B61C-B06AB76C2CEC}" destId="{BDDD5B13-6C24-454D-90E7-06E80FDCF246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A39AF831-6572-4CDE-B1F2-1816C07C60B6}" type="presOf" srcId="{E1A10C34-877F-45E8-88DE-E3B5B3C4BD32}" destId="{C2477452-16FE-4718-BF85-9F902B926B6E}" srcOrd="0" destOrd="0" presId="urn:microsoft.com/office/officeart/2005/8/layout/orgChart1"/>
    <dgm:cxn modelId="{8B8B803D-D56D-497B-99C8-A0F5A4D9B91D}" type="presOf" srcId="{3DE7A9CF-E6C1-4D6B-8AA6-A71141C774E4}" destId="{618149EB-B4EB-44CA-9A58-465BD898B6E3}" srcOrd="0" destOrd="0" presId="urn:microsoft.com/office/officeart/2005/8/layout/orgChart1"/>
    <dgm:cxn modelId="{AD320270-EE4A-49AF-A967-4F5DBB25E147}" type="presOf" srcId="{5971D719-69AE-4A24-89CB-E3CF2D66A6D2}" destId="{B64C2E78-BEE4-4993-AE65-B682CDC3C36C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9E9D1D8F-5807-4BB1-8407-7394CBDA8465}" type="presOf" srcId="{99B35737-7EFB-4591-8861-4D7CC8E7229D}" destId="{7D896AFB-FB0F-4DD6-B9B9-CD8B25556F4E}" srcOrd="0" destOrd="0" presId="urn:microsoft.com/office/officeart/2005/8/layout/orgChart1"/>
    <dgm:cxn modelId="{89AA0C92-214F-431B-ABD4-85B920D75BD3}" type="presOf" srcId="{8ADED367-3194-432B-A344-BECF146E6CE3}" destId="{220B2ADD-EEE1-4DC5-8A33-934D212FEC1A}" srcOrd="0" destOrd="0" presId="urn:microsoft.com/office/officeart/2005/8/layout/orgChart1"/>
    <dgm:cxn modelId="{325626AF-B5AA-4205-AC9F-E5E579273393}" type="presOf" srcId="{E1A10C34-877F-45E8-88DE-E3B5B3C4BD32}" destId="{77B5B049-C63E-4979-906A-D19625229F2E}" srcOrd="1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4C53DFF-4F13-409C-84AC-6CCA74121FE5}" type="presOf" srcId="{0870FC34-93B2-4C28-B61C-B06AB76C2CEC}" destId="{27405ED9-F6A0-4DFF-9E35-08E581A192E6}" srcOrd="1" destOrd="0" presId="urn:microsoft.com/office/officeart/2005/8/layout/orgChart1"/>
    <dgm:cxn modelId="{75EE19D2-4EC7-4088-AD3D-4241F911B9AB}" type="presParOf" srcId="{B64C2E78-BEE4-4993-AE65-B682CDC3C36C}" destId="{621E88FA-213B-4C83-8E45-637B2879832C}" srcOrd="0" destOrd="0" presId="urn:microsoft.com/office/officeart/2005/8/layout/orgChart1"/>
    <dgm:cxn modelId="{8D634E9F-629C-4F18-9499-ECACCBB9B27C}" type="presParOf" srcId="{621E88FA-213B-4C83-8E45-637B2879832C}" destId="{9BA48BCD-6ED7-496D-A065-607443309FB2}" srcOrd="0" destOrd="0" presId="urn:microsoft.com/office/officeart/2005/8/layout/orgChart1"/>
    <dgm:cxn modelId="{B8E7B9A9-E9EE-4674-BBC3-3B34FB840DE5}" type="presParOf" srcId="{9BA48BCD-6ED7-496D-A065-607443309FB2}" destId="{618149EB-B4EB-44CA-9A58-465BD898B6E3}" srcOrd="0" destOrd="0" presId="urn:microsoft.com/office/officeart/2005/8/layout/orgChart1"/>
    <dgm:cxn modelId="{469A0618-EFCA-44B6-8FB8-B7485FE9C6B8}" type="presParOf" srcId="{9BA48BCD-6ED7-496D-A065-607443309FB2}" destId="{4EE1CEE8-7319-4152-B57C-D110995C1277}" srcOrd="1" destOrd="0" presId="urn:microsoft.com/office/officeart/2005/8/layout/orgChart1"/>
    <dgm:cxn modelId="{4575DB83-3A53-4B7E-B1A7-5974F9FADFC6}" type="presParOf" srcId="{621E88FA-213B-4C83-8E45-637B2879832C}" destId="{83D2847A-64F1-4E49-B0D4-13B33A530AEE}" srcOrd="1" destOrd="0" presId="urn:microsoft.com/office/officeart/2005/8/layout/orgChart1"/>
    <dgm:cxn modelId="{15C4A674-F472-43D5-88FF-0F35FF29DBF3}" type="presParOf" srcId="{83D2847A-64F1-4E49-B0D4-13B33A530AEE}" destId="{220B2ADD-EEE1-4DC5-8A33-934D212FEC1A}" srcOrd="0" destOrd="0" presId="urn:microsoft.com/office/officeart/2005/8/layout/orgChart1"/>
    <dgm:cxn modelId="{60240EB1-6D5B-4FFD-A51F-D97C7F3C72AD}" type="presParOf" srcId="{83D2847A-64F1-4E49-B0D4-13B33A530AEE}" destId="{11AEF229-29A2-42F2-ADFA-756116D06B25}" srcOrd="1" destOrd="0" presId="urn:microsoft.com/office/officeart/2005/8/layout/orgChart1"/>
    <dgm:cxn modelId="{DDB6E96C-E4E4-406A-89DF-825154B4398B}" type="presParOf" srcId="{11AEF229-29A2-42F2-ADFA-756116D06B25}" destId="{561E6164-7324-433F-B5CC-D3EF3C260408}" srcOrd="0" destOrd="0" presId="urn:microsoft.com/office/officeart/2005/8/layout/orgChart1"/>
    <dgm:cxn modelId="{FB218BC1-DF17-4BA7-B7BF-5F45B4F8CF12}" type="presParOf" srcId="{561E6164-7324-433F-B5CC-D3EF3C260408}" destId="{BDDD5B13-6C24-454D-90E7-06E80FDCF246}" srcOrd="0" destOrd="0" presId="urn:microsoft.com/office/officeart/2005/8/layout/orgChart1"/>
    <dgm:cxn modelId="{0A9A3528-EA10-46E9-BD30-1D2114CF44AD}" type="presParOf" srcId="{561E6164-7324-433F-B5CC-D3EF3C260408}" destId="{27405ED9-F6A0-4DFF-9E35-08E581A192E6}" srcOrd="1" destOrd="0" presId="urn:microsoft.com/office/officeart/2005/8/layout/orgChart1"/>
    <dgm:cxn modelId="{E100378D-6856-4F57-AA49-0E2D79DD8547}" type="presParOf" srcId="{11AEF229-29A2-42F2-ADFA-756116D06B25}" destId="{EE563A7A-C54E-4DF2-9291-FFA5F92417ED}" srcOrd="1" destOrd="0" presId="urn:microsoft.com/office/officeart/2005/8/layout/orgChart1"/>
    <dgm:cxn modelId="{76466411-125B-40B9-B8AC-CB0F2616F81E}" type="presParOf" srcId="{11AEF229-29A2-42F2-ADFA-756116D06B25}" destId="{5CA627F4-CCE7-4FC2-A61C-E19EA61B6FEB}" srcOrd="2" destOrd="0" presId="urn:microsoft.com/office/officeart/2005/8/layout/orgChart1"/>
    <dgm:cxn modelId="{48DF565C-83BC-4261-8193-04614FE8D02A}" type="presParOf" srcId="{83D2847A-64F1-4E49-B0D4-13B33A530AEE}" destId="{7D896AFB-FB0F-4DD6-B9B9-CD8B25556F4E}" srcOrd="2" destOrd="0" presId="urn:microsoft.com/office/officeart/2005/8/layout/orgChart1"/>
    <dgm:cxn modelId="{948028FE-FD25-46B2-BB06-A71F582B10C5}" type="presParOf" srcId="{83D2847A-64F1-4E49-B0D4-13B33A530AEE}" destId="{48E37160-D030-449F-9C26-699CF728A760}" srcOrd="3" destOrd="0" presId="urn:microsoft.com/office/officeart/2005/8/layout/orgChart1"/>
    <dgm:cxn modelId="{1EAE1513-2176-4C44-B563-4697CAF9851B}" type="presParOf" srcId="{48E37160-D030-449F-9C26-699CF728A760}" destId="{EAD0F815-D804-48BE-8CF9-F55E36A97838}" srcOrd="0" destOrd="0" presId="urn:microsoft.com/office/officeart/2005/8/layout/orgChart1"/>
    <dgm:cxn modelId="{BEF6A75F-BBE6-41ED-BB53-38E46872E466}" type="presParOf" srcId="{EAD0F815-D804-48BE-8CF9-F55E36A97838}" destId="{C2477452-16FE-4718-BF85-9F902B926B6E}" srcOrd="0" destOrd="0" presId="urn:microsoft.com/office/officeart/2005/8/layout/orgChart1"/>
    <dgm:cxn modelId="{B00786E4-C35D-4CE7-B6A7-70A0894B2364}" type="presParOf" srcId="{EAD0F815-D804-48BE-8CF9-F55E36A97838}" destId="{77B5B049-C63E-4979-906A-D19625229F2E}" srcOrd="1" destOrd="0" presId="urn:microsoft.com/office/officeart/2005/8/layout/orgChart1"/>
    <dgm:cxn modelId="{452E341D-B934-4D75-B482-45F2E041219C}" type="presParOf" srcId="{48E37160-D030-449F-9C26-699CF728A760}" destId="{B88C3728-182A-48BE-896D-90AFEF878C9F}" srcOrd="1" destOrd="0" presId="urn:microsoft.com/office/officeart/2005/8/layout/orgChart1"/>
    <dgm:cxn modelId="{EBDA1D00-7713-429F-918A-6FCA75AB58B0}" type="presParOf" srcId="{48E37160-D030-449F-9C26-699CF728A760}" destId="{5D9E1E26-FC5D-4989-9903-0DE9E81B989F}" srcOrd="2" destOrd="0" presId="urn:microsoft.com/office/officeart/2005/8/layout/orgChart1"/>
    <dgm:cxn modelId="{DFBCC2C3-09AE-464D-B267-20E234BF756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9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4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5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33849A17-30BE-4677-BED6-AFD7C947AB4C}" type="presOf" srcId="{0870FC34-93B2-4C28-B61C-B06AB76C2CEC}" destId="{27405ED9-F6A0-4DFF-9E35-08E581A192E6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80ACDF30-1D6D-409E-B582-F90C38178E20}" type="presOf" srcId="{99B35737-7EFB-4591-8861-4D7CC8E7229D}" destId="{7D896AFB-FB0F-4DD6-B9B9-CD8B25556F4E}" srcOrd="0" destOrd="0" presId="urn:microsoft.com/office/officeart/2005/8/layout/orgChart1"/>
    <dgm:cxn modelId="{61C6E031-487F-46C4-BF8F-10CB8C149A05}" type="presOf" srcId="{3DE7A9CF-E6C1-4D6B-8AA6-A71141C774E4}" destId="{618149EB-B4EB-44CA-9A58-465BD898B6E3}" srcOrd="0" destOrd="0" presId="urn:microsoft.com/office/officeart/2005/8/layout/orgChart1"/>
    <dgm:cxn modelId="{4BEC6A3B-0E9A-4370-BADF-1B78261A9094}" type="presOf" srcId="{0870FC34-93B2-4C28-B61C-B06AB76C2CEC}" destId="{BDDD5B13-6C24-454D-90E7-06E80FDCF246}" srcOrd="0" destOrd="0" presId="urn:microsoft.com/office/officeart/2005/8/layout/orgChart1"/>
    <dgm:cxn modelId="{3203835A-1ED2-4B4D-A9B0-2AB3F9B87F47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A7A0507E-ADA1-4D10-AE6A-476B677093C9}" type="presOf" srcId="{3DE7A9CF-E6C1-4D6B-8AA6-A71141C774E4}" destId="{4EE1CEE8-7319-4152-B57C-D110995C1277}" srcOrd="1" destOrd="0" presId="urn:microsoft.com/office/officeart/2005/8/layout/orgChart1"/>
    <dgm:cxn modelId="{8E3BD0AF-8560-4661-971D-C3373AFADF6A}" type="presOf" srcId="{5971D719-69AE-4A24-89CB-E3CF2D66A6D2}" destId="{B64C2E78-BEE4-4993-AE65-B682CDC3C36C}" srcOrd="0" destOrd="0" presId="urn:microsoft.com/office/officeart/2005/8/layout/orgChart1"/>
    <dgm:cxn modelId="{151E14C7-6062-4862-8DBD-7BE473ACAE67}" type="presOf" srcId="{E1A10C34-877F-45E8-88DE-E3B5B3C4BD32}" destId="{C2477452-16FE-4718-BF85-9F902B926B6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6CF08EEE-DDC9-409A-A35E-2AA4CBC07A9B}" type="presOf" srcId="{8ADED367-3194-432B-A344-BECF146E6CE3}" destId="{220B2ADD-EEE1-4DC5-8A33-934D212FEC1A}" srcOrd="0" destOrd="0" presId="urn:microsoft.com/office/officeart/2005/8/layout/orgChart1"/>
    <dgm:cxn modelId="{A8B0DA5B-7611-46B7-BD67-F1F79C14691E}" type="presParOf" srcId="{B64C2E78-BEE4-4993-AE65-B682CDC3C36C}" destId="{621E88FA-213B-4C83-8E45-637B2879832C}" srcOrd="0" destOrd="0" presId="urn:microsoft.com/office/officeart/2005/8/layout/orgChart1"/>
    <dgm:cxn modelId="{B40B6405-C9CC-41DC-861D-3C3E0CBFCC77}" type="presParOf" srcId="{621E88FA-213B-4C83-8E45-637B2879832C}" destId="{9BA48BCD-6ED7-496D-A065-607443309FB2}" srcOrd="0" destOrd="0" presId="urn:microsoft.com/office/officeart/2005/8/layout/orgChart1"/>
    <dgm:cxn modelId="{2D870EB6-A8A3-4B32-A9C8-88A60503F30D}" type="presParOf" srcId="{9BA48BCD-6ED7-496D-A065-607443309FB2}" destId="{618149EB-B4EB-44CA-9A58-465BD898B6E3}" srcOrd="0" destOrd="0" presId="urn:microsoft.com/office/officeart/2005/8/layout/orgChart1"/>
    <dgm:cxn modelId="{D9910155-ACE2-4458-9135-44D5A0F55A37}" type="presParOf" srcId="{9BA48BCD-6ED7-496D-A065-607443309FB2}" destId="{4EE1CEE8-7319-4152-B57C-D110995C1277}" srcOrd="1" destOrd="0" presId="urn:microsoft.com/office/officeart/2005/8/layout/orgChart1"/>
    <dgm:cxn modelId="{FFAF64FB-F775-4475-BCB3-ADEE9DCC4E0E}" type="presParOf" srcId="{621E88FA-213B-4C83-8E45-637B2879832C}" destId="{83D2847A-64F1-4E49-B0D4-13B33A530AEE}" srcOrd="1" destOrd="0" presId="urn:microsoft.com/office/officeart/2005/8/layout/orgChart1"/>
    <dgm:cxn modelId="{62D70D56-7E0B-4FB8-8682-8AC77AE9DC45}" type="presParOf" srcId="{83D2847A-64F1-4E49-B0D4-13B33A530AEE}" destId="{220B2ADD-EEE1-4DC5-8A33-934D212FEC1A}" srcOrd="0" destOrd="0" presId="urn:microsoft.com/office/officeart/2005/8/layout/orgChart1"/>
    <dgm:cxn modelId="{F7CE7C8A-D4F4-465D-8856-332005EDC2DF}" type="presParOf" srcId="{83D2847A-64F1-4E49-B0D4-13B33A530AEE}" destId="{11AEF229-29A2-42F2-ADFA-756116D06B25}" srcOrd="1" destOrd="0" presId="urn:microsoft.com/office/officeart/2005/8/layout/orgChart1"/>
    <dgm:cxn modelId="{220D0705-59A1-4B9A-87ED-BFDBA907D7B6}" type="presParOf" srcId="{11AEF229-29A2-42F2-ADFA-756116D06B25}" destId="{561E6164-7324-433F-B5CC-D3EF3C260408}" srcOrd="0" destOrd="0" presId="urn:microsoft.com/office/officeart/2005/8/layout/orgChart1"/>
    <dgm:cxn modelId="{D468A954-E156-4630-930E-CF9A9D16B5F2}" type="presParOf" srcId="{561E6164-7324-433F-B5CC-D3EF3C260408}" destId="{BDDD5B13-6C24-454D-90E7-06E80FDCF246}" srcOrd="0" destOrd="0" presId="urn:microsoft.com/office/officeart/2005/8/layout/orgChart1"/>
    <dgm:cxn modelId="{52EEF26C-016C-4A55-9345-4736827073A5}" type="presParOf" srcId="{561E6164-7324-433F-B5CC-D3EF3C260408}" destId="{27405ED9-F6A0-4DFF-9E35-08E581A192E6}" srcOrd="1" destOrd="0" presId="urn:microsoft.com/office/officeart/2005/8/layout/orgChart1"/>
    <dgm:cxn modelId="{899FC4CD-1787-47F3-AA44-69526D7A86FE}" type="presParOf" srcId="{11AEF229-29A2-42F2-ADFA-756116D06B25}" destId="{EE563A7A-C54E-4DF2-9291-FFA5F92417ED}" srcOrd="1" destOrd="0" presId="urn:microsoft.com/office/officeart/2005/8/layout/orgChart1"/>
    <dgm:cxn modelId="{33FD5DF1-25FC-42E6-9274-7D7898DD655E}" type="presParOf" srcId="{11AEF229-29A2-42F2-ADFA-756116D06B25}" destId="{5CA627F4-CCE7-4FC2-A61C-E19EA61B6FEB}" srcOrd="2" destOrd="0" presId="urn:microsoft.com/office/officeart/2005/8/layout/orgChart1"/>
    <dgm:cxn modelId="{0DB48CC3-B121-44E8-B738-602AE7AEF9DE}" type="presParOf" srcId="{83D2847A-64F1-4E49-B0D4-13B33A530AEE}" destId="{7D896AFB-FB0F-4DD6-B9B9-CD8B25556F4E}" srcOrd="2" destOrd="0" presId="urn:microsoft.com/office/officeart/2005/8/layout/orgChart1"/>
    <dgm:cxn modelId="{28D22636-327F-421A-BD15-F2DC30090AFC}" type="presParOf" srcId="{83D2847A-64F1-4E49-B0D4-13B33A530AEE}" destId="{48E37160-D030-449F-9C26-699CF728A760}" srcOrd="3" destOrd="0" presId="urn:microsoft.com/office/officeart/2005/8/layout/orgChart1"/>
    <dgm:cxn modelId="{A825C438-7274-4A78-BF7D-F0BFDFF36F89}" type="presParOf" srcId="{48E37160-D030-449F-9C26-699CF728A760}" destId="{EAD0F815-D804-48BE-8CF9-F55E36A97838}" srcOrd="0" destOrd="0" presId="urn:microsoft.com/office/officeart/2005/8/layout/orgChart1"/>
    <dgm:cxn modelId="{C4E6093A-1841-4B48-9DCA-4BDB0F6086C6}" type="presParOf" srcId="{EAD0F815-D804-48BE-8CF9-F55E36A97838}" destId="{C2477452-16FE-4718-BF85-9F902B926B6E}" srcOrd="0" destOrd="0" presId="urn:microsoft.com/office/officeart/2005/8/layout/orgChart1"/>
    <dgm:cxn modelId="{4FA5E488-5BD5-4F98-A3E4-77A447A18197}" type="presParOf" srcId="{EAD0F815-D804-48BE-8CF9-F55E36A97838}" destId="{77B5B049-C63E-4979-906A-D19625229F2E}" srcOrd="1" destOrd="0" presId="urn:microsoft.com/office/officeart/2005/8/layout/orgChart1"/>
    <dgm:cxn modelId="{DA8E3250-D051-4952-8675-A9AED7BD9E1E}" type="presParOf" srcId="{48E37160-D030-449F-9C26-699CF728A760}" destId="{B88C3728-182A-48BE-896D-90AFEF878C9F}" srcOrd="1" destOrd="0" presId="urn:microsoft.com/office/officeart/2005/8/layout/orgChart1"/>
    <dgm:cxn modelId="{0E089AB0-7028-40E8-8FD0-7FA06756F4C6}" type="presParOf" srcId="{48E37160-D030-449F-9C26-699CF728A760}" destId="{5D9E1E26-FC5D-4989-9903-0DE9E81B989F}" srcOrd="2" destOrd="0" presId="urn:microsoft.com/office/officeart/2005/8/layout/orgChart1"/>
    <dgm:cxn modelId="{63F9530F-EDD7-40B9-8272-FF287E1F75CB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3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2 Hombres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56ACDA08-E8FF-4C89-A9DB-836A4CF06987}" type="presOf" srcId="{3DE7A9CF-E6C1-4D6B-8AA6-A71141C774E4}" destId="{4EE1CEE8-7319-4152-B57C-D110995C1277}" srcOrd="1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637CA933-686C-45DD-9929-AD7DAFAF0C87}" type="presOf" srcId="{8ADED367-3194-432B-A344-BECF146E6CE3}" destId="{220B2ADD-EEE1-4DC5-8A33-934D212FEC1A}" srcOrd="0" destOrd="0" presId="urn:microsoft.com/office/officeart/2005/8/layout/orgChart1"/>
    <dgm:cxn modelId="{99128336-5A41-4058-A15E-404BD01A7950}" type="presOf" srcId="{E1A10C34-877F-45E8-88DE-E3B5B3C4BD32}" destId="{77B5B049-C63E-4979-906A-D19625229F2E}" srcOrd="1" destOrd="0" presId="urn:microsoft.com/office/officeart/2005/8/layout/orgChart1"/>
    <dgm:cxn modelId="{91EC4D60-52E4-4A41-8000-0F3497CCF92B}" type="presOf" srcId="{0870FC34-93B2-4C28-B61C-B06AB76C2CEC}" destId="{27405ED9-F6A0-4DFF-9E35-08E581A192E6}" srcOrd="1" destOrd="0" presId="urn:microsoft.com/office/officeart/2005/8/layout/orgChart1"/>
    <dgm:cxn modelId="{3FD61554-A1AB-4111-A28B-1B40A7BD1387}" type="presOf" srcId="{3DE7A9CF-E6C1-4D6B-8AA6-A71141C774E4}" destId="{618149EB-B4EB-44CA-9A58-465BD898B6E3}" srcOrd="0" destOrd="0" presId="urn:microsoft.com/office/officeart/2005/8/layout/orgChart1"/>
    <dgm:cxn modelId="{2084405A-BD33-46F1-8065-0AD1D49AE6B2}" type="presOf" srcId="{E1A10C34-877F-45E8-88DE-E3B5B3C4BD32}" destId="{C2477452-16FE-4718-BF85-9F902B926B6E}" srcOrd="0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CCE865A8-DF4D-4875-98A5-A1DD1A465CF7}" type="presOf" srcId="{0870FC34-93B2-4C28-B61C-B06AB76C2CEC}" destId="{BDDD5B13-6C24-454D-90E7-06E80FDCF246}" srcOrd="0" destOrd="0" presId="urn:microsoft.com/office/officeart/2005/8/layout/orgChart1"/>
    <dgm:cxn modelId="{8A5175B5-C932-4290-8891-A8B167971254}" type="presOf" srcId="{5971D719-69AE-4A24-89CB-E3CF2D66A6D2}" destId="{B64C2E78-BEE4-4993-AE65-B682CDC3C36C}" srcOrd="0" destOrd="0" presId="urn:microsoft.com/office/officeart/2005/8/layout/orgChart1"/>
    <dgm:cxn modelId="{62E7F5B9-0D48-441D-B7CB-486447F61374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511E75AE-4293-4C94-BFF4-161BD29AAD90}" type="presParOf" srcId="{B64C2E78-BEE4-4993-AE65-B682CDC3C36C}" destId="{621E88FA-213B-4C83-8E45-637B2879832C}" srcOrd="0" destOrd="0" presId="urn:microsoft.com/office/officeart/2005/8/layout/orgChart1"/>
    <dgm:cxn modelId="{96CB434D-C93C-427D-9535-687202FE3723}" type="presParOf" srcId="{621E88FA-213B-4C83-8E45-637B2879832C}" destId="{9BA48BCD-6ED7-496D-A065-607443309FB2}" srcOrd="0" destOrd="0" presId="urn:microsoft.com/office/officeart/2005/8/layout/orgChart1"/>
    <dgm:cxn modelId="{81E446FE-5742-4338-BE29-CB3DF3614834}" type="presParOf" srcId="{9BA48BCD-6ED7-496D-A065-607443309FB2}" destId="{618149EB-B4EB-44CA-9A58-465BD898B6E3}" srcOrd="0" destOrd="0" presId="urn:microsoft.com/office/officeart/2005/8/layout/orgChart1"/>
    <dgm:cxn modelId="{839B1FF8-F60B-405E-8A10-01407B7068E2}" type="presParOf" srcId="{9BA48BCD-6ED7-496D-A065-607443309FB2}" destId="{4EE1CEE8-7319-4152-B57C-D110995C1277}" srcOrd="1" destOrd="0" presId="urn:microsoft.com/office/officeart/2005/8/layout/orgChart1"/>
    <dgm:cxn modelId="{9E3FEE7B-8040-4CB6-9AD3-B35DE4B2AB77}" type="presParOf" srcId="{621E88FA-213B-4C83-8E45-637B2879832C}" destId="{83D2847A-64F1-4E49-B0D4-13B33A530AEE}" srcOrd="1" destOrd="0" presId="urn:microsoft.com/office/officeart/2005/8/layout/orgChart1"/>
    <dgm:cxn modelId="{3DF69AEF-E60C-4A57-A767-7099534DAA8D}" type="presParOf" srcId="{83D2847A-64F1-4E49-B0D4-13B33A530AEE}" destId="{220B2ADD-EEE1-4DC5-8A33-934D212FEC1A}" srcOrd="0" destOrd="0" presId="urn:microsoft.com/office/officeart/2005/8/layout/orgChart1"/>
    <dgm:cxn modelId="{24137654-3FF1-4E7C-83B9-4AF91EA379AD}" type="presParOf" srcId="{83D2847A-64F1-4E49-B0D4-13B33A530AEE}" destId="{11AEF229-29A2-42F2-ADFA-756116D06B25}" srcOrd="1" destOrd="0" presId="urn:microsoft.com/office/officeart/2005/8/layout/orgChart1"/>
    <dgm:cxn modelId="{79A91C6A-3A80-4E62-A21E-236F88C72BF6}" type="presParOf" srcId="{11AEF229-29A2-42F2-ADFA-756116D06B25}" destId="{561E6164-7324-433F-B5CC-D3EF3C260408}" srcOrd="0" destOrd="0" presId="urn:microsoft.com/office/officeart/2005/8/layout/orgChart1"/>
    <dgm:cxn modelId="{4420815A-57C9-4F3F-B13A-D097CA13DDC9}" type="presParOf" srcId="{561E6164-7324-433F-B5CC-D3EF3C260408}" destId="{BDDD5B13-6C24-454D-90E7-06E80FDCF246}" srcOrd="0" destOrd="0" presId="urn:microsoft.com/office/officeart/2005/8/layout/orgChart1"/>
    <dgm:cxn modelId="{166EF33D-81A6-4663-9966-B410370C80B2}" type="presParOf" srcId="{561E6164-7324-433F-B5CC-D3EF3C260408}" destId="{27405ED9-F6A0-4DFF-9E35-08E581A192E6}" srcOrd="1" destOrd="0" presId="urn:microsoft.com/office/officeart/2005/8/layout/orgChart1"/>
    <dgm:cxn modelId="{27140E4D-67DC-4780-94C7-41EB4E9E2588}" type="presParOf" srcId="{11AEF229-29A2-42F2-ADFA-756116D06B25}" destId="{EE563A7A-C54E-4DF2-9291-FFA5F92417ED}" srcOrd="1" destOrd="0" presId="urn:microsoft.com/office/officeart/2005/8/layout/orgChart1"/>
    <dgm:cxn modelId="{FE446744-56B3-482F-AEE0-CF902345E568}" type="presParOf" srcId="{11AEF229-29A2-42F2-ADFA-756116D06B25}" destId="{5CA627F4-CCE7-4FC2-A61C-E19EA61B6FEB}" srcOrd="2" destOrd="0" presId="urn:microsoft.com/office/officeart/2005/8/layout/orgChart1"/>
    <dgm:cxn modelId="{140067EA-54C7-4A2A-9EF5-847A96E2E96D}" type="presParOf" srcId="{83D2847A-64F1-4E49-B0D4-13B33A530AEE}" destId="{7D896AFB-FB0F-4DD6-B9B9-CD8B25556F4E}" srcOrd="2" destOrd="0" presId="urn:microsoft.com/office/officeart/2005/8/layout/orgChart1"/>
    <dgm:cxn modelId="{15FFE250-194B-42BD-BF35-84A15BBB4201}" type="presParOf" srcId="{83D2847A-64F1-4E49-B0D4-13B33A530AEE}" destId="{48E37160-D030-449F-9C26-699CF728A760}" srcOrd="3" destOrd="0" presId="urn:microsoft.com/office/officeart/2005/8/layout/orgChart1"/>
    <dgm:cxn modelId="{5C821818-A80A-4AC9-AC00-75075FB6AA65}" type="presParOf" srcId="{48E37160-D030-449F-9C26-699CF728A760}" destId="{EAD0F815-D804-48BE-8CF9-F55E36A97838}" srcOrd="0" destOrd="0" presId="urn:microsoft.com/office/officeart/2005/8/layout/orgChart1"/>
    <dgm:cxn modelId="{4B63B62D-BB2A-49F4-9C1F-B9070DB4AC1B}" type="presParOf" srcId="{EAD0F815-D804-48BE-8CF9-F55E36A97838}" destId="{C2477452-16FE-4718-BF85-9F902B926B6E}" srcOrd="0" destOrd="0" presId="urn:microsoft.com/office/officeart/2005/8/layout/orgChart1"/>
    <dgm:cxn modelId="{ABA4C8FD-FE75-4550-8443-F708A975E8F8}" type="presParOf" srcId="{EAD0F815-D804-48BE-8CF9-F55E36A97838}" destId="{77B5B049-C63E-4979-906A-D19625229F2E}" srcOrd="1" destOrd="0" presId="urn:microsoft.com/office/officeart/2005/8/layout/orgChart1"/>
    <dgm:cxn modelId="{260119D3-6E04-4A3A-A36B-42AEA291B98E}" type="presParOf" srcId="{48E37160-D030-449F-9C26-699CF728A760}" destId="{B88C3728-182A-48BE-896D-90AFEF878C9F}" srcOrd="1" destOrd="0" presId="urn:microsoft.com/office/officeart/2005/8/layout/orgChart1"/>
    <dgm:cxn modelId="{989E1338-4EDD-4453-B0B3-62DE26868D07}" type="presParOf" srcId="{48E37160-D030-449F-9C26-699CF728A760}" destId="{5D9E1E26-FC5D-4989-9903-0DE9E81B989F}" srcOrd="2" destOrd="0" presId="urn:microsoft.com/office/officeart/2005/8/layout/orgChart1"/>
    <dgm:cxn modelId="{CAC4D4A1-D291-4170-AD35-A4B430F6D13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600" dirty="0"/>
            <a:t>1 Empleada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1 Mujer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1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1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1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BA7AA036-9041-41F0-95A3-2052F330A96F}" type="presOf" srcId="{3DE7A9CF-E6C1-4D6B-8AA6-A71141C774E4}" destId="{4EE1CEE8-7319-4152-B57C-D110995C1277}" srcOrd="1" destOrd="0" presId="urn:microsoft.com/office/officeart/2005/8/layout/orgChart1"/>
    <dgm:cxn modelId="{63303F67-2BF4-4017-86A4-3105ED8D0957}" type="presOf" srcId="{0870FC34-93B2-4C28-B61C-B06AB76C2CEC}" destId="{BDDD5B13-6C24-454D-90E7-06E80FDCF246}" srcOrd="0" destOrd="0" presId="urn:microsoft.com/office/officeart/2005/8/layout/orgChart1"/>
    <dgm:cxn modelId="{48393577-2203-4F24-91E2-F077BC7E9A28}" type="presOf" srcId="{3DE7A9CF-E6C1-4D6B-8AA6-A71141C774E4}" destId="{618149EB-B4EB-44CA-9A58-465BD898B6E3}" srcOrd="0" destOrd="0" presId="urn:microsoft.com/office/officeart/2005/8/layout/orgChart1"/>
    <dgm:cxn modelId="{E9BAFBA6-6840-424A-9696-6EA375DD0811}" type="presOf" srcId="{0870FC34-93B2-4C28-B61C-B06AB76C2CEC}" destId="{27405ED9-F6A0-4DFF-9E35-08E581A192E6}" srcOrd="1" destOrd="0" presId="urn:microsoft.com/office/officeart/2005/8/layout/orgChart1"/>
    <dgm:cxn modelId="{FA0AA7C2-BC44-4E06-83B7-2170540E4906}" type="presOf" srcId="{8ADED367-3194-432B-A344-BECF146E6CE3}" destId="{220B2ADD-EEE1-4DC5-8A33-934D212FEC1A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0D5085FF-9606-4F6B-8A40-630C39FEAA9A}" type="presOf" srcId="{5971D719-69AE-4A24-89CB-E3CF2D66A6D2}" destId="{B64C2E78-BEE4-4993-AE65-B682CDC3C36C}" srcOrd="0" destOrd="0" presId="urn:microsoft.com/office/officeart/2005/8/layout/orgChart1"/>
    <dgm:cxn modelId="{14114B1D-CCA0-4729-AF0E-9DDD44610CC8}" type="presParOf" srcId="{B64C2E78-BEE4-4993-AE65-B682CDC3C36C}" destId="{621E88FA-213B-4C83-8E45-637B2879832C}" srcOrd="0" destOrd="0" presId="urn:microsoft.com/office/officeart/2005/8/layout/orgChart1"/>
    <dgm:cxn modelId="{1A7C31B8-0E24-4A0B-8990-A2054531402D}" type="presParOf" srcId="{621E88FA-213B-4C83-8E45-637B2879832C}" destId="{9BA48BCD-6ED7-496D-A065-607443309FB2}" srcOrd="0" destOrd="0" presId="urn:microsoft.com/office/officeart/2005/8/layout/orgChart1"/>
    <dgm:cxn modelId="{FC9F2247-0E6C-4CD8-8625-6D63582A47DC}" type="presParOf" srcId="{9BA48BCD-6ED7-496D-A065-607443309FB2}" destId="{618149EB-B4EB-44CA-9A58-465BD898B6E3}" srcOrd="0" destOrd="0" presId="urn:microsoft.com/office/officeart/2005/8/layout/orgChart1"/>
    <dgm:cxn modelId="{E817D783-0E08-4F87-9954-82A9F06305AB}" type="presParOf" srcId="{9BA48BCD-6ED7-496D-A065-607443309FB2}" destId="{4EE1CEE8-7319-4152-B57C-D110995C1277}" srcOrd="1" destOrd="0" presId="urn:microsoft.com/office/officeart/2005/8/layout/orgChart1"/>
    <dgm:cxn modelId="{17DA8230-C975-4EFC-A6A5-EF4A55FA51A4}" type="presParOf" srcId="{621E88FA-213B-4C83-8E45-637B2879832C}" destId="{83D2847A-64F1-4E49-B0D4-13B33A530AEE}" srcOrd="1" destOrd="0" presId="urn:microsoft.com/office/officeart/2005/8/layout/orgChart1"/>
    <dgm:cxn modelId="{FC3D7D2B-E43A-4804-AF6E-B2DCC671F566}" type="presParOf" srcId="{83D2847A-64F1-4E49-B0D4-13B33A530AEE}" destId="{220B2ADD-EEE1-4DC5-8A33-934D212FEC1A}" srcOrd="0" destOrd="0" presId="urn:microsoft.com/office/officeart/2005/8/layout/orgChart1"/>
    <dgm:cxn modelId="{F8457E81-1113-4716-BEA7-5AE09F0EFFF6}" type="presParOf" srcId="{83D2847A-64F1-4E49-B0D4-13B33A530AEE}" destId="{11AEF229-29A2-42F2-ADFA-756116D06B25}" srcOrd="1" destOrd="0" presId="urn:microsoft.com/office/officeart/2005/8/layout/orgChart1"/>
    <dgm:cxn modelId="{17E9CE55-43B6-48B3-83F5-5BA829725105}" type="presParOf" srcId="{11AEF229-29A2-42F2-ADFA-756116D06B25}" destId="{561E6164-7324-433F-B5CC-D3EF3C260408}" srcOrd="0" destOrd="0" presId="urn:microsoft.com/office/officeart/2005/8/layout/orgChart1"/>
    <dgm:cxn modelId="{3E27FA17-04C0-45DE-9868-4F625FD91C78}" type="presParOf" srcId="{561E6164-7324-433F-B5CC-D3EF3C260408}" destId="{BDDD5B13-6C24-454D-90E7-06E80FDCF246}" srcOrd="0" destOrd="0" presId="urn:microsoft.com/office/officeart/2005/8/layout/orgChart1"/>
    <dgm:cxn modelId="{3B6E1B68-55AD-4877-B8A9-6952DCA7B812}" type="presParOf" srcId="{561E6164-7324-433F-B5CC-D3EF3C260408}" destId="{27405ED9-F6A0-4DFF-9E35-08E581A192E6}" srcOrd="1" destOrd="0" presId="urn:microsoft.com/office/officeart/2005/8/layout/orgChart1"/>
    <dgm:cxn modelId="{09CD2853-505F-44B5-B3B3-CD7398B9A1C2}" type="presParOf" srcId="{11AEF229-29A2-42F2-ADFA-756116D06B25}" destId="{EE563A7A-C54E-4DF2-9291-FFA5F92417ED}" srcOrd="1" destOrd="0" presId="urn:microsoft.com/office/officeart/2005/8/layout/orgChart1"/>
    <dgm:cxn modelId="{9ED9A7E9-FCC3-4E72-91FF-12D30AFAF70A}" type="presParOf" srcId="{11AEF229-29A2-42F2-ADFA-756116D06B25}" destId="{5CA627F4-CCE7-4FC2-A61C-E19EA61B6FEB}" srcOrd="2" destOrd="0" presId="urn:microsoft.com/office/officeart/2005/8/layout/orgChart1"/>
    <dgm:cxn modelId="{28FB8054-BCDE-4CD4-859B-B85C24766F24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971D719-69AE-4A24-89CB-E3CF2D66A6D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SV"/>
        </a:p>
      </dgm:t>
    </dgm:pt>
    <dgm:pt modelId="{3DE7A9CF-E6C1-4D6B-8AA6-A71141C774E4}">
      <dgm:prSet phldrT="[Texto]" custT="1"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r>
            <a:rPr lang="es-SV" sz="1400" dirty="0"/>
            <a:t>4 Empleados(as)</a:t>
          </a:r>
        </a:p>
      </dgm:t>
    </dgm:pt>
    <dgm:pt modelId="{7A46A0FF-C3D7-4974-8991-9DCE73A28F2A}" type="parTrans" cxnId="{1BE87C2A-FA52-48D1-9433-68A5C89267D3}">
      <dgm:prSet/>
      <dgm:spPr/>
      <dgm:t>
        <a:bodyPr/>
        <a:lstStyle/>
        <a:p>
          <a:endParaRPr lang="es-SV"/>
        </a:p>
      </dgm:t>
    </dgm:pt>
    <dgm:pt modelId="{3262445D-71F8-4013-B3F1-52B64DAD6EE6}" type="sibTrans" cxnId="{1BE87C2A-FA52-48D1-9433-68A5C89267D3}">
      <dgm:prSet/>
      <dgm:spPr/>
      <dgm:t>
        <a:bodyPr/>
        <a:lstStyle/>
        <a:p>
          <a:endParaRPr lang="es-SV"/>
        </a:p>
      </dgm:t>
    </dgm:pt>
    <dgm:pt modelId="{0870FC34-93B2-4C28-B61C-B06AB76C2CEC}">
      <dgm:prSet phldrT="[Texto]" custT="1"/>
      <dgm:spPr>
        <a:solidFill>
          <a:schemeClr val="accent2">
            <a:lumMod val="60000"/>
            <a:lumOff val="40000"/>
          </a:schemeClr>
        </a:solidFill>
        <a:ln>
          <a:solidFill>
            <a:schemeClr val="accent2">
              <a:lumMod val="60000"/>
              <a:lumOff val="40000"/>
            </a:schemeClr>
          </a:solidFill>
        </a:ln>
      </dgm:spPr>
      <dgm:t>
        <a:bodyPr/>
        <a:lstStyle/>
        <a:p>
          <a:r>
            <a:rPr lang="es-SV" sz="1600" dirty="0"/>
            <a:t> 3 Mujeres</a:t>
          </a:r>
        </a:p>
      </dgm:t>
    </dgm:pt>
    <dgm:pt modelId="{8ADED367-3194-432B-A344-BECF146E6CE3}" type="parTrans" cxnId="{922926DF-DB16-4E63-A2F6-7E9C3B900E7F}">
      <dgm:prSet/>
      <dgm:spPr>
        <a:solidFill>
          <a:schemeClr val="bg1">
            <a:lumMod val="65000"/>
          </a:schemeClr>
        </a:solidFill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 b="1"/>
        </a:p>
      </dgm:t>
    </dgm:pt>
    <dgm:pt modelId="{5A911F11-B6F9-4C41-97D4-03D520A3D97E}" type="sibTrans" cxnId="{922926DF-DB16-4E63-A2F6-7E9C3B900E7F}">
      <dgm:prSet/>
      <dgm:spPr/>
      <dgm:t>
        <a:bodyPr/>
        <a:lstStyle/>
        <a:p>
          <a:endParaRPr lang="es-SV"/>
        </a:p>
      </dgm:t>
    </dgm:pt>
    <dgm:pt modelId="{E1A10C34-877F-45E8-88DE-E3B5B3C4BD32}">
      <dgm:prSet phldrT="[Texto]" custT="1"/>
      <dgm:spPr/>
      <dgm:t>
        <a:bodyPr/>
        <a:lstStyle/>
        <a:p>
          <a:r>
            <a:rPr lang="es-SV" sz="1600" dirty="0"/>
            <a:t> 1 Hombre</a:t>
          </a:r>
        </a:p>
      </dgm:t>
    </dgm:pt>
    <dgm:pt modelId="{99B35737-7EFB-4591-8861-4D7CC8E7229D}" type="parTrans" cxnId="{97B0BC7A-1816-47C8-9A75-F884131F0DE4}">
      <dgm:prSet/>
      <dgm:spPr>
        <a:ln>
          <a:solidFill>
            <a:schemeClr val="bg1">
              <a:lumMod val="50000"/>
            </a:schemeClr>
          </a:solidFill>
        </a:ln>
      </dgm:spPr>
      <dgm:t>
        <a:bodyPr/>
        <a:lstStyle/>
        <a:p>
          <a:endParaRPr lang="es-SV"/>
        </a:p>
      </dgm:t>
    </dgm:pt>
    <dgm:pt modelId="{C2A4BAB9-FD79-4966-8046-45D2413513D9}" type="sibTrans" cxnId="{97B0BC7A-1816-47C8-9A75-F884131F0DE4}">
      <dgm:prSet/>
      <dgm:spPr/>
      <dgm:t>
        <a:bodyPr/>
        <a:lstStyle/>
        <a:p>
          <a:endParaRPr lang="es-SV"/>
        </a:p>
      </dgm:t>
    </dgm:pt>
    <dgm:pt modelId="{B64C2E78-BEE4-4993-AE65-B682CDC3C36C}" type="pres">
      <dgm:prSet presAssocID="{5971D719-69AE-4A24-89CB-E3CF2D66A6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21E88FA-213B-4C83-8E45-637B2879832C}" type="pres">
      <dgm:prSet presAssocID="{3DE7A9CF-E6C1-4D6B-8AA6-A71141C774E4}" presName="hierRoot1" presStyleCnt="0">
        <dgm:presLayoutVars>
          <dgm:hierBranch val="init"/>
        </dgm:presLayoutVars>
      </dgm:prSet>
      <dgm:spPr/>
    </dgm:pt>
    <dgm:pt modelId="{9BA48BCD-6ED7-496D-A065-607443309FB2}" type="pres">
      <dgm:prSet presAssocID="{3DE7A9CF-E6C1-4D6B-8AA6-A71141C774E4}" presName="rootComposite1" presStyleCnt="0"/>
      <dgm:spPr/>
    </dgm:pt>
    <dgm:pt modelId="{618149EB-B4EB-44CA-9A58-465BD898B6E3}" type="pres">
      <dgm:prSet presAssocID="{3DE7A9CF-E6C1-4D6B-8AA6-A71141C774E4}" presName="rootText1" presStyleLbl="node0" presStyleIdx="0" presStyleCnt="1">
        <dgm:presLayoutVars>
          <dgm:chPref val="3"/>
        </dgm:presLayoutVars>
      </dgm:prSet>
      <dgm:spPr/>
    </dgm:pt>
    <dgm:pt modelId="{4EE1CEE8-7319-4152-B57C-D110995C1277}" type="pres">
      <dgm:prSet presAssocID="{3DE7A9CF-E6C1-4D6B-8AA6-A71141C774E4}" presName="rootConnector1" presStyleLbl="node1" presStyleIdx="0" presStyleCnt="0"/>
      <dgm:spPr/>
    </dgm:pt>
    <dgm:pt modelId="{83D2847A-64F1-4E49-B0D4-13B33A530AEE}" type="pres">
      <dgm:prSet presAssocID="{3DE7A9CF-E6C1-4D6B-8AA6-A71141C774E4}" presName="hierChild2" presStyleCnt="0"/>
      <dgm:spPr/>
    </dgm:pt>
    <dgm:pt modelId="{220B2ADD-EEE1-4DC5-8A33-934D212FEC1A}" type="pres">
      <dgm:prSet presAssocID="{8ADED367-3194-432B-A344-BECF146E6CE3}" presName="Name37" presStyleLbl="parChTrans1D2" presStyleIdx="0" presStyleCnt="2"/>
      <dgm:spPr/>
    </dgm:pt>
    <dgm:pt modelId="{11AEF229-29A2-42F2-ADFA-756116D06B25}" type="pres">
      <dgm:prSet presAssocID="{0870FC34-93B2-4C28-B61C-B06AB76C2CEC}" presName="hierRoot2" presStyleCnt="0">
        <dgm:presLayoutVars>
          <dgm:hierBranch val="init"/>
        </dgm:presLayoutVars>
      </dgm:prSet>
      <dgm:spPr/>
    </dgm:pt>
    <dgm:pt modelId="{561E6164-7324-433F-B5CC-D3EF3C260408}" type="pres">
      <dgm:prSet presAssocID="{0870FC34-93B2-4C28-B61C-B06AB76C2CEC}" presName="rootComposite" presStyleCnt="0"/>
      <dgm:spPr/>
    </dgm:pt>
    <dgm:pt modelId="{BDDD5B13-6C24-454D-90E7-06E80FDCF246}" type="pres">
      <dgm:prSet presAssocID="{0870FC34-93B2-4C28-B61C-B06AB76C2CEC}" presName="rootText" presStyleLbl="node2" presStyleIdx="0" presStyleCnt="2">
        <dgm:presLayoutVars>
          <dgm:chPref val="3"/>
        </dgm:presLayoutVars>
      </dgm:prSet>
      <dgm:spPr/>
    </dgm:pt>
    <dgm:pt modelId="{27405ED9-F6A0-4DFF-9E35-08E581A192E6}" type="pres">
      <dgm:prSet presAssocID="{0870FC34-93B2-4C28-B61C-B06AB76C2CEC}" presName="rootConnector" presStyleLbl="node2" presStyleIdx="0" presStyleCnt="2"/>
      <dgm:spPr/>
    </dgm:pt>
    <dgm:pt modelId="{EE563A7A-C54E-4DF2-9291-FFA5F92417ED}" type="pres">
      <dgm:prSet presAssocID="{0870FC34-93B2-4C28-B61C-B06AB76C2CEC}" presName="hierChild4" presStyleCnt="0"/>
      <dgm:spPr/>
    </dgm:pt>
    <dgm:pt modelId="{5CA627F4-CCE7-4FC2-A61C-E19EA61B6FEB}" type="pres">
      <dgm:prSet presAssocID="{0870FC34-93B2-4C28-B61C-B06AB76C2CEC}" presName="hierChild5" presStyleCnt="0"/>
      <dgm:spPr/>
    </dgm:pt>
    <dgm:pt modelId="{7D896AFB-FB0F-4DD6-B9B9-CD8B25556F4E}" type="pres">
      <dgm:prSet presAssocID="{99B35737-7EFB-4591-8861-4D7CC8E7229D}" presName="Name37" presStyleLbl="parChTrans1D2" presStyleIdx="1" presStyleCnt="2"/>
      <dgm:spPr/>
    </dgm:pt>
    <dgm:pt modelId="{48E37160-D030-449F-9C26-699CF728A760}" type="pres">
      <dgm:prSet presAssocID="{E1A10C34-877F-45E8-88DE-E3B5B3C4BD32}" presName="hierRoot2" presStyleCnt="0">
        <dgm:presLayoutVars>
          <dgm:hierBranch val="init"/>
        </dgm:presLayoutVars>
      </dgm:prSet>
      <dgm:spPr/>
    </dgm:pt>
    <dgm:pt modelId="{EAD0F815-D804-48BE-8CF9-F55E36A97838}" type="pres">
      <dgm:prSet presAssocID="{E1A10C34-877F-45E8-88DE-E3B5B3C4BD32}" presName="rootComposite" presStyleCnt="0"/>
      <dgm:spPr/>
    </dgm:pt>
    <dgm:pt modelId="{C2477452-16FE-4718-BF85-9F902B926B6E}" type="pres">
      <dgm:prSet presAssocID="{E1A10C34-877F-45E8-88DE-E3B5B3C4BD32}" presName="rootText" presStyleLbl="node2" presStyleIdx="1" presStyleCnt="2">
        <dgm:presLayoutVars>
          <dgm:chPref val="3"/>
        </dgm:presLayoutVars>
      </dgm:prSet>
      <dgm:spPr/>
    </dgm:pt>
    <dgm:pt modelId="{77B5B049-C63E-4979-906A-D19625229F2E}" type="pres">
      <dgm:prSet presAssocID="{E1A10C34-877F-45E8-88DE-E3B5B3C4BD32}" presName="rootConnector" presStyleLbl="node2" presStyleIdx="1" presStyleCnt="2"/>
      <dgm:spPr/>
    </dgm:pt>
    <dgm:pt modelId="{B88C3728-182A-48BE-896D-90AFEF878C9F}" type="pres">
      <dgm:prSet presAssocID="{E1A10C34-877F-45E8-88DE-E3B5B3C4BD32}" presName="hierChild4" presStyleCnt="0"/>
      <dgm:spPr/>
    </dgm:pt>
    <dgm:pt modelId="{5D9E1E26-FC5D-4989-9903-0DE9E81B989F}" type="pres">
      <dgm:prSet presAssocID="{E1A10C34-877F-45E8-88DE-E3B5B3C4BD32}" presName="hierChild5" presStyleCnt="0"/>
      <dgm:spPr/>
    </dgm:pt>
    <dgm:pt modelId="{7CB47250-54C5-47B0-A027-992C3BAD1A69}" type="pres">
      <dgm:prSet presAssocID="{3DE7A9CF-E6C1-4D6B-8AA6-A71141C774E4}" presName="hierChild3" presStyleCnt="0"/>
      <dgm:spPr/>
    </dgm:pt>
  </dgm:ptLst>
  <dgm:cxnLst>
    <dgm:cxn modelId="{195E7208-38BD-4424-9DCA-D18635489AE3}" type="presOf" srcId="{0870FC34-93B2-4C28-B61C-B06AB76C2CEC}" destId="{27405ED9-F6A0-4DFF-9E35-08E581A192E6}" srcOrd="1" destOrd="0" presId="urn:microsoft.com/office/officeart/2005/8/layout/orgChart1"/>
    <dgm:cxn modelId="{AD08FB1F-7B6B-4AF5-8CFF-16229156CB76}" type="presOf" srcId="{5971D719-69AE-4A24-89CB-E3CF2D66A6D2}" destId="{B64C2E78-BEE4-4993-AE65-B682CDC3C36C}" srcOrd="0" destOrd="0" presId="urn:microsoft.com/office/officeart/2005/8/layout/orgChart1"/>
    <dgm:cxn modelId="{1BE87C2A-FA52-48D1-9433-68A5C89267D3}" srcId="{5971D719-69AE-4A24-89CB-E3CF2D66A6D2}" destId="{3DE7A9CF-E6C1-4D6B-8AA6-A71141C774E4}" srcOrd="0" destOrd="0" parTransId="{7A46A0FF-C3D7-4974-8991-9DCE73A28F2A}" sibTransId="{3262445D-71F8-4013-B3F1-52B64DAD6EE6}"/>
    <dgm:cxn modelId="{05294C2E-9358-42F3-855E-C5B350B6B8B7}" type="presOf" srcId="{3DE7A9CF-E6C1-4D6B-8AA6-A71141C774E4}" destId="{618149EB-B4EB-44CA-9A58-465BD898B6E3}" srcOrd="0" destOrd="0" presId="urn:microsoft.com/office/officeart/2005/8/layout/orgChart1"/>
    <dgm:cxn modelId="{5B2AC744-6522-4CEA-9F2B-9CECE3041634}" type="presOf" srcId="{E1A10C34-877F-45E8-88DE-E3B5B3C4BD32}" destId="{C2477452-16FE-4718-BF85-9F902B926B6E}" srcOrd="0" destOrd="0" presId="urn:microsoft.com/office/officeart/2005/8/layout/orgChart1"/>
    <dgm:cxn modelId="{DB475D5A-88D4-4D86-9DAB-315ABBFD8CCA}" type="presOf" srcId="{8ADED367-3194-432B-A344-BECF146E6CE3}" destId="{220B2ADD-EEE1-4DC5-8A33-934D212FEC1A}" srcOrd="0" destOrd="0" presId="urn:microsoft.com/office/officeart/2005/8/layout/orgChart1"/>
    <dgm:cxn modelId="{D708635A-5190-44E5-B792-EB1F76749AC4}" type="presOf" srcId="{E1A10C34-877F-45E8-88DE-E3B5B3C4BD32}" destId="{77B5B049-C63E-4979-906A-D19625229F2E}" srcOrd="1" destOrd="0" presId="urn:microsoft.com/office/officeart/2005/8/layout/orgChart1"/>
    <dgm:cxn modelId="{97B0BC7A-1816-47C8-9A75-F884131F0DE4}" srcId="{3DE7A9CF-E6C1-4D6B-8AA6-A71141C774E4}" destId="{E1A10C34-877F-45E8-88DE-E3B5B3C4BD32}" srcOrd="1" destOrd="0" parTransId="{99B35737-7EFB-4591-8861-4D7CC8E7229D}" sibTransId="{C2A4BAB9-FD79-4966-8046-45D2413513D9}"/>
    <dgm:cxn modelId="{F8B7D6A5-F099-4801-A9BC-616E6561C66D}" type="presOf" srcId="{3DE7A9CF-E6C1-4D6B-8AA6-A71141C774E4}" destId="{4EE1CEE8-7319-4152-B57C-D110995C1277}" srcOrd="1" destOrd="0" presId="urn:microsoft.com/office/officeart/2005/8/layout/orgChart1"/>
    <dgm:cxn modelId="{36DAACC1-45A2-4ACC-A4DF-2F58C6D2AAF3}" type="presOf" srcId="{0870FC34-93B2-4C28-B61C-B06AB76C2CEC}" destId="{BDDD5B13-6C24-454D-90E7-06E80FDCF246}" srcOrd="0" destOrd="0" presId="urn:microsoft.com/office/officeart/2005/8/layout/orgChart1"/>
    <dgm:cxn modelId="{A7E3ADCE-0555-4B36-89C1-795E49E88981}" type="presOf" srcId="{99B35737-7EFB-4591-8861-4D7CC8E7229D}" destId="{7D896AFB-FB0F-4DD6-B9B9-CD8B25556F4E}" srcOrd="0" destOrd="0" presId="urn:microsoft.com/office/officeart/2005/8/layout/orgChart1"/>
    <dgm:cxn modelId="{922926DF-DB16-4E63-A2F6-7E9C3B900E7F}" srcId="{3DE7A9CF-E6C1-4D6B-8AA6-A71141C774E4}" destId="{0870FC34-93B2-4C28-B61C-B06AB76C2CEC}" srcOrd="0" destOrd="0" parTransId="{8ADED367-3194-432B-A344-BECF146E6CE3}" sibTransId="{5A911F11-B6F9-4C41-97D4-03D520A3D97E}"/>
    <dgm:cxn modelId="{3C41C829-B01B-4D14-8493-61845DF34A92}" type="presParOf" srcId="{B64C2E78-BEE4-4993-AE65-B682CDC3C36C}" destId="{621E88FA-213B-4C83-8E45-637B2879832C}" srcOrd="0" destOrd="0" presId="urn:microsoft.com/office/officeart/2005/8/layout/orgChart1"/>
    <dgm:cxn modelId="{304B0FCB-54D8-4D29-9658-FFE91B1B7E26}" type="presParOf" srcId="{621E88FA-213B-4C83-8E45-637B2879832C}" destId="{9BA48BCD-6ED7-496D-A065-607443309FB2}" srcOrd="0" destOrd="0" presId="urn:microsoft.com/office/officeart/2005/8/layout/orgChart1"/>
    <dgm:cxn modelId="{F448019F-25F3-492E-90DF-0F2554BA5CC3}" type="presParOf" srcId="{9BA48BCD-6ED7-496D-A065-607443309FB2}" destId="{618149EB-B4EB-44CA-9A58-465BD898B6E3}" srcOrd="0" destOrd="0" presId="urn:microsoft.com/office/officeart/2005/8/layout/orgChart1"/>
    <dgm:cxn modelId="{731E89E4-FF08-4B0B-8190-6703A01633D3}" type="presParOf" srcId="{9BA48BCD-6ED7-496D-A065-607443309FB2}" destId="{4EE1CEE8-7319-4152-B57C-D110995C1277}" srcOrd="1" destOrd="0" presId="urn:microsoft.com/office/officeart/2005/8/layout/orgChart1"/>
    <dgm:cxn modelId="{BDDCE6A2-0DE1-4E3F-B621-C5F5D09708BA}" type="presParOf" srcId="{621E88FA-213B-4C83-8E45-637B2879832C}" destId="{83D2847A-64F1-4E49-B0D4-13B33A530AEE}" srcOrd="1" destOrd="0" presId="urn:microsoft.com/office/officeart/2005/8/layout/orgChart1"/>
    <dgm:cxn modelId="{3F926101-5C9E-4E7B-A9C9-6E702C85F41C}" type="presParOf" srcId="{83D2847A-64F1-4E49-B0D4-13B33A530AEE}" destId="{220B2ADD-EEE1-4DC5-8A33-934D212FEC1A}" srcOrd="0" destOrd="0" presId="urn:microsoft.com/office/officeart/2005/8/layout/orgChart1"/>
    <dgm:cxn modelId="{CCC7878C-65F1-4000-9ADA-F8A25F5F67D9}" type="presParOf" srcId="{83D2847A-64F1-4E49-B0D4-13B33A530AEE}" destId="{11AEF229-29A2-42F2-ADFA-756116D06B25}" srcOrd="1" destOrd="0" presId="urn:microsoft.com/office/officeart/2005/8/layout/orgChart1"/>
    <dgm:cxn modelId="{C19052D3-C813-4874-8247-A6063C06255B}" type="presParOf" srcId="{11AEF229-29A2-42F2-ADFA-756116D06B25}" destId="{561E6164-7324-433F-B5CC-D3EF3C260408}" srcOrd="0" destOrd="0" presId="urn:microsoft.com/office/officeart/2005/8/layout/orgChart1"/>
    <dgm:cxn modelId="{EE304F8A-E047-4B63-BE4E-E8A05C110330}" type="presParOf" srcId="{561E6164-7324-433F-B5CC-D3EF3C260408}" destId="{BDDD5B13-6C24-454D-90E7-06E80FDCF246}" srcOrd="0" destOrd="0" presId="urn:microsoft.com/office/officeart/2005/8/layout/orgChart1"/>
    <dgm:cxn modelId="{F4340516-B109-4330-A91C-370ECB9FB730}" type="presParOf" srcId="{561E6164-7324-433F-B5CC-D3EF3C260408}" destId="{27405ED9-F6A0-4DFF-9E35-08E581A192E6}" srcOrd="1" destOrd="0" presId="urn:microsoft.com/office/officeart/2005/8/layout/orgChart1"/>
    <dgm:cxn modelId="{4D832A7C-2077-4670-88E5-1AA7520E2C64}" type="presParOf" srcId="{11AEF229-29A2-42F2-ADFA-756116D06B25}" destId="{EE563A7A-C54E-4DF2-9291-FFA5F92417ED}" srcOrd="1" destOrd="0" presId="urn:microsoft.com/office/officeart/2005/8/layout/orgChart1"/>
    <dgm:cxn modelId="{0CFE70B5-793D-4C70-89C4-4528ECE6DB36}" type="presParOf" srcId="{11AEF229-29A2-42F2-ADFA-756116D06B25}" destId="{5CA627F4-CCE7-4FC2-A61C-E19EA61B6FEB}" srcOrd="2" destOrd="0" presId="urn:microsoft.com/office/officeart/2005/8/layout/orgChart1"/>
    <dgm:cxn modelId="{D3D38B6A-5C3D-40B3-8DC1-01CDEB584315}" type="presParOf" srcId="{83D2847A-64F1-4E49-B0D4-13B33A530AEE}" destId="{7D896AFB-FB0F-4DD6-B9B9-CD8B25556F4E}" srcOrd="2" destOrd="0" presId="urn:microsoft.com/office/officeart/2005/8/layout/orgChart1"/>
    <dgm:cxn modelId="{F456E5D3-D81D-4BD8-9DB9-6828254C6996}" type="presParOf" srcId="{83D2847A-64F1-4E49-B0D4-13B33A530AEE}" destId="{48E37160-D030-449F-9C26-699CF728A760}" srcOrd="3" destOrd="0" presId="urn:microsoft.com/office/officeart/2005/8/layout/orgChart1"/>
    <dgm:cxn modelId="{D1C7F73E-6347-4C3A-ACCC-9BD22D256312}" type="presParOf" srcId="{48E37160-D030-449F-9C26-699CF728A760}" destId="{EAD0F815-D804-48BE-8CF9-F55E36A97838}" srcOrd="0" destOrd="0" presId="urn:microsoft.com/office/officeart/2005/8/layout/orgChart1"/>
    <dgm:cxn modelId="{8002C85F-D6BD-4977-83CC-F1B47EC80CC7}" type="presParOf" srcId="{EAD0F815-D804-48BE-8CF9-F55E36A97838}" destId="{C2477452-16FE-4718-BF85-9F902B926B6E}" srcOrd="0" destOrd="0" presId="urn:microsoft.com/office/officeart/2005/8/layout/orgChart1"/>
    <dgm:cxn modelId="{BD8A5347-8CE7-4C62-AC98-B6CF5C47C611}" type="presParOf" srcId="{EAD0F815-D804-48BE-8CF9-F55E36A97838}" destId="{77B5B049-C63E-4979-906A-D19625229F2E}" srcOrd="1" destOrd="0" presId="urn:microsoft.com/office/officeart/2005/8/layout/orgChart1"/>
    <dgm:cxn modelId="{57373002-D2DA-4769-8179-415824100F7C}" type="presParOf" srcId="{48E37160-D030-449F-9C26-699CF728A760}" destId="{B88C3728-182A-48BE-896D-90AFEF878C9F}" srcOrd="1" destOrd="0" presId="urn:microsoft.com/office/officeart/2005/8/layout/orgChart1"/>
    <dgm:cxn modelId="{947B425F-2254-409D-A958-BE4B86DF1AEF}" type="presParOf" srcId="{48E37160-D030-449F-9C26-699CF728A760}" destId="{5D9E1E26-FC5D-4989-9903-0DE9E81B989F}" srcOrd="2" destOrd="0" presId="urn:microsoft.com/office/officeart/2005/8/layout/orgChart1"/>
    <dgm:cxn modelId="{32458D0F-B294-493C-9C26-44BADDED36B5}" type="presParOf" srcId="{621E88FA-213B-4C83-8E45-637B2879832C}" destId="{7CB47250-54C5-47B0-A027-992C3BAD1A6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94166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3676"/>
              </a:lnTo>
              <a:lnTo>
                <a:pt x="770228" y="133676"/>
              </a:lnTo>
              <a:lnTo>
                <a:pt x="770228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23937" y="637507"/>
          <a:ext cx="770228" cy="267352"/>
        </a:xfrm>
        <a:custGeom>
          <a:avLst/>
          <a:gdLst/>
          <a:ahLst/>
          <a:cxnLst/>
          <a:rect l="0" t="0" r="0" b="0"/>
          <a:pathLst>
            <a:path>
              <a:moveTo>
                <a:pt x="770228" y="0"/>
              </a:moveTo>
              <a:lnTo>
                <a:pt x="770228" y="133676"/>
              </a:lnTo>
              <a:lnTo>
                <a:pt x="0" y="133676"/>
              </a:lnTo>
              <a:lnTo>
                <a:pt x="0" y="2673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857613" y="954"/>
          <a:ext cx="1273105" cy="636552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Miembros(as)</a:t>
          </a:r>
        </a:p>
      </dsp:txBody>
      <dsp:txXfrm>
        <a:off x="857613" y="954"/>
        <a:ext cx="1273105" cy="636552"/>
      </dsp:txXfrm>
    </dsp:sp>
    <dsp:sp modelId="{BDDD5B13-6C24-454D-90E7-06E80FDCF246}">
      <dsp:nvSpPr>
        <dsp:cNvPr id="0" name=""/>
        <dsp:cNvSpPr/>
      </dsp:nvSpPr>
      <dsp:spPr>
        <a:xfrm>
          <a:off x="87384" y="904859"/>
          <a:ext cx="1273105" cy="636552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 Mujeres</a:t>
          </a:r>
        </a:p>
      </dsp:txBody>
      <dsp:txXfrm>
        <a:off x="87384" y="904859"/>
        <a:ext cx="1273105" cy="636552"/>
      </dsp:txXfrm>
    </dsp:sp>
    <dsp:sp modelId="{C2477452-16FE-4718-BF85-9F902B926B6E}">
      <dsp:nvSpPr>
        <dsp:cNvPr id="0" name=""/>
        <dsp:cNvSpPr/>
      </dsp:nvSpPr>
      <dsp:spPr>
        <a:xfrm>
          <a:off x="1627842" y="904859"/>
          <a:ext cx="1273105" cy="6365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Hombres</a:t>
          </a:r>
        </a:p>
      </dsp:txBody>
      <dsp:txXfrm>
        <a:off x="1627842" y="904859"/>
        <a:ext cx="1273105" cy="63655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921394" y="830233"/>
        <a:ext cx="1169207" cy="584603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34788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34788" y="122863"/>
              </a:lnTo>
              <a:lnTo>
                <a:pt x="734788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56182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Hombres</a:t>
          </a:r>
        </a:p>
      </dsp:txBody>
      <dsp:txXfrm>
        <a:off x="1656182" y="830330"/>
        <a:ext cx="1169207" cy="58460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086"/>
              </a:lnTo>
              <a:lnTo>
                <a:pt x="707370" y="112086"/>
              </a:lnTo>
              <a:lnTo>
                <a:pt x="70737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95380"/>
          <a:ext cx="707370" cy="234852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12086"/>
              </a:lnTo>
              <a:lnTo>
                <a:pt x="0" y="112086"/>
              </a:lnTo>
              <a:lnTo>
                <a:pt x="0" y="23485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10777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6 Empleados(as)</a:t>
          </a:r>
        </a:p>
      </dsp:txBody>
      <dsp:txXfrm>
        <a:off x="921394" y="10777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47 Hombres</a:t>
          </a:r>
        </a:p>
      </dsp:txBody>
      <dsp:txXfrm>
        <a:off x="1628764" y="830233"/>
        <a:ext cx="1169207" cy="584603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</a:t>
          </a:r>
          <a:r>
            <a:rPr lang="es-SV" sz="1400" kern="1200" dirty="0"/>
            <a:t>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1628764" y="830233"/>
        <a:ext cx="1169207" cy="584603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Hombres</a:t>
          </a:r>
        </a:p>
      </dsp:txBody>
      <dsp:txXfrm>
        <a:off x="1628764" y="830233"/>
        <a:ext cx="1169207" cy="584603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</a:t>
          </a: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0B2AD3-6F15-47D7-A7A5-5323B7EAA805}">
      <dsp:nvSpPr>
        <dsp:cNvPr id="0" name=""/>
        <dsp:cNvSpPr/>
      </dsp:nvSpPr>
      <dsp:spPr>
        <a:xfrm>
          <a:off x="1278142" y="520799"/>
          <a:ext cx="629608" cy="2185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270"/>
              </a:lnTo>
              <a:lnTo>
                <a:pt x="629608" y="109270"/>
              </a:lnTo>
              <a:lnTo>
                <a:pt x="629608" y="21854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622516" y="520799"/>
          <a:ext cx="655625" cy="219003"/>
        </a:xfrm>
        <a:custGeom>
          <a:avLst/>
          <a:gdLst/>
          <a:ahLst/>
          <a:cxnLst/>
          <a:rect l="0" t="0" r="0" b="0"/>
          <a:pathLst>
            <a:path>
              <a:moveTo>
                <a:pt x="655625" y="0"/>
              </a:moveTo>
              <a:lnTo>
                <a:pt x="655625" y="109732"/>
              </a:lnTo>
              <a:lnTo>
                <a:pt x="0" y="109732"/>
              </a:lnTo>
              <a:lnTo>
                <a:pt x="0" y="21900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757804" y="461"/>
          <a:ext cx="1040674" cy="520337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Miembros(as)</a:t>
          </a:r>
        </a:p>
      </dsp:txBody>
      <dsp:txXfrm>
        <a:off x="757804" y="461"/>
        <a:ext cx="1040674" cy="520337"/>
      </dsp:txXfrm>
    </dsp:sp>
    <dsp:sp modelId="{BDDD5B13-6C24-454D-90E7-06E80FDCF246}">
      <dsp:nvSpPr>
        <dsp:cNvPr id="0" name=""/>
        <dsp:cNvSpPr/>
      </dsp:nvSpPr>
      <dsp:spPr>
        <a:xfrm>
          <a:off x="102179" y="739802"/>
          <a:ext cx="1040674" cy="520337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102179" y="739802"/>
        <a:ext cx="1040674" cy="520337"/>
      </dsp:txXfrm>
    </dsp:sp>
    <dsp:sp modelId="{AD20B2C3-B7CC-4B6B-B252-42E7CFE4D9D5}">
      <dsp:nvSpPr>
        <dsp:cNvPr id="0" name=""/>
        <dsp:cNvSpPr/>
      </dsp:nvSpPr>
      <dsp:spPr>
        <a:xfrm>
          <a:off x="1387412" y="739340"/>
          <a:ext cx="1040674" cy="520337"/>
        </a:xfrm>
        <a:prstGeom prst="rect">
          <a:avLst/>
        </a:prstGeom>
        <a:solidFill>
          <a:srgbClr val="76B5FA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600" kern="1200" dirty="0"/>
            <a:t>1 </a:t>
          </a:r>
          <a:r>
            <a:rPr lang="es-ES" sz="14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Hombre</a:t>
          </a:r>
          <a:endParaRPr lang="es-SV" sz="14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387412" y="739340"/>
        <a:ext cx="1040674" cy="520337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8 Hombres</a:t>
          </a:r>
        </a:p>
      </dsp:txBody>
      <dsp:txXfrm>
        <a:off x="1628764" y="830233"/>
        <a:ext cx="1169207" cy="584603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 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9 Hombres</a:t>
          </a:r>
        </a:p>
      </dsp:txBody>
      <dsp:txXfrm>
        <a:off x="1628764" y="830233"/>
        <a:ext cx="1169207" cy="584603"/>
      </dsp:txXfrm>
    </dsp:sp>
  </dsp:spTree>
</dsp:drawing>
</file>

<file path=ppt/diagrams/drawing2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2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10 Hombres</a:t>
          </a:r>
        </a:p>
      </dsp:txBody>
      <dsp:txXfrm>
        <a:off x="1628764" y="830233"/>
        <a:ext cx="1169207" cy="584603"/>
      </dsp:txXfrm>
    </dsp:sp>
  </dsp:spTree>
</dsp:drawing>
</file>

<file path=ppt/diagrams/drawing2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2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151246" y="462588"/>
          <a:ext cx="559448" cy="1941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094"/>
              </a:lnTo>
              <a:lnTo>
                <a:pt x="559448" y="97094"/>
              </a:lnTo>
              <a:lnTo>
                <a:pt x="559448" y="194188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568681" y="462588"/>
          <a:ext cx="582565" cy="194422"/>
        </a:xfrm>
        <a:custGeom>
          <a:avLst/>
          <a:gdLst/>
          <a:ahLst/>
          <a:cxnLst/>
          <a:rect l="0" t="0" r="0" b="0"/>
          <a:pathLst>
            <a:path>
              <a:moveTo>
                <a:pt x="582565" y="0"/>
              </a:moveTo>
              <a:lnTo>
                <a:pt x="582565" y="97328"/>
              </a:lnTo>
              <a:lnTo>
                <a:pt x="0" y="97328"/>
              </a:lnTo>
              <a:lnTo>
                <a:pt x="0" y="194422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688893" y="234"/>
          <a:ext cx="924707" cy="46235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200" kern="1200" dirty="0"/>
            <a:t>7 Miembros(as)</a:t>
          </a:r>
        </a:p>
      </dsp:txBody>
      <dsp:txXfrm>
        <a:off x="688893" y="234"/>
        <a:ext cx="924707" cy="462353"/>
      </dsp:txXfrm>
    </dsp:sp>
    <dsp:sp modelId="{BDDD5B13-6C24-454D-90E7-06E80FDCF246}">
      <dsp:nvSpPr>
        <dsp:cNvPr id="0" name=""/>
        <dsp:cNvSpPr/>
      </dsp:nvSpPr>
      <dsp:spPr>
        <a:xfrm>
          <a:off x="106327" y="657011"/>
          <a:ext cx="924707" cy="46235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 Mujer</a:t>
          </a:r>
        </a:p>
      </dsp:txBody>
      <dsp:txXfrm>
        <a:off x="106327" y="657011"/>
        <a:ext cx="924707" cy="462353"/>
      </dsp:txXfrm>
    </dsp:sp>
    <dsp:sp modelId="{C2477452-16FE-4718-BF85-9F902B926B6E}">
      <dsp:nvSpPr>
        <dsp:cNvPr id="0" name=""/>
        <dsp:cNvSpPr/>
      </dsp:nvSpPr>
      <dsp:spPr>
        <a:xfrm>
          <a:off x="1248341" y="656776"/>
          <a:ext cx="924707" cy="4623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Hombres</a:t>
          </a:r>
        </a:p>
      </dsp:txBody>
      <dsp:txXfrm>
        <a:off x="1248341" y="656776"/>
        <a:ext cx="924707" cy="462353"/>
      </dsp:txXfrm>
    </dsp:sp>
  </dsp:spTree>
</dsp:drawing>
</file>

<file path=ppt/diagrams/drawing3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6 Hombres</a:t>
          </a:r>
        </a:p>
      </dsp:txBody>
      <dsp:txXfrm>
        <a:off x="1628764" y="830233"/>
        <a:ext cx="1169207" cy="584603"/>
      </dsp:txXfrm>
    </dsp:sp>
  </dsp:spTree>
</dsp:drawing>
</file>

<file path=ppt/diagrams/drawing3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9 Hombres</a:t>
          </a:r>
        </a:p>
      </dsp:txBody>
      <dsp:txXfrm>
        <a:off x="1628764" y="830233"/>
        <a:ext cx="1169207" cy="584603"/>
      </dsp:txXfrm>
    </dsp:sp>
  </dsp:spTree>
</dsp:drawing>
</file>

<file path=ppt/diagrams/drawing3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drawing3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4 Hombres</a:t>
          </a:r>
        </a:p>
      </dsp:txBody>
      <dsp:txXfrm>
        <a:off x="921394" y="830233"/>
        <a:ext cx="1169207" cy="584603"/>
      </dsp:txXfrm>
    </dsp:sp>
  </dsp:spTree>
</dsp:drawing>
</file>

<file path=ppt/diagrams/drawing3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3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3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</a:t>
          </a:r>
        </a:p>
      </dsp:txBody>
      <dsp:txXfrm>
        <a:off x="1628764" y="830233"/>
        <a:ext cx="1169207" cy="584603"/>
      </dsp:txXfrm>
    </dsp:sp>
  </dsp:spTree>
</dsp:drawing>
</file>

<file path=ppt/diagrams/drawing3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75112" y="830233"/>
        <a:ext cx="1169207" cy="584603"/>
      </dsp:txXfrm>
    </dsp:sp>
  </dsp:spTree>
</dsp:drawing>
</file>

<file path=ppt/diagrams/drawing4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28764" y="830233"/>
        <a:ext cx="1169207" cy="584603"/>
      </dsp:txXfrm>
    </dsp:sp>
  </dsp:spTree>
</dsp:drawing>
</file>

<file path=ppt/diagrams/drawing4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4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Empleadas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921394" y="830233"/>
        <a:ext cx="1169207" cy="584603"/>
      </dsp:txXfrm>
    </dsp:sp>
  </dsp:spTree>
</dsp:drawing>
</file>

<file path=ppt/diagrams/drawing4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20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12 Hombres</a:t>
          </a:r>
        </a:p>
      </dsp:txBody>
      <dsp:txXfrm>
        <a:off x="1628764" y="830233"/>
        <a:ext cx="1169207" cy="584603"/>
      </dsp:txXfrm>
    </dsp:sp>
  </dsp:spTree>
</dsp:drawing>
</file>

<file path=ppt/diagrams/drawing4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30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13 Hombres</a:t>
          </a:r>
        </a:p>
      </dsp:txBody>
      <dsp:txXfrm>
        <a:off x="1628764" y="830233"/>
        <a:ext cx="1169207" cy="584603"/>
      </dsp:txXfrm>
    </dsp:sp>
  </dsp:spTree>
</dsp:drawing>
</file>

<file path=ppt/diagrams/drawing4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18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11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Hombres</a:t>
          </a:r>
        </a:p>
      </dsp:txBody>
      <dsp:txXfrm>
        <a:off x="1628764" y="830233"/>
        <a:ext cx="1169207" cy="584603"/>
      </dsp:txXfrm>
    </dsp:sp>
  </dsp:spTree>
</dsp:drawing>
</file>

<file path=ppt/diagrams/drawing4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Empleados</a:t>
          </a:r>
        </a:p>
      </dsp:txBody>
      <dsp:txXfrm>
        <a:off x="921394" y="96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921394" y="830233"/>
        <a:ext cx="1169207" cy="584603"/>
      </dsp:txXfrm>
    </dsp:sp>
  </dsp:spTree>
</dsp:drawing>
</file>

<file path=ppt/diagrams/drawing4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8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Hombres</a:t>
          </a:r>
        </a:p>
      </dsp:txBody>
      <dsp:txXfrm>
        <a:off x="1628764" y="830233"/>
        <a:ext cx="1169207" cy="584603"/>
      </dsp:txXfrm>
    </dsp:sp>
  </dsp:spTree>
</dsp:drawing>
</file>

<file path=ppt/diagrams/drawing4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11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28764" y="830233"/>
        <a:ext cx="1169207" cy="58460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53717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53717" y="122766"/>
              </a:lnTo>
              <a:lnTo>
                <a:pt x="753717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6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5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75112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Hombre</a:t>
          </a:r>
        </a:p>
      </dsp:txBody>
      <dsp:txXfrm>
        <a:off x="1675112" y="830233"/>
        <a:ext cx="1169207" cy="584603"/>
      </dsp:txXfrm>
    </dsp:sp>
  </dsp:spTree>
</dsp:drawing>
</file>

<file path=ppt/diagrams/drawing5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2 Hombres</a:t>
          </a:r>
        </a:p>
      </dsp:txBody>
      <dsp:txXfrm>
        <a:off x="1628764" y="830233"/>
        <a:ext cx="1169207" cy="584603"/>
      </dsp:txXfrm>
    </dsp:sp>
  </dsp:spTree>
</dsp:drawing>
</file>

<file path=ppt/diagrams/drawing5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43791" cy="2456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863"/>
              </a:lnTo>
              <a:lnTo>
                <a:pt x="743791" y="122863"/>
              </a:lnTo>
              <a:lnTo>
                <a:pt x="743791" y="245630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13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7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65185" y="830330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6 Hombres</a:t>
          </a:r>
        </a:p>
      </dsp:txBody>
      <dsp:txXfrm>
        <a:off x="1665185" y="830330"/>
        <a:ext cx="1169207" cy="584603"/>
      </dsp:txXfrm>
    </dsp:sp>
  </dsp:spTree>
</dsp:drawing>
</file>

<file path=ppt/diagrams/drawing5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5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Hombres</a:t>
          </a:r>
        </a:p>
      </dsp:txBody>
      <dsp:txXfrm>
        <a:off x="1628764" y="830233"/>
        <a:ext cx="1169207" cy="58460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9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4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5 Hombres</a:t>
          </a:r>
        </a:p>
      </dsp:txBody>
      <dsp:txXfrm>
        <a:off x="1628764" y="830233"/>
        <a:ext cx="1169207" cy="58460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3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Mujer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2 Hombres</a:t>
          </a:r>
        </a:p>
      </dsp:txBody>
      <dsp:txXfrm>
        <a:off x="1628764" y="830233"/>
        <a:ext cx="1169207" cy="58460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B2ADD-EEE1-4DC5-8A33-934D212FEC1A}">
      <dsp:nvSpPr>
        <dsp:cNvPr id="0" name=""/>
        <dsp:cNvSpPr/>
      </dsp:nvSpPr>
      <dsp:spPr>
        <a:xfrm>
          <a:off x="1460278" y="584700"/>
          <a:ext cx="91440" cy="245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Empleada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921394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1 Mujer</a:t>
          </a:r>
        </a:p>
      </dsp:txBody>
      <dsp:txXfrm>
        <a:off x="921394" y="830233"/>
        <a:ext cx="1169207" cy="58460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896AFB-FB0F-4DD6-B9B9-CD8B25556F4E}">
      <dsp:nvSpPr>
        <dsp:cNvPr id="0" name=""/>
        <dsp:cNvSpPr/>
      </dsp:nvSpPr>
      <dsp:spPr>
        <a:xfrm>
          <a:off x="1505998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2766"/>
              </a:lnTo>
              <a:lnTo>
                <a:pt x="707370" y="122766"/>
              </a:lnTo>
              <a:lnTo>
                <a:pt x="70737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0B2ADD-EEE1-4DC5-8A33-934D212FEC1A}">
      <dsp:nvSpPr>
        <dsp:cNvPr id="0" name=""/>
        <dsp:cNvSpPr/>
      </dsp:nvSpPr>
      <dsp:spPr>
        <a:xfrm>
          <a:off x="798627" y="584700"/>
          <a:ext cx="707370" cy="245533"/>
        </a:xfrm>
        <a:custGeom>
          <a:avLst/>
          <a:gdLst/>
          <a:ahLst/>
          <a:cxnLst/>
          <a:rect l="0" t="0" r="0" b="0"/>
          <a:pathLst>
            <a:path>
              <a:moveTo>
                <a:pt x="707370" y="0"/>
              </a:moveTo>
              <a:lnTo>
                <a:pt x="707370" y="122766"/>
              </a:lnTo>
              <a:lnTo>
                <a:pt x="0" y="122766"/>
              </a:lnTo>
              <a:lnTo>
                <a:pt x="0" y="245533"/>
              </a:lnTo>
            </a:path>
          </a:pathLst>
        </a:custGeom>
        <a:noFill/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149EB-B4EB-44CA-9A58-465BD898B6E3}">
      <dsp:nvSpPr>
        <dsp:cNvPr id="0" name=""/>
        <dsp:cNvSpPr/>
      </dsp:nvSpPr>
      <dsp:spPr>
        <a:xfrm>
          <a:off x="921394" y="96"/>
          <a:ext cx="1169207" cy="584603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bg1">
              <a:lumMod val="5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400" kern="1200" dirty="0"/>
            <a:t>4 Empleados(as)</a:t>
          </a:r>
        </a:p>
      </dsp:txBody>
      <dsp:txXfrm>
        <a:off x="921394" y="96"/>
        <a:ext cx="1169207" cy="584603"/>
      </dsp:txXfrm>
    </dsp:sp>
    <dsp:sp modelId="{BDDD5B13-6C24-454D-90E7-06E80FDCF246}">
      <dsp:nvSpPr>
        <dsp:cNvPr id="0" name=""/>
        <dsp:cNvSpPr/>
      </dsp:nvSpPr>
      <dsp:spPr>
        <a:xfrm>
          <a:off x="214023" y="830233"/>
          <a:ext cx="1169207" cy="584603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12700" cap="flat" cmpd="sng" algn="ctr">
          <a:solidFill>
            <a:schemeClr val="accent2">
              <a:lumMod val="60000"/>
              <a:lumOff val="4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3 Mujeres</a:t>
          </a:r>
        </a:p>
      </dsp:txBody>
      <dsp:txXfrm>
        <a:off x="214023" y="830233"/>
        <a:ext cx="1169207" cy="584603"/>
      </dsp:txXfrm>
    </dsp:sp>
    <dsp:sp modelId="{C2477452-16FE-4718-BF85-9F902B926B6E}">
      <dsp:nvSpPr>
        <dsp:cNvPr id="0" name=""/>
        <dsp:cNvSpPr/>
      </dsp:nvSpPr>
      <dsp:spPr>
        <a:xfrm>
          <a:off x="1628764" y="830233"/>
          <a:ext cx="1169207" cy="5846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SV" sz="1600" kern="1200" dirty="0"/>
            <a:t> 1 Hombre</a:t>
          </a:r>
        </a:p>
      </dsp:txBody>
      <dsp:txXfrm>
        <a:off x="1628764" y="830233"/>
        <a:ext cx="1169207" cy="584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027" y="0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11DC60F-1302-4A4C-9780-1047E79669F3}" type="datetimeFigureOut">
              <a:rPr lang="es-SV"/>
              <a:pPr>
                <a:defRPr/>
              </a:pPr>
              <a:t>20/4/2022</a:t>
            </a:fld>
            <a:endParaRPr lang="es-SV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SV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6421" y="4424721"/>
            <a:ext cx="5485158" cy="419092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el estilo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  <a:endParaRPr lang="es-SV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1" y="8846261"/>
            <a:ext cx="2972421" cy="466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027" y="8846261"/>
            <a:ext cx="2972421" cy="4660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A71CEE-9B91-4DB0-A248-5EAA0481D6A0}" type="slidenum">
              <a:rPr lang="es-SV" altLang="es-SV"/>
              <a:pPr/>
              <a:t>‹Nº›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3778432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SV" altLang="es-SV" dirty="0"/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19DFE77-5702-48F5-9FDC-56504A4DCF8E}" type="slidenum">
              <a:rPr lang="es-SV" altLang="es-SV"/>
              <a:pPr eaLnBrk="1" hangingPunct="1"/>
              <a:t>1</a:t>
            </a:fld>
            <a:endParaRPr lang="es-SV" altLang="es-SV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A71CEE-9B91-4DB0-A248-5EAA0481D6A0}" type="slidenum">
              <a:rPr lang="es-SV" altLang="es-SV" smtClean="0"/>
              <a:pPr/>
              <a:t>48</a:t>
            </a:fld>
            <a:endParaRPr lang="es-SV" altLang="es-SV" dirty="0"/>
          </a:p>
        </p:txBody>
      </p:sp>
    </p:spTree>
    <p:extLst>
      <p:ext uri="{BB962C8B-B14F-4D97-AF65-F5344CB8AC3E}">
        <p14:creationId xmlns:p14="http://schemas.microsoft.com/office/powerpoint/2010/main" val="9919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D003586-E00A-491A-B24F-E86DBAABC15D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28C06-A83B-4A9E-99FC-DA1D2CA131A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405851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AF44992-7B7D-4C58-A28C-BAD464325F42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BA6842-ECDA-49B4-B337-84FA0E4A91DF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99139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3852A6-5EE2-4FD2-B8BD-CA296E8ECA59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6707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75036F-53DD-43C6-AC9D-3AAC1869B1B4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2598FB-DF28-4792-A61D-02A550E43579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19321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08C4CA0-FDA7-40CE-8865-2BC1FB9F8705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99C8B-2A6E-4F0D-AC8A-582A72AD6031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814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59EFC5-F63F-45AC-9795-B61FA7699FFC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A425-B0CA-4B6D-B15E-E2E468DFFF92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195546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879582-C6BF-4CFB-9C5F-ED63AAEB88E6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E9A97-D1F6-4B6B-9EEC-86216602574A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4113545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422748-6B22-4EF1-B593-CBE2C8CFF332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78147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4E7857-8CA4-4EAE-9012-4737FF5F633B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52A5D-2A73-4EF7-BD7A-16FAE1E8575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226624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6B5F4D0-B403-4988-9A44-F6DBF747488D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F8AAB9-ABB7-4895-885E-36DCB99EDFE6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94959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9E23258-47CA-4B9F-9FFE-9A7B50FC214A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C5D49-477C-49CD-A550-648081CB9755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372664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929A437-3192-4D51-ADAA-7921879C6BE1}" type="datetime1">
              <a:rPr lang="es-ES" smtClean="0"/>
              <a:t>20/04/2022</a:t>
            </a:fld>
            <a:endParaRPr lang="es-E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9E6A4-03EC-44A5-9EE5-4BC16C6AB324}" type="slidenum">
              <a:rPr lang="es-ES" altLang="es-SV" smtClean="0"/>
              <a:pPr/>
              <a:t>‹Nº›</a:t>
            </a:fld>
            <a:endParaRPr lang="es-ES" altLang="es-SV" dirty="0"/>
          </a:p>
        </p:txBody>
      </p:sp>
    </p:spTree>
    <p:extLst>
      <p:ext uri="{BB962C8B-B14F-4D97-AF65-F5344CB8AC3E}">
        <p14:creationId xmlns:p14="http://schemas.microsoft.com/office/powerpoint/2010/main" val="7300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23.xml"/><Relationship Id="rId18" Type="http://schemas.openxmlformats.org/officeDocument/2006/relationships/slide" Target="slide47.xml"/><Relationship Id="rId26" Type="http://schemas.openxmlformats.org/officeDocument/2006/relationships/slide" Target="slide35.xml"/><Relationship Id="rId39" Type="http://schemas.openxmlformats.org/officeDocument/2006/relationships/slide" Target="slide54.xml"/><Relationship Id="rId21" Type="http://schemas.openxmlformats.org/officeDocument/2006/relationships/slide" Target="slide30.xml"/><Relationship Id="rId34" Type="http://schemas.openxmlformats.org/officeDocument/2006/relationships/slide" Target="slide40.xml"/><Relationship Id="rId42" Type="http://schemas.openxmlformats.org/officeDocument/2006/relationships/slide" Target="slide13.xml"/><Relationship Id="rId47" Type="http://schemas.openxmlformats.org/officeDocument/2006/relationships/slide" Target="slide50.xml"/><Relationship Id="rId50" Type="http://schemas.openxmlformats.org/officeDocument/2006/relationships/slide" Target="slide39.xml"/><Relationship Id="rId55" Type="http://schemas.openxmlformats.org/officeDocument/2006/relationships/slide" Target="slide10.xml"/><Relationship Id="rId7" Type="http://schemas.openxmlformats.org/officeDocument/2006/relationships/slide" Target="slide6.xml"/><Relationship Id="rId2" Type="http://schemas.openxmlformats.org/officeDocument/2006/relationships/slideLayout" Target="../slideLayouts/slideLayout1.xml"/><Relationship Id="rId16" Type="http://schemas.openxmlformats.org/officeDocument/2006/relationships/slide" Target="slide22.xml"/><Relationship Id="rId29" Type="http://schemas.openxmlformats.org/officeDocument/2006/relationships/slide" Target="slide38.xml"/><Relationship Id="rId11" Type="http://schemas.openxmlformats.org/officeDocument/2006/relationships/slide" Target="slide18.xml"/><Relationship Id="rId24" Type="http://schemas.openxmlformats.org/officeDocument/2006/relationships/slide" Target="slide34.xml"/><Relationship Id="rId32" Type="http://schemas.openxmlformats.org/officeDocument/2006/relationships/slide" Target="slide29.xml"/><Relationship Id="rId37" Type="http://schemas.openxmlformats.org/officeDocument/2006/relationships/slide" Target="slide41.xml"/><Relationship Id="rId40" Type="http://schemas.openxmlformats.org/officeDocument/2006/relationships/slide" Target="slide55.xml"/><Relationship Id="rId45" Type="http://schemas.openxmlformats.org/officeDocument/2006/relationships/slide" Target="slide3.xml"/><Relationship Id="rId53" Type="http://schemas.openxmlformats.org/officeDocument/2006/relationships/slide" Target="slide52.xml"/><Relationship Id="rId58" Type="http://schemas.openxmlformats.org/officeDocument/2006/relationships/slide" Target="slide7.xml"/><Relationship Id="rId5" Type="http://schemas.openxmlformats.org/officeDocument/2006/relationships/slide" Target="slide2.xml"/><Relationship Id="rId19" Type="http://schemas.openxmlformats.org/officeDocument/2006/relationships/slide" Target="slide48.xml"/><Relationship Id="rId4" Type="http://schemas.openxmlformats.org/officeDocument/2006/relationships/image" Target="../media/image1.jpg"/><Relationship Id="rId9" Type="http://schemas.openxmlformats.org/officeDocument/2006/relationships/slide" Target="slide16.xml"/><Relationship Id="rId14" Type="http://schemas.openxmlformats.org/officeDocument/2006/relationships/slide" Target="slide24.xml"/><Relationship Id="rId22" Type="http://schemas.openxmlformats.org/officeDocument/2006/relationships/slide" Target="slide32.xml"/><Relationship Id="rId27" Type="http://schemas.openxmlformats.org/officeDocument/2006/relationships/slide" Target="slide36.xml"/><Relationship Id="rId30" Type="http://schemas.openxmlformats.org/officeDocument/2006/relationships/slide" Target="slide26.xml"/><Relationship Id="rId35" Type="http://schemas.openxmlformats.org/officeDocument/2006/relationships/slide" Target="slide42.xml"/><Relationship Id="rId43" Type="http://schemas.openxmlformats.org/officeDocument/2006/relationships/slide" Target="slide9.xml"/><Relationship Id="rId48" Type="http://schemas.openxmlformats.org/officeDocument/2006/relationships/slide" Target="slide11.xml"/><Relationship Id="rId56" Type="http://schemas.openxmlformats.org/officeDocument/2006/relationships/slide" Target="slide20.xml"/><Relationship Id="rId8" Type="http://schemas.openxmlformats.org/officeDocument/2006/relationships/slide" Target="slide15.xml"/><Relationship Id="rId51" Type="http://schemas.openxmlformats.org/officeDocument/2006/relationships/slide" Target="slide12.xml"/><Relationship Id="rId3" Type="http://schemas.openxmlformats.org/officeDocument/2006/relationships/notesSlide" Target="../notesSlides/notesSlide1.xml"/><Relationship Id="rId12" Type="http://schemas.openxmlformats.org/officeDocument/2006/relationships/slide" Target="slide21.xml"/><Relationship Id="rId17" Type="http://schemas.openxmlformats.org/officeDocument/2006/relationships/slide" Target="slide44.xml"/><Relationship Id="rId25" Type="http://schemas.openxmlformats.org/officeDocument/2006/relationships/slide" Target="slide31.xml"/><Relationship Id="rId33" Type="http://schemas.openxmlformats.org/officeDocument/2006/relationships/slide" Target="slide27.xml"/><Relationship Id="rId38" Type="http://schemas.openxmlformats.org/officeDocument/2006/relationships/slide" Target="slide53.xml"/><Relationship Id="rId46" Type="http://schemas.openxmlformats.org/officeDocument/2006/relationships/slide" Target="slide51.xml"/><Relationship Id="rId59" Type="http://schemas.openxmlformats.org/officeDocument/2006/relationships/image" Target="../media/image2.png"/><Relationship Id="rId20" Type="http://schemas.openxmlformats.org/officeDocument/2006/relationships/slide" Target="slide49.xml"/><Relationship Id="rId41" Type="http://schemas.openxmlformats.org/officeDocument/2006/relationships/slide" Target="slide14.xml"/><Relationship Id="rId54" Type="http://schemas.openxmlformats.org/officeDocument/2006/relationships/slide" Target="slide8.xml"/><Relationship Id="rId1" Type="http://schemas.openxmlformats.org/officeDocument/2006/relationships/themeOverride" Target="../theme/themeOverride1.xml"/><Relationship Id="rId6" Type="http://schemas.openxmlformats.org/officeDocument/2006/relationships/slide" Target="slide4.xml"/><Relationship Id="rId15" Type="http://schemas.openxmlformats.org/officeDocument/2006/relationships/slide" Target="slide25.xml"/><Relationship Id="rId23" Type="http://schemas.openxmlformats.org/officeDocument/2006/relationships/slide" Target="slide33.xml"/><Relationship Id="rId28" Type="http://schemas.openxmlformats.org/officeDocument/2006/relationships/slide" Target="slide37.xml"/><Relationship Id="rId36" Type="http://schemas.openxmlformats.org/officeDocument/2006/relationships/slide" Target="slide43.xml"/><Relationship Id="rId49" Type="http://schemas.openxmlformats.org/officeDocument/2006/relationships/slide" Target="slide46.xml"/><Relationship Id="rId57" Type="http://schemas.openxmlformats.org/officeDocument/2006/relationships/slide" Target="slide45.xml"/><Relationship Id="rId10" Type="http://schemas.openxmlformats.org/officeDocument/2006/relationships/slide" Target="slide17.xml"/><Relationship Id="rId31" Type="http://schemas.openxmlformats.org/officeDocument/2006/relationships/slide" Target="slide28.xml"/><Relationship Id="rId44" Type="http://schemas.openxmlformats.org/officeDocument/2006/relationships/slide" Target="slide5.xml"/><Relationship Id="rId52" Type="http://schemas.openxmlformats.org/officeDocument/2006/relationships/slide" Target="slide19.xml"/><Relationship Id="rId60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Relationship Id="rId6" Type="http://schemas.openxmlformats.org/officeDocument/2006/relationships/diagramLayout" Target="../diagrams/layout8.xml"/><Relationship Id="rId5" Type="http://schemas.openxmlformats.org/officeDocument/2006/relationships/diagramData" Target="../diagrams/data8.xml"/><Relationship Id="rId4" Type="http://schemas.openxmlformats.org/officeDocument/2006/relationships/slide" Target="slide1.xml"/><Relationship Id="rId9" Type="http://schemas.microsoft.com/office/2007/relationships/diagramDrawing" Target="../diagrams/drawing8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Relationship Id="rId6" Type="http://schemas.openxmlformats.org/officeDocument/2006/relationships/diagramLayout" Target="../diagrams/layout9.xml"/><Relationship Id="rId5" Type="http://schemas.openxmlformats.org/officeDocument/2006/relationships/diagramData" Target="../diagrams/data9.xml"/><Relationship Id="rId4" Type="http://schemas.openxmlformats.org/officeDocument/2006/relationships/slide" Target="slide1.xml"/><Relationship Id="rId9" Type="http://schemas.microsoft.com/office/2007/relationships/diagramDrawing" Target="../diagrams/drawing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Relationship Id="rId6" Type="http://schemas.openxmlformats.org/officeDocument/2006/relationships/diagramLayout" Target="../diagrams/layout10.xml"/><Relationship Id="rId5" Type="http://schemas.openxmlformats.org/officeDocument/2006/relationships/diagramData" Target="../diagrams/data10.xml"/><Relationship Id="rId4" Type="http://schemas.openxmlformats.org/officeDocument/2006/relationships/slide" Target="slide1.xml"/><Relationship Id="rId9" Type="http://schemas.microsoft.com/office/2007/relationships/diagramDrawing" Target="../diagrams/drawing1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Relationship Id="rId6" Type="http://schemas.openxmlformats.org/officeDocument/2006/relationships/diagramLayout" Target="../diagrams/layout11.xml"/><Relationship Id="rId5" Type="http://schemas.openxmlformats.org/officeDocument/2006/relationships/diagramData" Target="../diagrams/data11.xml"/><Relationship Id="rId4" Type="http://schemas.openxmlformats.org/officeDocument/2006/relationships/slide" Target="slide1.xml"/><Relationship Id="rId9" Type="http://schemas.microsoft.com/office/2007/relationships/diagramDrawing" Target="../diagrams/drawing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Relationship Id="rId6" Type="http://schemas.openxmlformats.org/officeDocument/2006/relationships/diagramLayout" Target="../diagrams/layout12.xml"/><Relationship Id="rId5" Type="http://schemas.openxmlformats.org/officeDocument/2006/relationships/diagramData" Target="../diagrams/data12.xml"/><Relationship Id="rId4" Type="http://schemas.openxmlformats.org/officeDocument/2006/relationships/slide" Target="slide1.xml"/><Relationship Id="rId9" Type="http://schemas.microsoft.com/office/2007/relationships/diagramDrawing" Target="../diagrams/drawing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Relationship Id="rId6" Type="http://schemas.openxmlformats.org/officeDocument/2006/relationships/diagramLayout" Target="../diagrams/layout13.xml"/><Relationship Id="rId5" Type="http://schemas.openxmlformats.org/officeDocument/2006/relationships/diagramData" Target="../diagrams/data13.xml"/><Relationship Id="rId4" Type="http://schemas.openxmlformats.org/officeDocument/2006/relationships/slide" Target="slide1.xml"/><Relationship Id="rId9" Type="http://schemas.microsoft.com/office/2007/relationships/diagramDrawing" Target="../diagrams/drawing1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Relationship Id="rId6" Type="http://schemas.openxmlformats.org/officeDocument/2006/relationships/diagramLayout" Target="../diagrams/layout14.xml"/><Relationship Id="rId5" Type="http://schemas.openxmlformats.org/officeDocument/2006/relationships/diagramData" Target="../diagrams/data14.xml"/><Relationship Id="rId4" Type="http://schemas.openxmlformats.org/officeDocument/2006/relationships/slide" Target="slide1.xml"/><Relationship Id="rId9" Type="http://schemas.microsoft.com/office/2007/relationships/diagramDrawing" Target="../diagrams/drawing1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Relationship Id="rId6" Type="http://schemas.openxmlformats.org/officeDocument/2006/relationships/diagramLayout" Target="../diagrams/layout15.xml"/><Relationship Id="rId5" Type="http://schemas.openxmlformats.org/officeDocument/2006/relationships/diagramData" Target="../diagrams/data15.xml"/><Relationship Id="rId4" Type="http://schemas.openxmlformats.org/officeDocument/2006/relationships/slide" Target="slide1.xml"/><Relationship Id="rId9" Type="http://schemas.microsoft.com/office/2007/relationships/diagramDrawing" Target="../diagrams/drawing1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Relationship Id="rId6" Type="http://schemas.openxmlformats.org/officeDocument/2006/relationships/diagramLayout" Target="../diagrams/layout16.xml"/><Relationship Id="rId5" Type="http://schemas.openxmlformats.org/officeDocument/2006/relationships/diagramData" Target="../diagrams/data16.xml"/><Relationship Id="rId4" Type="http://schemas.openxmlformats.org/officeDocument/2006/relationships/slide" Target="slide1.xml"/><Relationship Id="rId9" Type="http://schemas.microsoft.com/office/2007/relationships/diagramDrawing" Target="../diagrams/drawing16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Relationship Id="rId6" Type="http://schemas.openxmlformats.org/officeDocument/2006/relationships/diagramLayout" Target="../diagrams/layout17.xml"/><Relationship Id="rId5" Type="http://schemas.openxmlformats.org/officeDocument/2006/relationships/diagramData" Target="../diagrams/data17.xml"/><Relationship Id="rId4" Type="http://schemas.openxmlformats.org/officeDocument/2006/relationships/slide" Target="slide1.xml"/><Relationship Id="rId9" Type="http://schemas.microsoft.com/office/2007/relationships/diagramDrawing" Target="../diagrams/drawing1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slide" Target="slide1.xml"/><Relationship Id="rId9" Type="http://schemas.microsoft.com/office/2007/relationships/diagramDrawing" Target="../diagrams/drawing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Relationship Id="rId6" Type="http://schemas.openxmlformats.org/officeDocument/2006/relationships/diagramLayout" Target="../diagrams/layout18.xml"/><Relationship Id="rId5" Type="http://schemas.openxmlformats.org/officeDocument/2006/relationships/diagramData" Target="../diagrams/data18.xml"/><Relationship Id="rId4" Type="http://schemas.openxmlformats.org/officeDocument/2006/relationships/slide" Target="slide1.xml"/><Relationship Id="rId9" Type="http://schemas.microsoft.com/office/2007/relationships/diagramDrawing" Target="../diagrams/drawing18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1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Relationship Id="rId6" Type="http://schemas.openxmlformats.org/officeDocument/2006/relationships/diagramLayout" Target="../diagrams/layout19.xml"/><Relationship Id="rId5" Type="http://schemas.openxmlformats.org/officeDocument/2006/relationships/diagramData" Target="../diagrams/data19.xml"/><Relationship Id="rId4" Type="http://schemas.openxmlformats.org/officeDocument/2006/relationships/slide" Target="slide1.xml"/><Relationship Id="rId9" Type="http://schemas.microsoft.com/office/2007/relationships/diagramDrawing" Target="../diagrams/drawing19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6" Type="http://schemas.openxmlformats.org/officeDocument/2006/relationships/diagramLayout" Target="../diagrams/layout20.xml"/><Relationship Id="rId5" Type="http://schemas.openxmlformats.org/officeDocument/2006/relationships/diagramData" Target="../diagrams/data20.xml"/><Relationship Id="rId4" Type="http://schemas.openxmlformats.org/officeDocument/2006/relationships/slide" Target="slide1.xml"/><Relationship Id="rId9" Type="http://schemas.microsoft.com/office/2007/relationships/diagramDrawing" Target="../diagrams/drawing20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Relationship Id="rId6" Type="http://schemas.openxmlformats.org/officeDocument/2006/relationships/diagramLayout" Target="../diagrams/layout21.xml"/><Relationship Id="rId5" Type="http://schemas.openxmlformats.org/officeDocument/2006/relationships/diagramData" Target="../diagrams/data21.xml"/><Relationship Id="rId4" Type="http://schemas.openxmlformats.org/officeDocument/2006/relationships/slide" Target="slide1.xml"/><Relationship Id="rId9" Type="http://schemas.microsoft.com/office/2007/relationships/diagramDrawing" Target="../diagrams/drawing21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Relationship Id="rId6" Type="http://schemas.openxmlformats.org/officeDocument/2006/relationships/diagramLayout" Target="../diagrams/layout22.xml"/><Relationship Id="rId5" Type="http://schemas.openxmlformats.org/officeDocument/2006/relationships/diagramData" Target="../diagrams/data22.xml"/><Relationship Id="rId4" Type="http://schemas.openxmlformats.org/officeDocument/2006/relationships/slide" Target="slide1.xml"/><Relationship Id="rId9" Type="http://schemas.microsoft.com/office/2007/relationships/diagramDrawing" Target="../diagrams/drawing2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Relationship Id="rId6" Type="http://schemas.openxmlformats.org/officeDocument/2006/relationships/diagramLayout" Target="../diagrams/layout23.xml"/><Relationship Id="rId5" Type="http://schemas.openxmlformats.org/officeDocument/2006/relationships/diagramData" Target="../diagrams/data23.xml"/><Relationship Id="rId4" Type="http://schemas.openxmlformats.org/officeDocument/2006/relationships/slide" Target="slide1.xml"/><Relationship Id="rId9" Type="http://schemas.microsoft.com/office/2007/relationships/diagramDrawing" Target="../diagrams/drawing2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Relationship Id="rId6" Type="http://schemas.openxmlformats.org/officeDocument/2006/relationships/diagramLayout" Target="../diagrams/layout24.xml"/><Relationship Id="rId5" Type="http://schemas.openxmlformats.org/officeDocument/2006/relationships/diagramData" Target="../diagrams/data24.xml"/><Relationship Id="rId4" Type="http://schemas.openxmlformats.org/officeDocument/2006/relationships/slide" Target="slide1.xml"/><Relationship Id="rId9" Type="http://schemas.microsoft.com/office/2007/relationships/diagramDrawing" Target="../diagrams/drawing2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6" Type="http://schemas.openxmlformats.org/officeDocument/2006/relationships/diagramLayout" Target="../diagrams/layout25.xml"/><Relationship Id="rId5" Type="http://schemas.openxmlformats.org/officeDocument/2006/relationships/diagramData" Target="../diagrams/data25.xml"/><Relationship Id="rId4" Type="http://schemas.openxmlformats.org/officeDocument/2006/relationships/slide" Target="slide1.xml"/><Relationship Id="rId9" Type="http://schemas.microsoft.com/office/2007/relationships/diagramDrawing" Target="../diagrams/drawing25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6" Type="http://schemas.openxmlformats.org/officeDocument/2006/relationships/diagramLayout" Target="../diagrams/layout26.xml"/><Relationship Id="rId5" Type="http://schemas.openxmlformats.org/officeDocument/2006/relationships/diagramData" Target="../diagrams/data26.xml"/><Relationship Id="rId4" Type="http://schemas.openxmlformats.org/officeDocument/2006/relationships/slide" Target="slide1.xml"/><Relationship Id="rId9" Type="http://schemas.microsoft.com/office/2007/relationships/diagramDrawing" Target="../diagrams/drawing26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Relationship Id="rId6" Type="http://schemas.openxmlformats.org/officeDocument/2006/relationships/diagramLayout" Target="../diagrams/layout27.xml"/><Relationship Id="rId5" Type="http://schemas.openxmlformats.org/officeDocument/2006/relationships/diagramData" Target="../diagrams/data27.xml"/><Relationship Id="rId4" Type="http://schemas.openxmlformats.org/officeDocument/2006/relationships/slide" Target="slide1.xml"/><Relationship Id="rId9" Type="http://schemas.microsoft.com/office/2007/relationships/diagramDrawing" Target="../diagrams/drawing2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slide" Target="slide1.xml"/><Relationship Id="rId9" Type="http://schemas.microsoft.com/office/2007/relationships/diagramDrawing" Target="../diagrams/drawing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Relationship Id="rId6" Type="http://schemas.openxmlformats.org/officeDocument/2006/relationships/diagramLayout" Target="../diagrams/layout28.xml"/><Relationship Id="rId5" Type="http://schemas.openxmlformats.org/officeDocument/2006/relationships/diagramData" Target="../diagrams/data28.xml"/><Relationship Id="rId4" Type="http://schemas.openxmlformats.org/officeDocument/2006/relationships/slide" Target="slide1.xml"/><Relationship Id="rId9" Type="http://schemas.microsoft.com/office/2007/relationships/diagramDrawing" Target="../diagrams/drawing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2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Relationship Id="rId6" Type="http://schemas.openxmlformats.org/officeDocument/2006/relationships/diagramLayout" Target="../diagrams/layout29.xml"/><Relationship Id="rId5" Type="http://schemas.openxmlformats.org/officeDocument/2006/relationships/diagramData" Target="../diagrams/data29.xml"/><Relationship Id="rId4" Type="http://schemas.openxmlformats.org/officeDocument/2006/relationships/slide" Target="slide1.xml"/><Relationship Id="rId9" Type="http://schemas.microsoft.com/office/2007/relationships/diagramDrawing" Target="../diagrams/drawing29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Relationship Id="rId6" Type="http://schemas.openxmlformats.org/officeDocument/2006/relationships/diagramLayout" Target="../diagrams/layout30.xml"/><Relationship Id="rId5" Type="http://schemas.openxmlformats.org/officeDocument/2006/relationships/diagramData" Target="../diagrams/data30.xml"/><Relationship Id="rId4" Type="http://schemas.openxmlformats.org/officeDocument/2006/relationships/slide" Target="slide1.xml"/><Relationship Id="rId9" Type="http://schemas.microsoft.com/office/2007/relationships/diagramDrawing" Target="../diagrams/drawing30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Relationship Id="rId6" Type="http://schemas.openxmlformats.org/officeDocument/2006/relationships/diagramLayout" Target="../diagrams/layout31.xml"/><Relationship Id="rId5" Type="http://schemas.openxmlformats.org/officeDocument/2006/relationships/diagramData" Target="../diagrams/data31.xml"/><Relationship Id="rId4" Type="http://schemas.openxmlformats.org/officeDocument/2006/relationships/slide" Target="slide1.xml"/><Relationship Id="rId9" Type="http://schemas.microsoft.com/office/2007/relationships/diagramDrawing" Target="../diagrams/drawing31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Relationship Id="rId6" Type="http://schemas.openxmlformats.org/officeDocument/2006/relationships/diagramLayout" Target="../diagrams/layout32.xml"/><Relationship Id="rId5" Type="http://schemas.openxmlformats.org/officeDocument/2006/relationships/diagramData" Target="../diagrams/data32.xml"/><Relationship Id="rId4" Type="http://schemas.openxmlformats.org/officeDocument/2006/relationships/slide" Target="slide1.xml"/><Relationship Id="rId9" Type="http://schemas.microsoft.com/office/2007/relationships/diagramDrawing" Target="../diagrams/drawing32.xml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Relationship Id="rId6" Type="http://schemas.openxmlformats.org/officeDocument/2006/relationships/diagramLayout" Target="../diagrams/layout33.xml"/><Relationship Id="rId5" Type="http://schemas.openxmlformats.org/officeDocument/2006/relationships/diagramData" Target="../diagrams/data33.xml"/><Relationship Id="rId4" Type="http://schemas.openxmlformats.org/officeDocument/2006/relationships/slide" Target="slide1.xml"/><Relationship Id="rId9" Type="http://schemas.microsoft.com/office/2007/relationships/diagramDrawing" Target="../diagrams/drawing33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Relationship Id="rId6" Type="http://schemas.openxmlformats.org/officeDocument/2006/relationships/diagramLayout" Target="../diagrams/layout34.xml"/><Relationship Id="rId5" Type="http://schemas.openxmlformats.org/officeDocument/2006/relationships/diagramData" Target="../diagrams/data34.xml"/><Relationship Id="rId4" Type="http://schemas.openxmlformats.org/officeDocument/2006/relationships/slide" Target="slide1.xml"/><Relationship Id="rId9" Type="http://schemas.microsoft.com/office/2007/relationships/diagramDrawing" Target="../diagrams/drawing34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Relationship Id="rId6" Type="http://schemas.openxmlformats.org/officeDocument/2006/relationships/diagramLayout" Target="../diagrams/layout35.xml"/><Relationship Id="rId5" Type="http://schemas.openxmlformats.org/officeDocument/2006/relationships/diagramData" Target="../diagrams/data35.xml"/><Relationship Id="rId4" Type="http://schemas.openxmlformats.org/officeDocument/2006/relationships/slide" Target="slide1.xml"/><Relationship Id="rId9" Type="http://schemas.microsoft.com/office/2007/relationships/diagramDrawing" Target="../diagrams/drawing35.xml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Relationship Id="rId6" Type="http://schemas.openxmlformats.org/officeDocument/2006/relationships/diagramLayout" Target="../diagrams/layout36.xml"/><Relationship Id="rId5" Type="http://schemas.openxmlformats.org/officeDocument/2006/relationships/diagramData" Target="../diagrams/data36.xml"/><Relationship Id="rId4" Type="http://schemas.openxmlformats.org/officeDocument/2006/relationships/slide" Target="slide1.xml"/><Relationship Id="rId9" Type="http://schemas.microsoft.com/office/2007/relationships/diagramDrawing" Target="../diagrams/drawing36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Relationship Id="rId6" Type="http://schemas.openxmlformats.org/officeDocument/2006/relationships/diagramLayout" Target="../diagrams/layout37.xml"/><Relationship Id="rId5" Type="http://schemas.openxmlformats.org/officeDocument/2006/relationships/diagramData" Target="../diagrams/data37.xml"/><Relationship Id="rId4" Type="http://schemas.openxmlformats.org/officeDocument/2006/relationships/slide" Target="slide1.xml"/><Relationship Id="rId9" Type="http://schemas.microsoft.com/office/2007/relationships/diagramDrawing" Target="../diagrams/drawing3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slide" Target="slide1.xml"/><Relationship Id="rId9" Type="http://schemas.microsoft.com/office/2007/relationships/diagramDrawing" Target="../diagrams/drawing3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Relationship Id="rId6" Type="http://schemas.openxmlformats.org/officeDocument/2006/relationships/diagramLayout" Target="../diagrams/layout38.xml"/><Relationship Id="rId5" Type="http://schemas.openxmlformats.org/officeDocument/2006/relationships/diagramData" Target="../diagrams/data38.xml"/><Relationship Id="rId4" Type="http://schemas.openxmlformats.org/officeDocument/2006/relationships/slide" Target="slide1.xml"/><Relationship Id="rId9" Type="http://schemas.microsoft.com/office/2007/relationships/diagramDrawing" Target="../diagrams/drawing38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3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Relationship Id="rId6" Type="http://schemas.openxmlformats.org/officeDocument/2006/relationships/diagramLayout" Target="../diagrams/layout39.xml"/><Relationship Id="rId5" Type="http://schemas.openxmlformats.org/officeDocument/2006/relationships/diagramData" Target="../diagrams/data39.xml"/><Relationship Id="rId4" Type="http://schemas.openxmlformats.org/officeDocument/2006/relationships/slide" Target="slide1.xml"/><Relationship Id="rId9" Type="http://schemas.microsoft.com/office/2007/relationships/diagramDrawing" Target="../diagrams/drawing39.xml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Relationship Id="rId6" Type="http://schemas.openxmlformats.org/officeDocument/2006/relationships/diagramLayout" Target="../diagrams/layout40.xml"/><Relationship Id="rId5" Type="http://schemas.openxmlformats.org/officeDocument/2006/relationships/diagramData" Target="../diagrams/data40.xml"/><Relationship Id="rId4" Type="http://schemas.openxmlformats.org/officeDocument/2006/relationships/slide" Target="slide1.xml"/><Relationship Id="rId9" Type="http://schemas.microsoft.com/office/2007/relationships/diagramDrawing" Target="../diagrams/drawing40.x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Relationship Id="rId6" Type="http://schemas.openxmlformats.org/officeDocument/2006/relationships/diagramLayout" Target="../diagrams/layout41.xml"/><Relationship Id="rId5" Type="http://schemas.openxmlformats.org/officeDocument/2006/relationships/diagramData" Target="../diagrams/data41.xml"/><Relationship Id="rId4" Type="http://schemas.openxmlformats.org/officeDocument/2006/relationships/slide" Target="slide1.xml"/><Relationship Id="rId9" Type="http://schemas.microsoft.com/office/2007/relationships/diagramDrawing" Target="../diagrams/drawing41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Relationship Id="rId6" Type="http://schemas.openxmlformats.org/officeDocument/2006/relationships/diagramLayout" Target="../diagrams/layout42.xml"/><Relationship Id="rId5" Type="http://schemas.openxmlformats.org/officeDocument/2006/relationships/diagramData" Target="../diagrams/data42.xml"/><Relationship Id="rId4" Type="http://schemas.openxmlformats.org/officeDocument/2006/relationships/slide" Target="slide1.xml"/><Relationship Id="rId9" Type="http://schemas.microsoft.com/office/2007/relationships/diagramDrawing" Target="../diagrams/drawing42.xml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Relationship Id="rId6" Type="http://schemas.openxmlformats.org/officeDocument/2006/relationships/diagramLayout" Target="../diagrams/layout43.xml"/><Relationship Id="rId5" Type="http://schemas.openxmlformats.org/officeDocument/2006/relationships/diagramData" Target="../diagrams/data43.xml"/><Relationship Id="rId4" Type="http://schemas.openxmlformats.org/officeDocument/2006/relationships/slide" Target="slide1.xml"/><Relationship Id="rId9" Type="http://schemas.microsoft.com/office/2007/relationships/diagramDrawing" Target="../diagrams/drawing43.xml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Relationship Id="rId6" Type="http://schemas.openxmlformats.org/officeDocument/2006/relationships/diagramLayout" Target="../diagrams/layout44.xml"/><Relationship Id="rId5" Type="http://schemas.openxmlformats.org/officeDocument/2006/relationships/diagramData" Target="../diagrams/data44.xml"/><Relationship Id="rId4" Type="http://schemas.openxmlformats.org/officeDocument/2006/relationships/slide" Target="slide1.xml"/><Relationship Id="rId9" Type="http://schemas.microsoft.com/office/2007/relationships/diagramDrawing" Target="../diagrams/drawing44.xml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Relationship Id="rId6" Type="http://schemas.openxmlformats.org/officeDocument/2006/relationships/diagramLayout" Target="../diagrams/layout45.xml"/><Relationship Id="rId5" Type="http://schemas.openxmlformats.org/officeDocument/2006/relationships/diagramData" Target="../diagrams/data45.xml"/><Relationship Id="rId4" Type="http://schemas.openxmlformats.org/officeDocument/2006/relationships/slide" Target="slide1.xml"/><Relationship Id="rId9" Type="http://schemas.microsoft.com/office/2007/relationships/diagramDrawing" Target="../diagrams/drawing45.xml"/></Relationships>
</file>

<file path=ppt/slides/_rels/slide48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6.xml"/><Relationship Id="rId3" Type="http://schemas.openxmlformats.org/officeDocument/2006/relationships/notesSlide" Target="../notesSlides/notesSlide2.xml"/><Relationship Id="rId7" Type="http://schemas.openxmlformats.org/officeDocument/2006/relationships/diagramLayout" Target="../diagrams/layout4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Relationship Id="rId6" Type="http://schemas.openxmlformats.org/officeDocument/2006/relationships/diagramData" Target="../diagrams/data46.xml"/><Relationship Id="rId5" Type="http://schemas.openxmlformats.org/officeDocument/2006/relationships/slide" Target="slide1.xml"/><Relationship Id="rId10" Type="http://schemas.microsoft.com/office/2007/relationships/diagramDrawing" Target="../diagrams/drawing46.xml"/><Relationship Id="rId4" Type="http://schemas.openxmlformats.org/officeDocument/2006/relationships/image" Target="../media/image1.jpg"/><Relationship Id="rId9" Type="http://schemas.openxmlformats.org/officeDocument/2006/relationships/diagramColors" Target="../diagrams/colors46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Relationship Id="rId6" Type="http://schemas.openxmlformats.org/officeDocument/2006/relationships/diagramLayout" Target="../diagrams/layout47.xml"/><Relationship Id="rId5" Type="http://schemas.openxmlformats.org/officeDocument/2006/relationships/diagramData" Target="../diagrams/data47.xml"/><Relationship Id="rId4" Type="http://schemas.openxmlformats.org/officeDocument/2006/relationships/slide" Target="slide1.xml"/><Relationship Id="rId9" Type="http://schemas.microsoft.com/office/2007/relationships/diagramDrawing" Target="../diagrams/drawing4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Relationship Id="rId4" Type="http://schemas.openxmlformats.org/officeDocument/2006/relationships/slide" Target="slide1.xml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8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Relationship Id="rId6" Type="http://schemas.openxmlformats.org/officeDocument/2006/relationships/diagramLayout" Target="../diagrams/layout48.xml"/><Relationship Id="rId5" Type="http://schemas.openxmlformats.org/officeDocument/2006/relationships/diagramData" Target="../diagrams/data48.xml"/><Relationship Id="rId4" Type="http://schemas.openxmlformats.org/officeDocument/2006/relationships/slide" Target="slide1.xml"/><Relationship Id="rId9" Type="http://schemas.microsoft.com/office/2007/relationships/diagramDrawing" Target="../diagrams/drawing48.xml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9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Relationship Id="rId6" Type="http://schemas.openxmlformats.org/officeDocument/2006/relationships/diagramLayout" Target="../diagrams/layout49.xml"/><Relationship Id="rId5" Type="http://schemas.openxmlformats.org/officeDocument/2006/relationships/diagramData" Target="../diagrams/data49.xml"/><Relationship Id="rId4" Type="http://schemas.openxmlformats.org/officeDocument/2006/relationships/slide" Target="slide1.xml"/><Relationship Id="rId9" Type="http://schemas.microsoft.com/office/2007/relationships/diagramDrawing" Target="../diagrams/drawing49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0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0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Relationship Id="rId6" Type="http://schemas.openxmlformats.org/officeDocument/2006/relationships/diagramLayout" Target="../diagrams/layout50.xml"/><Relationship Id="rId5" Type="http://schemas.openxmlformats.org/officeDocument/2006/relationships/diagramData" Target="../diagrams/data50.xml"/><Relationship Id="rId4" Type="http://schemas.openxmlformats.org/officeDocument/2006/relationships/slide" Target="slide1.xml"/><Relationship Id="rId9" Type="http://schemas.microsoft.com/office/2007/relationships/diagramDrawing" Target="../diagrams/drawing50.xml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1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1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Relationship Id="rId6" Type="http://schemas.openxmlformats.org/officeDocument/2006/relationships/diagramLayout" Target="../diagrams/layout51.xml"/><Relationship Id="rId5" Type="http://schemas.openxmlformats.org/officeDocument/2006/relationships/diagramData" Target="../diagrams/data51.xml"/><Relationship Id="rId4" Type="http://schemas.openxmlformats.org/officeDocument/2006/relationships/slide" Target="slide1.xml"/><Relationship Id="rId9" Type="http://schemas.microsoft.com/office/2007/relationships/diagramDrawing" Target="../diagrams/drawing51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2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Relationship Id="rId6" Type="http://schemas.openxmlformats.org/officeDocument/2006/relationships/diagramLayout" Target="../diagrams/layout52.xml"/><Relationship Id="rId5" Type="http://schemas.openxmlformats.org/officeDocument/2006/relationships/diagramData" Target="../diagrams/data52.xml"/><Relationship Id="rId4" Type="http://schemas.openxmlformats.org/officeDocument/2006/relationships/slide" Target="slide1.xml"/><Relationship Id="rId9" Type="http://schemas.microsoft.com/office/2007/relationships/diagramDrawing" Target="../diagrams/drawing5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3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3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Relationship Id="rId6" Type="http://schemas.openxmlformats.org/officeDocument/2006/relationships/diagramLayout" Target="../diagrams/layout53.xml"/><Relationship Id="rId5" Type="http://schemas.openxmlformats.org/officeDocument/2006/relationships/diagramData" Target="../diagrams/data53.xml"/><Relationship Id="rId4" Type="http://schemas.openxmlformats.org/officeDocument/2006/relationships/slide" Target="slide1.xml"/><Relationship Id="rId9" Type="http://schemas.microsoft.com/office/2007/relationships/diagramDrawing" Target="../diagrams/drawing5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4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slide" Target="slide1.xml"/><Relationship Id="rId9" Type="http://schemas.microsoft.com/office/2007/relationships/diagramDrawing" Target="../diagrams/drawing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5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5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Relationship Id="rId6" Type="http://schemas.openxmlformats.org/officeDocument/2006/relationships/diagramLayout" Target="../diagrams/layout5.xml"/><Relationship Id="rId5" Type="http://schemas.openxmlformats.org/officeDocument/2006/relationships/diagramData" Target="../diagrams/data5.xml"/><Relationship Id="rId4" Type="http://schemas.openxmlformats.org/officeDocument/2006/relationships/slide" Target="slide1.xml"/><Relationship Id="rId9" Type="http://schemas.microsoft.com/office/2007/relationships/diagramDrawing" Target="../diagrams/drawing5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6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Relationship Id="rId6" Type="http://schemas.openxmlformats.org/officeDocument/2006/relationships/diagramLayout" Target="../diagrams/layout6.xml"/><Relationship Id="rId5" Type="http://schemas.openxmlformats.org/officeDocument/2006/relationships/diagramData" Target="../diagrams/data6.xml"/><Relationship Id="rId4" Type="http://schemas.openxmlformats.org/officeDocument/2006/relationships/slide" Target="slide1.xml"/><Relationship Id="rId9" Type="http://schemas.microsoft.com/office/2007/relationships/diagramDrawing" Target="../diagrams/drawin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7.xml"/><Relationship Id="rId3" Type="http://schemas.openxmlformats.org/officeDocument/2006/relationships/image" Target="../media/image1.jpg"/><Relationship Id="rId7" Type="http://schemas.openxmlformats.org/officeDocument/2006/relationships/diagramQuickStyle" Target="../diagrams/quickStyl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6" Type="http://schemas.openxmlformats.org/officeDocument/2006/relationships/diagramLayout" Target="../diagrams/layout7.xml"/><Relationship Id="rId5" Type="http://schemas.openxmlformats.org/officeDocument/2006/relationships/diagramData" Target="../diagrams/data7.xml"/><Relationship Id="rId4" Type="http://schemas.openxmlformats.org/officeDocument/2006/relationships/slide" Target="slide1.xml"/><Relationship Id="rId9" Type="http://schemas.microsoft.com/office/2007/relationships/diagramDrawing" Target="../diagrams/drawin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14 Grupo"/>
          <p:cNvGrpSpPr>
            <a:grpSpLocks/>
          </p:cNvGrpSpPr>
          <p:nvPr/>
        </p:nvGrpSpPr>
        <p:grpSpPr bwMode="auto">
          <a:xfrm>
            <a:off x="588871" y="296652"/>
            <a:ext cx="8411621" cy="6350778"/>
            <a:chOff x="564177" y="504013"/>
            <a:chExt cx="8466618" cy="6654134"/>
          </a:xfrm>
        </p:grpSpPr>
        <p:sp>
          <p:nvSpPr>
            <p:cNvPr id="67" name="66 Forma libre">
              <a:hlinkClick r:id="rId5" action="ppaction://hlinksldjump"/>
            </p:cNvPr>
            <p:cNvSpPr/>
            <p:nvPr/>
          </p:nvSpPr>
          <p:spPr>
            <a:xfrm>
              <a:off x="4242710" y="504013"/>
              <a:ext cx="708141" cy="29398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Asamblea de Gobernadores(as)</a:t>
              </a:r>
            </a:p>
          </p:txBody>
        </p:sp>
        <p:sp>
          <p:nvSpPr>
            <p:cNvPr id="68" name="67 Forma libre">
              <a:hlinkClick r:id="rId6" action="ppaction://hlinksldjump"/>
            </p:cNvPr>
            <p:cNvSpPr/>
            <p:nvPr/>
          </p:nvSpPr>
          <p:spPr>
            <a:xfrm>
              <a:off x="4242710" y="1234221"/>
              <a:ext cx="660359" cy="28291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Junta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Directiva</a:t>
              </a:r>
            </a:p>
          </p:txBody>
        </p:sp>
        <p:sp>
          <p:nvSpPr>
            <p:cNvPr id="69" name="68 Forma libre">
              <a:hlinkClick r:id="rId7" action="ppaction://hlinksldjump"/>
            </p:cNvPr>
            <p:cNvSpPr/>
            <p:nvPr/>
          </p:nvSpPr>
          <p:spPr>
            <a:xfrm>
              <a:off x="4235968" y="1690995"/>
              <a:ext cx="663534" cy="2860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solidFill>
                <a:srgbClr val="4571ED"/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Presidencia y     Dirección Ejecutiva</a:t>
              </a:r>
            </a:p>
          </p:txBody>
        </p:sp>
        <p:sp>
          <p:nvSpPr>
            <p:cNvPr id="71" name="70 Forma libre">
              <a:hlinkClick r:id="rId8" action="ppaction://hlinksldjump"/>
            </p:cNvPr>
            <p:cNvSpPr/>
            <p:nvPr/>
          </p:nvSpPr>
          <p:spPr>
            <a:xfrm>
              <a:off x="564177" y="3952423"/>
              <a:ext cx="566429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Administrativa</a:t>
              </a:r>
            </a:p>
          </p:txBody>
        </p:sp>
        <p:sp>
          <p:nvSpPr>
            <p:cNvPr id="72" name="71 Forma libre">
              <a:hlinkClick r:id="rId9" action="ppaction://hlinksldjump"/>
            </p:cNvPr>
            <p:cNvSpPr/>
            <p:nvPr/>
          </p:nvSpPr>
          <p:spPr>
            <a:xfrm>
              <a:off x="991501" y="49692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Gestión y Desarrollo Humano</a:t>
              </a:r>
            </a:p>
          </p:txBody>
        </p:sp>
        <p:sp>
          <p:nvSpPr>
            <p:cNvPr id="73" name="72 Forma libre">
              <a:hlinkClick r:id="rId10" action="ppaction://hlinksldjump"/>
            </p:cNvPr>
            <p:cNvSpPr/>
            <p:nvPr/>
          </p:nvSpPr>
          <p:spPr>
            <a:xfrm>
              <a:off x="991501" y="5421025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Recursos Logísticos</a:t>
              </a:r>
            </a:p>
          </p:txBody>
        </p:sp>
        <p:sp>
          <p:nvSpPr>
            <p:cNvPr id="74" name="73 Forma libre">
              <a:hlinkClick r:id="rId11" action="ppaction://hlinksldjump"/>
            </p:cNvPr>
            <p:cNvSpPr/>
            <p:nvPr/>
          </p:nvSpPr>
          <p:spPr>
            <a:xfrm>
              <a:off x="991501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Seguros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75" name="74 Forma libre">
              <a:hlinkClick r:id="rId12" action="ppaction://hlinksldjump"/>
            </p:cNvPr>
            <p:cNvSpPr/>
            <p:nvPr/>
          </p:nvSpPr>
          <p:spPr>
            <a:xfrm>
              <a:off x="1607572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   Finanzas</a:t>
              </a:r>
            </a:p>
          </p:txBody>
        </p:sp>
        <p:sp>
          <p:nvSpPr>
            <p:cNvPr id="76" name="75 Forma libre">
              <a:hlinkClick r:id="rId13" action="ppaction://hlinksldjump"/>
            </p:cNvPr>
            <p:cNvSpPr/>
            <p:nvPr/>
          </p:nvSpPr>
          <p:spPr>
            <a:xfrm>
              <a:off x="2145310" y="5011432"/>
              <a:ext cx="666762" cy="2973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Contabilidad</a:t>
              </a:r>
            </a:p>
          </p:txBody>
        </p:sp>
        <p:sp>
          <p:nvSpPr>
            <p:cNvPr id="77" name="76 Forma libre">
              <a:hlinkClick r:id="rId14" action="ppaction://hlinksldjump"/>
            </p:cNvPr>
            <p:cNvSpPr/>
            <p:nvPr/>
          </p:nvSpPr>
          <p:spPr>
            <a:xfrm>
              <a:off x="2135325" y="5424541"/>
              <a:ext cx="662294" cy="33691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Presupuesto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Cotizaciones</a:t>
              </a:r>
            </a:p>
          </p:txBody>
        </p:sp>
        <p:sp>
          <p:nvSpPr>
            <p:cNvPr id="78" name="77 Forma libre">
              <a:hlinkClick r:id="rId15" action="ppaction://hlinksldjump"/>
            </p:cNvPr>
            <p:cNvSpPr/>
            <p:nvPr/>
          </p:nvSpPr>
          <p:spPr>
            <a:xfrm>
              <a:off x="2151162" y="5873711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Tesorería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y Custodia</a:t>
              </a:r>
            </a:p>
          </p:txBody>
        </p:sp>
        <p:sp>
          <p:nvSpPr>
            <p:cNvPr id="79" name="78 Forma libre">
              <a:hlinkClick r:id="rId16" action="ppaction://hlinksldjump"/>
            </p:cNvPr>
            <p:cNvSpPr/>
            <p:nvPr/>
          </p:nvSpPr>
          <p:spPr>
            <a:xfrm>
              <a:off x="1136460" y="43957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Recursos Financieros</a:t>
              </a:r>
            </a:p>
          </p:txBody>
        </p:sp>
        <p:sp>
          <p:nvSpPr>
            <p:cNvPr id="80" name="79 Forma libre">
              <a:hlinkClick r:id="rId17" action="ppaction://hlinksldjump"/>
            </p:cNvPr>
            <p:cNvSpPr/>
            <p:nvPr/>
          </p:nvSpPr>
          <p:spPr>
            <a:xfrm>
              <a:off x="7119411" y="3971747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Servicio al Cliente</a:t>
              </a:r>
            </a:p>
          </p:txBody>
        </p:sp>
        <p:sp>
          <p:nvSpPr>
            <p:cNvPr id="81" name="80 Forma libre">
              <a:hlinkClick r:id="rId18" action="ppaction://hlinksldjump"/>
            </p:cNvPr>
            <p:cNvSpPr/>
            <p:nvPr/>
          </p:nvSpPr>
          <p:spPr>
            <a:xfrm>
              <a:off x="7442114" y="5043787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Ventas</a:t>
              </a:r>
            </a:p>
          </p:txBody>
        </p:sp>
        <p:sp>
          <p:nvSpPr>
            <p:cNvPr id="82" name="81 Forma libre">
              <a:hlinkClick r:id="rId19" action="ppaction://hlinksldjump"/>
            </p:cNvPr>
            <p:cNvSpPr/>
            <p:nvPr/>
          </p:nvSpPr>
          <p:spPr>
            <a:xfrm>
              <a:off x="7442114" y="5525337"/>
              <a:ext cx="682695" cy="3438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Atención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al Cliente</a:t>
              </a:r>
            </a:p>
          </p:txBody>
        </p:sp>
        <p:sp>
          <p:nvSpPr>
            <p:cNvPr id="83" name="82 Forma libre">
              <a:hlinkClick r:id="rId20" action="ppaction://hlinksldjump"/>
            </p:cNvPr>
            <p:cNvSpPr/>
            <p:nvPr/>
          </p:nvSpPr>
          <p:spPr>
            <a:xfrm>
              <a:off x="7442114" y="6055916"/>
              <a:ext cx="682695" cy="349644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Servicios en Línea</a:t>
              </a:r>
            </a:p>
          </p:txBody>
        </p:sp>
        <p:sp>
          <p:nvSpPr>
            <p:cNvPr id="84" name="83 Forma libre">
              <a:hlinkClick r:id="rId21" action="ppaction://hlinksldjump"/>
            </p:cNvPr>
            <p:cNvSpPr/>
            <p:nvPr/>
          </p:nvSpPr>
          <p:spPr>
            <a:xfrm>
              <a:off x="3854415" y="3957464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Legal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  <p:sp>
          <p:nvSpPr>
            <p:cNvPr id="85" name="84 Forma libre">
              <a:hlinkClick r:id="rId22" action="ppaction://hlinksldjump"/>
            </p:cNvPr>
            <p:cNvSpPr/>
            <p:nvPr/>
          </p:nvSpPr>
          <p:spPr>
            <a:xfrm>
              <a:off x="4325527" y="4856587"/>
              <a:ext cx="682695" cy="352782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Escrituración</a:t>
              </a:r>
            </a:p>
          </p:txBody>
        </p:sp>
        <p:sp>
          <p:nvSpPr>
            <p:cNvPr id="86" name="85 Forma libre">
              <a:hlinkClick r:id="rId23" action="ppaction://hlinksldjump"/>
            </p:cNvPr>
            <p:cNvSpPr/>
            <p:nvPr/>
          </p:nvSpPr>
          <p:spPr>
            <a:xfrm>
              <a:off x="4325527" y="530392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Registro          de Documentos</a:t>
              </a:r>
            </a:p>
          </p:txBody>
        </p:sp>
        <p:sp>
          <p:nvSpPr>
            <p:cNvPr id="87" name="86 Forma libre">
              <a:hlinkClick r:id="rId24" action="ppaction://hlinksldjump"/>
            </p:cNvPr>
            <p:cNvSpPr/>
            <p:nvPr/>
          </p:nvSpPr>
          <p:spPr>
            <a:xfrm>
              <a:off x="4325527" y="5749524"/>
              <a:ext cx="682695" cy="34136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Recuperación Judicial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88" name="87 Forma libre">
              <a:hlinkClick r:id="rId25" action="ppaction://hlinksldjump"/>
            </p:cNvPr>
            <p:cNvSpPr/>
            <p:nvPr/>
          </p:nvSpPr>
          <p:spPr>
            <a:xfrm>
              <a:off x="3347062" y="4400850"/>
              <a:ext cx="682695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Unidad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/>
                <a:t>Técnica Legal</a:t>
              </a:r>
            </a:p>
          </p:txBody>
        </p:sp>
        <p:sp>
          <p:nvSpPr>
            <p:cNvPr id="89" name="88 Forma libre">
              <a:hlinkClick r:id="rId26" action="ppaction://hlinksldjump"/>
            </p:cNvPr>
            <p:cNvSpPr/>
            <p:nvPr/>
          </p:nvSpPr>
          <p:spPr>
            <a:xfrm>
              <a:off x="4772628" y="394926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   Tecnología de la Información</a:t>
              </a:r>
            </a:p>
          </p:txBody>
        </p:sp>
        <p:sp>
          <p:nvSpPr>
            <p:cNvPr id="90" name="89 Forma libre">
              <a:hlinkClick r:id="rId27" action="ppaction://hlinksldjump"/>
            </p:cNvPr>
            <p:cNvSpPr/>
            <p:nvPr/>
          </p:nvSpPr>
          <p:spPr>
            <a:xfrm>
              <a:off x="5261898" y="4893806"/>
              <a:ext cx="682695" cy="35066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SV" sz="700" dirty="0">
                  <a:solidFill>
                    <a:schemeClr val="tx1"/>
                  </a:solidFill>
                </a:rPr>
                <a:t>Área de              Gestión de Infraestructura TI</a:t>
              </a:r>
            </a:p>
          </p:txBody>
        </p:sp>
        <p:sp>
          <p:nvSpPr>
            <p:cNvPr id="91" name="90 Forma libre">
              <a:hlinkClick r:id="rId28" action="ppaction://hlinksldjump"/>
            </p:cNvPr>
            <p:cNvSpPr/>
            <p:nvPr/>
          </p:nvSpPr>
          <p:spPr>
            <a:xfrm>
              <a:off x="5267751" y="5379759"/>
              <a:ext cx="682695" cy="3439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Sistemas de Información</a:t>
              </a:r>
            </a:p>
          </p:txBody>
        </p:sp>
        <p:sp>
          <p:nvSpPr>
            <p:cNvPr id="92" name="91 Forma libre">
              <a:hlinkClick r:id="rId29" action="ppaction://hlinksldjump"/>
            </p:cNvPr>
            <p:cNvSpPr/>
            <p:nvPr/>
          </p:nvSpPr>
          <p:spPr>
            <a:xfrm>
              <a:off x="5267751" y="5835068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Producción y Soporte</a:t>
              </a:r>
            </a:p>
          </p:txBody>
        </p:sp>
        <p:sp>
          <p:nvSpPr>
            <p:cNvPr id="93" name="92 Forma libre">
              <a:hlinkClick r:id="rId30" action="ppaction://hlinksldjump"/>
            </p:cNvPr>
            <p:cNvSpPr/>
            <p:nvPr/>
          </p:nvSpPr>
          <p:spPr>
            <a:xfrm>
              <a:off x="2767233" y="3966590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Créditos</a:t>
              </a:r>
            </a:p>
          </p:txBody>
        </p:sp>
        <p:sp>
          <p:nvSpPr>
            <p:cNvPr id="94" name="93 Forma libre">
              <a:hlinkClick r:id="rId31" action="ppaction://hlinksldjump"/>
            </p:cNvPr>
            <p:cNvSpPr/>
            <p:nvPr/>
          </p:nvSpPr>
          <p:spPr>
            <a:xfrm>
              <a:off x="3232490" y="5080020"/>
              <a:ext cx="682695" cy="341919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Aprobación de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Créditos</a:t>
              </a:r>
            </a:p>
          </p:txBody>
        </p:sp>
        <p:sp>
          <p:nvSpPr>
            <p:cNvPr id="95" name="94 Forma libre">
              <a:hlinkClick r:id="rId32" action="ppaction://hlinksldjump"/>
            </p:cNvPr>
            <p:cNvSpPr/>
            <p:nvPr/>
          </p:nvSpPr>
          <p:spPr>
            <a:xfrm>
              <a:off x="3232490" y="5496473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   Préstamos</a:t>
              </a:r>
              <a:endParaRPr lang="es-ES" sz="500" dirty="0">
                <a:solidFill>
                  <a:schemeClr val="tx1"/>
                </a:solidFill>
              </a:endParaRPr>
            </a:p>
          </p:txBody>
        </p:sp>
        <p:sp>
          <p:nvSpPr>
            <p:cNvPr id="96" name="95 Forma libre">
              <a:hlinkClick r:id="rId33" action="ppaction://hlinksldjump"/>
            </p:cNvPr>
            <p:cNvSpPr/>
            <p:nvPr/>
          </p:nvSpPr>
          <p:spPr>
            <a:xfrm>
              <a:off x="2254027" y="441252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/>
                <a:t>Unidad de Administración de Cartera</a:t>
              </a:r>
            </a:p>
          </p:txBody>
        </p:sp>
        <p:sp>
          <p:nvSpPr>
            <p:cNvPr id="97" name="96 Forma libre">
              <a:hlinkClick r:id="rId34" action="ppaction://hlinksldjump"/>
            </p:cNvPr>
            <p:cNvSpPr/>
            <p:nvPr/>
          </p:nvSpPr>
          <p:spPr>
            <a:xfrm>
              <a:off x="5986686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 de Planificación</a:t>
              </a:r>
            </a:p>
          </p:txBody>
        </p:sp>
        <p:sp>
          <p:nvSpPr>
            <p:cNvPr id="98" name="97 Forma libre">
              <a:hlinkClick r:id="rId35" action="ppaction://hlinksldjump"/>
            </p:cNvPr>
            <p:cNvSpPr/>
            <p:nvPr/>
          </p:nvSpPr>
          <p:spPr>
            <a:xfrm>
              <a:off x="6494037" y="4856082"/>
              <a:ext cx="682695" cy="34917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 cmpd="sng"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        Planeación</a:t>
              </a:r>
            </a:p>
          </p:txBody>
        </p:sp>
        <p:sp>
          <p:nvSpPr>
            <p:cNvPr id="99" name="98 Forma libre">
              <a:hlinkClick r:id="rId36" action="ppaction://hlinksldjump"/>
            </p:cNvPr>
            <p:cNvSpPr/>
            <p:nvPr/>
          </p:nvSpPr>
          <p:spPr>
            <a:xfrm>
              <a:off x="6494037" y="5271044"/>
              <a:ext cx="685611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Área de Desarrollo Organizacional</a:t>
              </a:r>
            </a:p>
          </p:txBody>
        </p:sp>
        <p:sp>
          <p:nvSpPr>
            <p:cNvPr id="100" name="99 Forma libre">
              <a:hlinkClick r:id="rId37" action="ppaction://hlinksldjump"/>
            </p:cNvPr>
            <p:cNvSpPr/>
            <p:nvPr/>
          </p:nvSpPr>
          <p:spPr>
            <a:xfrm>
              <a:off x="5513443" y="4400851"/>
              <a:ext cx="690679" cy="3467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Unidad de                        Calidad</a:t>
              </a:r>
            </a:p>
          </p:txBody>
        </p:sp>
        <p:sp>
          <p:nvSpPr>
            <p:cNvPr id="101" name="100 Forma libre">
              <a:hlinkClick r:id="rId38" action="ppaction://hlinksldjump"/>
            </p:cNvPr>
            <p:cNvSpPr/>
            <p:nvPr/>
          </p:nvSpPr>
          <p:spPr>
            <a:xfrm>
              <a:off x="8049855" y="3969459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  <a:scene3d>
              <a:camera prst="orthographicFront"/>
              <a:lightRig rig="flat" dir="t"/>
            </a:scene3d>
            <a:sp3d prstMaterial="plastic">
              <a:bevelB w="88900" h="31750" prst="angle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b="1" dirty="0">
                  <a:solidFill>
                    <a:schemeClr val="bg1"/>
                  </a:solidFill>
                </a:rPr>
                <a:t>Técnica</a:t>
              </a:r>
              <a:endParaRPr lang="es-ES" sz="700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101 Forma libre">
              <a:hlinkClick r:id="rId39" action="ppaction://hlinksldjump"/>
            </p:cNvPr>
            <p:cNvSpPr/>
            <p:nvPr/>
          </p:nvSpPr>
          <p:spPr>
            <a:xfrm>
              <a:off x="8348100" y="4827899"/>
              <a:ext cx="682695" cy="340251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Valúos de Garantías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3" name="102 Forma libre">
              <a:hlinkClick r:id="rId40" action="ppaction://hlinksldjump"/>
            </p:cNvPr>
            <p:cNvSpPr/>
            <p:nvPr/>
          </p:nvSpPr>
          <p:spPr>
            <a:xfrm>
              <a:off x="8348099" y="5260853"/>
              <a:ext cx="682695" cy="341347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700" dirty="0">
                  <a:solidFill>
                    <a:schemeClr val="tx1"/>
                  </a:solidFill>
                </a:rPr>
                <a:t>Área de  Supervisión de Proyectos</a:t>
              </a:r>
              <a:endParaRPr lang="es-ES" sz="700" dirty="0">
                <a:solidFill>
                  <a:schemeClr val="tx1"/>
                </a:solidFill>
              </a:endParaRPr>
            </a:p>
          </p:txBody>
        </p:sp>
        <p:sp>
          <p:nvSpPr>
            <p:cNvPr id="104" name="103 Forma libre">
              <a:hlinkClick r:id="rId41" action="ppaction://hlinksldjump"/>
            </p:cNvPr>
            <p:cNvSpPr/>
            <p:nvPr/>
          </p:nvSpPr>
          <p:spPr>
            <a:xfrm>
              <a:off x="3520443" y="3453293"/>
              <a:ext cx="682583" cy="338235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w="0"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UACI</a:t>
              </a:r>
            </a:p>
          </p:txBody>
        </p:sp>
        <p:sp>
          <p:nvSpPr>
            <p:cNvPr id="105" name="104 Forma libre">
              <a:hlinkClick r:id="rId42" action="ppaction://hlinksldjump"/>
            </p:cNvPr>
            <p:cNvSpPr/>
            <p:nvPr/>
          </p:nvSpPr>
          <p:spPr>
            <a:xfrm>
              <a:off x="4920532" y="3481742"/>
              <a:ext cx="620674" cy="31452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>
              <a:solidFill>
                <a:schemeClr val="tx1"/>
              </a:solidFill>
              <a:prstDash val="solid"/>
            </a:ln>
            <a:effectLst/>
          </p:spPr>
          <p:style>
            <a:lnRef idx="1">
              <a:scrgbClr r="0" g="0" b="0"/>
            </a:lnRef>
            <a:fillRef idx="1">
              <a:scrgbClr r="0" g="0" b="0"/>
            </a:fillRef>
            <a:effectRef idx="2">
              <a:scrgbClr r="0" g="0" b="0"/>
            </a:effectRef>
            <a:fontRef idx="minor"/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Unidad de             Riesgos</a:t>
              </a:r>
            </a:p>
          </p:txBody>
        </p:sp>
        <p:sp>
          <p:nvSpPr>
            <p:cNvPr id="107" name="106 Forma libre">
              <a:hlinkClick r:id="rId43" action="ppaction://hlinksldjump"/>
            </p:cNvPr>
            <p:cNvSpPr/>
            <p:nvPr/>
          </p:nvSpPr>
          <p:spPr>
            <a:xfrm>
              <a:off x="4971290" y="2394106"/>
              <a:ext cx="636548" cy="2739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6350">
              <a:solidFill>
                <a:schemeClr val="tx2">
                  <a:lumMod val="60000"/>
                  <a:lumOff val="4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Oficialía de </a:t>
              </a:r>
            </a:p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Cumplimiento</a:t>
              </a:r>
            </a:p>
          </p:txBody>
        </p:sp>
        <p:sp>
          <p:nvSpPr>
            <p:cNvPr id="110" name="109 Forma libre">
              <a:hlinkClick r:id="rId44" action="ppaction://hlinksldjump"/>
            </p:cNvPr>
            <p:cNvSpPr/>
            <p:nvPr/>
          </p:nvSpPr>
          <p:spPr>
            <a:xfrm>
              <a:off x="3702919" y="880225"/>
              <a:ext cx="664620" cy="243070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Auditoría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tx1"/>
                  </a:solidFill>
                </a:rPr>
                <a:t>Externa</a:t>
              </a:r>
            </a:p>
          </p:txBody>
        </p:sp>
        <p:sp>
          <p:nvSpPr>
            <p:cNvPr id="111" name="110 Forma libre">
              <a:hlinkClick r:id="rId45" action="ppaction://hlinksldjump"/>
            </p:cNvPr>
            <p:cNvSpPr/>
            <p:nvPr/>
          </p:nvSpPr>
          <p:spPr>
            <a:xfrm>
              <a:off x="4780840" y="851731"/>
              <a:ext cx="592101" cy="25920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  <a:prstDash val="solid"/>
            </a:ln>
            <a:effectLst/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Consejo de       Vigilancia</a:t>
              </a:r>
            </a:p>
          </p:txBody>
        </p:sp>
        <p:sp>
          <p:nvSpPr>
            <p:cNvPr id="112" name="111 Forma libre">
              <a:hlinkClick r:id="rId46" action="ppaction://hlinksldjump"/>
            </p:cNvPr>
            <p:cNvSpPr/>
            <p:nvPr/>
          </p:nvSpPr>
          <p:spPr>
            <a:xfrm>
              <a:off x="7247880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 Miguel</a:t>
              </a:r>
            </a:p>
          </p:txBody>
        </p:sp>
        <p:sp>
          <p:nvSpPr>
            <p:cNvPr id="113" name="112 Forma libre">
              <a:hlinkClick r:id="rId47" action="ppaction://hlinksldjump"/>
            </p:cNvPr>
            <p:cNvSpPr/>
            <p:nvPr/>
          </p:nvSpPr>
          <p:spPr>
            <a:xfrm>
              <a:off x="6404514" y="6817719"/>
              <a:ext cx="682695" cy="340428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0">
              <a:scrgbClr r="0" g="0" b="0"/>
            </a:lnRef>
            <a:fillRef idx="3">
              <a:scrgbClr r="0" g="0" b="0"/>
            </a:fillRef>
            <a:effectRef idx="2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Agencia 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dirty="0">
                  <a:solidFill>
                    <a:schemeClr val="tx1"/>
                  </a:solidFill>
                </a:rPr>
                <a:t>Santa Ana</a:t>
              </a:r>
            </a:p>
          </p:txBody>
        </p:sp>
        <p:sp>
          <p:nvSpPr>
            <p:cNvPr id="70" name="69 Forma libre">
              <a:hlinkClick r:id="rId48" action="ppaction://hlinksldjump"/>
            </p:cNvPr>
            <p:cNvSpPr/>
            <p:nvPr/>
          </p:nvSpPr>
          <p:spPr>
            <a:xfrm>
              <a:off x="4269697" y="2655122"/>
              <a:ext cx="593688" cy="341396"/>
            </a:xfrm>
            <a:custGeom>
              <a:avLst/>
              <a:gdLst>
                <a:gd name="connsiteX0" fmla="*/ 0 w 682695"/>
                <a:gd name="connsiteY0" fmla="*/ 0 h 341347"/>
                <a:gd name="connsiteX1" fmla="*/ 682695 w 682695"/>
                <a:gd name="connsiteY1" fmla="*/ 0 h 341347"/>
                <a:gd name="connsiteX2" fmla="*/ 682695 w 682695"/>
                <a:gd name="connsiteY2" fmla="*/ 341347 h 341347"/>
                <a:gd name="connsiteX3" fmla="*/ 0 w 682695"/>
                <a:gd name="connsiteY3" fmla="*/ 341347 h 341347"/>
                <a:gd name="connsiteX4" fmla="*/ 0 w 682695"/>
                <a:gd name="connsiteY4" fmla="*/ 0 h 3413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2695" h="341347">
                  <a:moveTo>
                    <a:pt x="0" y="0"/>
                  </a:moveTo>
                  <a:lnTo>
                    <a:pt x="682695" y="0"/>
                  </a:lnTo>
                  <a:lnTo>
                    <a:pt x="682695" y="341347"/>
                  </a:lnTo>
                  <a:lnTo>
                    <a:pt x="0" y="34134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>
                <a:lumMod val="75000"/>
              </a:schemeClr>
            </a:solidFill>
            <a:ln cmpd="sng">
              <a:noFill/>
              <a:prstDash val="solid"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0">
              <a:scrgbClr r="0" g="0" b="0"/>
            </a:lnRef>
            <a:fillRef idx="3">
              <a:scrgbClr r="0" g="0" b="0"/>
            </a:fillRef>
            <a:effectRef idx="1">
              <a:scrgbClr r="0" g="0" b="0"/>
            </a:effectRef>
            <a:fontRef idx="minor">
              <a:schemeClr val="lt1"/>
            </a:fontRef>
          </p:style>
          <p:txBody>
            <a:bodyPr lIns="4445" tIns="4445" rIns="4445" bIns="4445" spcCol="1270" anchor="ctr"/>
            <a:lstStyle/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Gerencia</a:t>
              </a:r>
            </a:p>
            <a:p>
              <a:pPr algn="ctr" defTabSz="311150">
                <a:lnSpc>
                  <a:spcPct val="90000"/>
                </a:lnSpc>
                <a:spcAft>
                  <a:spcPts val="0"/>
                </a:spcAft>
                <a:defRPr/>
              </a:pPr>
              <a:r>
                <a:rPr lang="es-ES" sz="700" b="1" dirty="0">
                  <a:solidFill>
                    <a:schemeClr val="bg1"/>
                  </a:solidFill>
                </a:rPr>
                <a:t> General</a:t>
              </a:r>
              <a:endParaRPr lang="es-ES" sz="5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2051" name="4 CuadroTexto"/>
          <p:cNvSpPr txBox="1">
            <a:spLocks noChangeArrowheads="1"/>
          </p:cNvSpPr>
          <p:nvPr/>
        </p:nvSpPr>
        <p:spPr bwMode="auto">
          <a:xfrm>
            <a:off x="137989" y="908720"/>
            <a:ext cx="176971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MX" altLang="es-SV" sz="1400" b="1" dirty="0">
                <a:latin typeface="+mn-lt"/>
                <a:cs typeface="Times New Roman" panose="02020603050405020304" pitchFamily="18" charset="0"/>
              </a:rPr>
              <a:t>Organigrama General</a:t>
            </a:r>
            <a:endParaRPr lang="es-ES" altLang="es-SV" sz="1400" b="1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1" name="Text Box 122"/>
          <p:cNvSpPr txBox="1">
            <a:spLocks noChangeArrowheads="1"/>
          </p:cNvSpPr>
          <p:nvPr/>
        </p:nvSpPr>
        <p:spPr bwMode="auto">
          <a:xfrm>
            <a:off x="1309688" y="6472238"/>
            <a:ext cx="158273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Presidente y Director Ejecutivo</a:t>
            </a:r>
            <a:endParaRPr lang="es-ES" sz="800" b="1" dirty="0">
              <a:latin typeface="+mn-lt"/>
            </a:endParaRPr>
          </a:p>
        </p:txBody>
      </p:sp>
      <p:sp>
        <p:nvSpPr>
          <p:cNvPr id="32" name="Text Box 104"/>
          <p:cNvSpPr txBox="1">
            <a:spLocks noChangeArrowheads="1"/>
          </p:cNvSpPr>
          <p:nvPr/>
        </p:nvSpPr>
        <p:spPr bwMode="auto">
          <a:xfrm>
            <a:off x="3260725" y="6472238"/>
            <a:ext cx="1606550" cy="3381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s-SV" sz="800" b="1" dirty="0">
                <a:latin typeface="Garamond" pitchFamily="18" charset="0"/>
              </a:rPr>
              <a:t>____________________________</a:t>
            </a:r>
          </a:p>
          <a:p>
            <a:pPr algn="ctr">
              <a:defRPr/>
            </a:pPr>
            <a:r>
              <a:rPr lang="es-SV" sz="800" b="1" dirty="0">
                <a:latin typeface="+mn-lt"/>
              </a:rPr>
              <a:t>Gerente General</a:t>
            </a:r>
            <a:endParaRPr lang="es-ES" sz="800" b="1" dirty="0">
              <a:latin typeface="+mn-lt"/>
            </a:endParaRPr>
          </a:p>
        </p:txBody>
      </p:sp>
      <p:sp>
        <p:nvSpPr>
          <p:cNvPr id="114" name="113 Forma libre">
            <a:hlinkClick r:id="rId49" action="ppaction://hlinksldjump"/>
          </p:cNvPr>
          <p:cNvSpPr/>
          <p:nvPr/>
        </p:nvSpPr>
        <p:spPr bwMode="auto">
          <a:xfrm>
            <a:off x="7409668" y="4157576"/>
            <a:ext cx="690724" cy="351544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Activos Extraordinarios</a:t>
            </a:r>
          </a:p>
        </p:txBody>
      </p:sp>
      <p:sp>
        <p:nvSpPr>
          <p:cNvPr id="116" name="115 Forma libre">
            <a:hlinkClick r:id="rId50" action="ppaction://hlinksldjump"/>
          </p:cNvPr>
          <p:cNvSpPr/>
          <p:nvPr/>
        </p:nvSpPr>
        <p:spPr bwMode="auto">
          <a:xfrm>
            <a:off x="5257459" y="5804756"/>
            <a:ext cx="682693" cy="36054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de Servicios TI</a:t>
            </a:r>
          </a:p>
        </p:txBody>
      </p:sp>
      <p:cxnSp>
        <p:nvCxnSpPr>
          <p:cNvPr id="2074" name="2073 Conector recto"/>
          <p:cNvCxnSpPr/>
          <p:nvPr/>
        </p:nvCxnSpPr>
        <p:spPr>
          <a:xfrm>
            <a:off x="1979712" y="3933825"/>
            <a:ext cx="0" cy="1619411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9" name="2078 Conector recto"/>
          <p:cNvCxnSpPr/>
          <p:nvPr/>
        </p:nvCxnSpPr>
        <p:spPr>
          <a:xfrm>
            <a:off x="3087899" y="3943350"/>
            <a:ext cx="7937" cy="12674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133 Conector recto"/>
          <p:cNvCxnSpPr/>
          <p:nvPr/>
        </p:nvCxnSpPr>
        <p:spPr>
          <a:xfrm flipV="1">
            <a:off x="863588" y="3916364"/>
            <a:ext cx="0" cy="213192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181 Conector recto"/>
          <p:cNvCxnSpPr>
            <a:cxnSpLocks/>
          </p:cNvCxnSpPr>
          <p:nvPr/>
        </p:nvCxnSpPr>
        <p:spPr>
          <a:xfrm>
            <a:off x="863588" y="472514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137 Conector recto"/>
          <p:cNvCxnSpPr/>
          <p:nvPr/>
        </p:nvCxnSpPr>
        <p:spPr>
          <a:xfrm flipH="1">
            <a:off x="4174368" y="3924300"/>
            <a:ext cx="1588" cy="1520924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"/>
          <p:cNvCxnSpPr/>
          <p:nvPr/>
        </p:nvCxnSpPr>
        <p:spPr>
          <a:xfrm flipH="1">
            <a:off x="5096185" y="3919538"/>
            <a:ext cx="15875" cy="20653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170 Conector recto"/>
          <p:cNvCxnSpPr/>
          <p:nvPr/>
        </p:nvCxnSpPr>
        <p:spPr>
          <a:xfrm>
            <a:off x="6336196" y="3933825"/>
            <a:ext cx="1588" cy="105249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180 Conector recto"/>
          <p:cNvCxnSpPr/>
          <p:nvPr/>
        </p:nvCxnSpPr>
        <p:spPr>
          <a:xfrm flipH="1">
            <a:off x="7267537" y="3937000"/>
            <a:ext cx="4763" cy="22558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192 Conector recto"/>
          <p:cNvCxnSpPr/>
          <p:nvPr/>
        </p:nvCxnSpPr>
        <p:spPr>
          <a:xfrm>
            <a:off x="8186738" y="3943350"/>
            <a:ext cx="0" cy="11176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2080 Conector recto"/>
          <p:cNvCxnSpPr/>
          <p:nvPr/>
        </p:nvCxnSpPr>
        <p:spPr>
          <a:xfrm flipH="1">
            <a:off x="808596" y="3501008"/>
            <a:ext cx="7590867" cy="578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259 Conector recto"/>
          <p:cNvCxnSpPr/>
          <p:nvPr/>
        </p:nvCxnSpPr>
        <p:spPr>
          <a:xfrm>
            <a:off x="827584" y="3500438"/>
            <a:ext cx="0" cy="666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300 Conector recto"/>
          <p:cNvCxnSpPr/>
          <p:nvPr/>
        </p:nvCxnSpPr>
        <p:spPr>
          <a:xfrm>
            <a:off x="1979712" y="3498850"/>
            <a:ext cx="0" cy="889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4" name="303 Conector recto"/>
          <p:cNvCxnSpPr/>
          <p:nvPr/>
        </p:nvCxnSpPr>
        <p:spPr>
          <a:xfrm>
            <a:off x="4211960" y="3500438"/>
            <a:ext cx="0" cy="7620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305 Conector recto"/>
          <p:cNvCxnSpPr/>
          <p:nvPr/>
        </p:nvCxnSpPr>
        <p:spPr>
          <a:xfrm flipH="1">
            <a:off x="6336196" y="3508375"/>
            <a:ext cx="1588" cy="68263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" name="306 Conector recto"/>
          <p:cNvCxnSpPr/>
          <p:nvPr/>
        </p:nvCxnSpPr>
        <p:spPr>
          <a:xfrm>
            <a:off x="7272300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8" name="307 Conector recto"/>
          <p:cNvCxnSpPr/>
          <p:nvPr/>
        </p:nvCxnSpPr>
        <p:spPr>
          <a:xfrm>
            <a:off x="8396288" y="3506788"/>
            <a:ext cx="0" cy="7461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271 Conector recto"/>
          <p:cNvCxnSpPr/>
          <p:nvPr/>
        </p:nvCxnSpPr>
        <p:spPr>
          <a:xfrm flipH="1">
            <a:off x="4556125" y="2673350"/>
            <a:ext cx="6350" cy="833438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" name="316 Forma libre">
            <a:hlinkClick r:id="rId51" action="ppaction://hlinksldjump"/>
          </p:cNvPr>
          <p:cNvSpPr/>
          <p:nvPr/>
        </p:nvSpPr>
        <p:spPr bwMode="auto">
          <a:xfrm>
            <a:off x="4921250" y="2673350"/>
            <a:ext cx="646113" cy="34131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tx2">
              <a:lumMod val="75000"/>
            </a:schemeClr>
          </a:solidFill>
          <a:ln>
            <a:solidFill>
              <a:schemeClr val="tx1"/>
            </a:solidFill>
            <a:prstDash val="solid"/>
          </a:ln>
          <a:effectLst/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Acceso a la Información</a:t>
            </a:r>
          </a:p>
        </p:txBody>
      </p:sp>
      <p:cxnSp>
        <p:nvCxnSpPr>
          <p:cNvPr id="274" name="273 Conector recto"/>
          <p:cNvCxnSpPr>
            <a:cxnSpLocks/>
          </p:cNvCxnSpPr>
          <p:nvPr/>
        </p:nvCxnSpPr>
        <p:spPr>
          <a:xfrm>
            <a:off x="4211960" y="3249613"/>
            <a:ext cx="70496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279 Conector recto"/>
          <p:cNvCxnSpPr>
            <a:cxnSpLocks/>
          </p:cNvCxnSpPr>
          <p:nvPr/>
        </p:nvCxnSpPr>
        <p:spPr>
          <a:xfrm>
            <a:off x="4556125" y="2843213"/>
            <a:ext cx="36080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284 Conector recto"/>
          <p:cNvCxnSpPr/>
          <p:nvPr/>
        </p:nvCxnSpPr>
        <p:spPr>
          <a:xfrm>
            <a:off x="4560888" y="1696951"/>
            <a:ext cx="1587" cy="666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1" name="290 Conector recto"/>
          <p:cNvCxnSpPr/>
          <p:nvPr/>
        </p:nvCxnSpPr>
        <p:spPr>
          <a:xfrm>
            <a:off x="4217988" y="1881101"/>
            <a:ext cx="80962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9" name="298 Conector recto">
            <a:hlinkClick r:id="rId5" action="ppaction://hlinksldjump"/>
          </p:cNvPr>
          <p:cNvCxnSpPr/>
          <p:nvPr/>
        </p:nvCxnSpPr>
        <p:spPr>
          <a:xfrm flipH="1">
            <a:off x="4556125" y="512676"/>
            <a:ext cx="4763" cy="5397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3" name="302 Conector recto"/>
          <p:cNvCxnSpPr/>
          <p:nvPr/>
        </p:nvCxnSpPr>
        <p:spPr>
          <a:xfrm>
            <a:off x="4393245" y="764704"/>
            <a:ext cx="35877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309 Conector recto"/>
          <p:cNvCxnSpPr>
            <a:cxnSpLocks/>
          </p:cNvCxnSpPr>
          <p:nvPr/>
        </p:nvCxnSpPr>
        <p:spPr>
          <a:xfrm>
            <a:off x="4560888" y="1265151"/>
            <a:ext cx="1587" cy="16437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3 Conector recto"/>
          <p:cNvCxnSpPr/>
          <p:nvPr/>
        </p:nvCxnSpPr>
        <p:spPr>
          <a:xfrm flipH="1">
            <a:off x="3095836" y="3508375"/>
            <a:ext cx="0" cy="730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5 Conector recto"/>
          <p:cNvCxnSpPr/>
          <p:nvPr/>
        </p:nvCxnSpPr>
        <p:spPr>
          <a:xfrm>
            <a:off x="5122863" y="3500438"/>
            <a:ext cx="0" cy="6032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2" name="131 Forma libre">
            <a:hlinkClick r:id="rId52" action="ppaction://hlinksldjump"/>
          </p:cNvPr>
          <p:cNvSpPr/>
          <p:nvPr/>
        </p:nvSpPr>
        <p:spPr bwMode="auto">
          <a:xfrm>
            <a:off x="1008941" y="5841268"/>
            <a:ext cx="682739" cy="34203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cxnSp>
        <p:nvCxnSpPr>
          <p:cNvPr id="135" name="134 Conector recto"/>
          <p:cNvCxnSpPr>
            <a:cxnSpLocks/>
          </p:cNvCxnSpPr>
          <p:nvPr/>
        </p:nvCxnSpPr>
        <p:spPr>
          <a:xfrm>
            <a:off x="863588" y="6048287"/>
            <a:ext cx="14535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150 Conector recto"/>
          <p:cNvCxnSpPr>
            <a:cxnSpLocks/>
          </p:cNvCxnSpPr>
          <p:nvPr/>
        </p:nvCxnSpPr>
        <p:spPr>
          <a:xfrm>
            <a:off x="1998315" y="4725144"/>
            <a:ext cx="161419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151 Conector recto"/>
          <p:cNvCxnSpPr>
            <a:cxnSpLocks/>
          </p:cNvCxnSpPr>
          <p:nvPr/>
        </p:nvCxnSpPr>
        <p:spPr>
          <a:xfrm>
            <a:off x="1993553" y="5119601"/>
            <a:ext cx="153355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165 Conector recto"/>
          <p:cNvCxnSpPr/>
          <p:nvPr/>
        </p:nvCxnSpPr>
        <p:spPr>
          <a:xfrm>
            <a:off x="3095836" y="4797152"/>
            <a:ext cx="13493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166 Conector recto"/>
          <p:cNvCxnSpPr/>
          <p:nvPr/>
        </p:nvCxnSpPr>
        <p:spPr>
          <a:xfrm>
            <a:off x="3095836" y="5190021"/>
            <a:ext cx="139700" cy="317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171 Conector recto"/>
          <p:cNvCxnSpPr>
            <a:cxnSpLocks/>
          </p:cNvCxnSpPr>
          <p:nvPr/>
        </p:nvCxnSpPr>
        <p:spPr>
          <a:xfrm>
            <a:off x="4177605" y="5049180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179 Conector recto"/>
          <p:cNvCxnSpPr/>
          <p:nvPr/>
        </p:nvCxnSpPr>
        <p:spPr>
          <a:xfrm>
            <a:off x="6209196" y="4192588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183 Conector recto"/>
          <p:cNvCxnSpPr/>
          <p:nvPr/>
        </p:nvCxnSpPr>
        <p:spPr>
          <a:xfrm>
            <a:off x="6336196" y="4635500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186 Conector recto"/>
          <p:cNvCxnSpPr>
            <a:cxnSpLocks/>
          </p:cNvCxnSpPr>
          <p:nvPr/>
        </p:nvCxnSpPr>
        <p:spPr>
          <a:xfrm>
            <a:off x="2946004" y="4206875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188 Conector recto"/>
          <p:cNvCxnSpPr/>
          <p:nvPr/>
        </p:nvCxnSpPr>
        <p:spPr>
          <a:xfrm>
            <a:off x="4031493" y="4200525"/>
            <a:ext cx="14446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191 Conector recto"/>
          <p:cNvCxnSpPr/>
          <p:nvPr/>
        </p:nvCxnSpPr>
        <p:spPr>
          <a:xfrm>
            <a:off x="6354800" y="4977172"/>
            <a:ext cx="12541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212 Conector recto"/>
          <p:cNvCxnSpPr>
            <a:cxnSpLocks/>
          </p:cNvCxnSpPr>
          <p:nvPr/>
        </p:nvCxnSpPr>
        <p:spPr>
          <a:xfrm>
            <a:off x="5112060" y="4653136"/>
            <a:ext cx="14401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213 Conector recto"/>
          <p:cNvCxnSpPr>
            <a:cxnSpLocks/>
          </p:cNvCxnSpPr>
          <p:nvPr/>
        </p:nvCxnSpPr>
        <p:spPr>
          <a:xfrm>
            <a:off x="5094659" y="5094288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214 Conector recto"/>
          <p:cNvCxnSpPr>
            <a:cxnSpLocks/>
          </p:cNvCxnSpPr>
          <p:nvPr/>
        </p:nvCxnSpPr>
        <p:spPr>
          <a:xfrm>
            <a:off x="5094659" y="5537200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215 Conector recto"/>
          <p:cNvCxnSpPr>
            <a:cxnSpLocks/>
          </p:cNvCxnSpPr>
          <p:nvPr/>
        </p:nvCxnSpPr>
        <p:spPr>
          <a:xfrm>
            <a:off x="5094659" y="5984875"/>
            <a:ext cx="161417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6" name="235 Conector recto"/>
          <p:cNvCxnSpPr>
            <a:cxnSpLocks/>
          </p:cNvCxnSpPr>
          <p:nvPr/>
        </p:nvCxnSpPr>
        <p:spPr>
          <a:xfrm>
            <a:off x="4177606" y="4617132"/>
            <a:ext cx="128135" cy="1555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236 Conector recto"/>
          <p:cNvCxnSpPr>
            <a:cxnSpLocks/>
          </p:cNvCxnSpPr>
          <p:nvPr/>
        </p:nvCxnSpPr>
        <p:spPr>
          <a:xfrm>
            <a:off x="4177605" y="5445224"/>
            <a:ext cx="148184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245 Conector recto"/>
          <p:cNvCxnSpPr>
            <a:cxnSpLocks/>
          </p:cNvCxnSpPr>
          <p:nvPr/>
        </p:nvCxnSpPr>
        <p:spPr>
          <a:xfrm>
            <a:off x="863588" y="5553236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253 Conector recto"/>
          <p:cNvCxnSpPr>
            <a:cxnSpLocks/>
          </p:cNvCxnSpPr>
          <p:nvPr/>
        </p:nvCxnSpPr>
        <p:spPr>
          <a:xfrm>
            <a:off x="1979712" y="5553236"/>
            <a:ext cx="18002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8" name="287 Conector recto"/>
          <p:cNvCxnSpPr/>
          <p:nvPr/>
        </p:nvCxnSpPr>
        <p:spPr>
          <a:xfrm>
            <a:off x="6754813" y="6199188"/>
            <a:ext cx="84296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9" name="288 Conector recto"/>
          <p:cNvCxnSpPr/>
          <p:nvPr/>
        </p:nvCxnSpPr>
        <p:spPr>
          <a:xfrm>
            <a:off x="6754813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289 Conector recto"/>
          <p:cNvCxnSpPr/>
          <p:nvPr/>
        </p:nvCxnSpPr>
        <p:spPr>
          <a:xfrm>
            <a:off x="7597775" y="6205538"/>
            <a:ext cx="0" cy="96837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291 Conector recto"/>
          <p:cNvCxnSpPr/>
          <p:nvPr/>
        </p:nvCxnSpPr>
        <p:spPr>
          <a:xfrm>
            <a:off x="8186738" y="46228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3" name="292 Conector recto"/>
          <p:cNvCxnSpPr/>
          <p:nvPr/>
        </p:nvCxnSpPr>
        <p:spPr>
          <a:xfrm>
            <a:off x="8189913" y="506095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293 Conector recto"/>
          <p:cNvCxnSpPr/>
          <p:nvPr/>
        </p:nvCxnSpPr>
        <p:spPr>
          <a:xfrm>
            <a:off x="7289316" y="4329100"/>
            <a:ext cx="127000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294 Conector recto"/>
          <p:cNvCxnSpPr>
            <a:cxnSpLocks/>
          </p:cNvCxnSpPr>
          <p:nvPr/>
        </p:nvCxnSpPr>
        <p:spPr>
          <a:xfrm>
            <a:off x="7259662" y="4797425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7" name="296 Conector recto"/>
          <p:cNvCxnSpPr>
            <a:cxnSpLocks/>
          </p:cNvCxnSpPr>
          <p:nvPr/>
        </p:nvCxnSpPr>
        <p:spPr>
          <a:xfrm>
            <a:off x="7264425" y="5769260"/>
            <a:ext cx="14524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116 Forma libre">
            <a:hlinkClick r:id="rId53" action="ppaction://hlinksldjump"/>
          </p:cNvPr>
          <p:cNvSpPr/>
          <p:nvPr/>
        </p:nvSpPr>
        <p:spPr bwMode="auto">
          <a:xfrm>
            <a:off x="8058703" y="6302375"/>
            <a:ext cx="599115" cy="33813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Sucursal Paseo</a:t>
            </a:r>
          </a:p>
        </p:txBody>
      </p:sp>
      <p:cxnSp>
        <p:nvCxnSpPr>
          <p:cNvPr id="3" name="2 Conector recto"/>
          <p:cNvCxnSpPr/>
          <p:nvPr/>
        </p:nvCxnSpPr>
        <p:spPr>
          <a:xfrm>
            <a:off x="7597775" y="6199188"/>
            <a:ext cx="715963" cy="635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4 Conector recto"/>
          <p:cNvCxnSpPr/>
          <p:nvPr/>
        </p:nvCxnSpPr>
        <p:spPr>
          <a:xfrm>
            <a:off x="8313738" y="6205538"/>
            <a:ext cx="0" cy="93662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"/>
          <p:cNvCxnSpPr/>
          <p:nvPr/>
        </p:nvCxnSpPr>
        <p:spPr>
          <a:xfrm>
            <a:off x="4230787" y="2208126"/>
            <a:ext cx="73332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738175" y="4185084"/>
            <a:ext cx="125413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3 CuadroTexto"/>
          <p:cNvSpPr txBox="1">
            <a:spLocks noChangeArrowheads="1"/>
          </p:cNvSpPr>
          <p:nvPr/>
        </p:nvSpPr>
        <p:spPr bwMode="auto">
          <a:xfrm>
            <a:off x="129669" y="1193211"/>
            <a:ext cx="2647948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SV" sz="1000" b="1" dirty="0">
                <a:latin typeface="+mn-lt"/>
              </a:rPr>
              <a:t>(Datos actualizados al 28 de febrero 2022)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7F833FAC-39BB-4014-9E17-00508B1D55A1}"/>
              </a:ext>
            </a:extLst>
          </p:cNvPr>
          <p:cNvSpPr/>
          <p:nvPr/>
        </p:nvSpPr>
        <p:spPr>
          <a:xfrm>
            <a:off x="4305741" y="3321278"/>
            <a:ext cx="53251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800" b="1" dirty="0">
                <a:solidFill>
                  <a:schemeClr val="bg1"/>
                </a:solidFill>
              </a:rPr>
              <a:t>Unidad</a:t>
            </a:r>
            <a:endParaRPr lang="es-SV" dirty="0"/>
          </a:p>
        </p:txBody>
      </p:sp>
      <p:sp>
        <p:nvSpPr>
          <p:cNvPr id="136" name="67 Forma libre">
            <a:hlinkClick r:id="rId54" action="ppaction://hlinksldjump"/>
            <a:extLst>
              <a:ext uri="{FF2B5EF4-FFF2-40B4-BE49-F238E27FC236}">
                <a16:creationId xmlns:a16="http://schemas.microsoft.com/office/drawing/2014/main" id="{C93F0E30-F3F9-4F6E-B71D-23C435CFAB0B}"/>
              </a:ext>
            </a:extLst>
          </p:cNvPr>
          <p:cNvSpPr/>
          <p:nvPr/>
        </p:nvSpPr>
        <p:spPr bwMode="auto">
          <a:xfrm>
            <a:off x="3535640" y="1740338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Auditoría Interna</a:t>
            </a:r>
          </a:p>
        </p:txBody>
      </p:sp>
      <p:sp>
        <p:nvSpPr>
          <p:cNvPr id="137" name="67 Forma libre">
            <a:hlinkClick r:id="rId55" action="ppaction://hlinksldjump"/>
            <a:extLst>
              <a:ext uri="{FF2B5EF4-FFF2-40B4-BE49-F238E27FC236}">
                <a16:creationId xmlns:a16="http://schemas.microsoft.com/office/drawing/2014/main" id="{92B58260-1DC1-42EE-BC24-FEA57AC169AF}"/>
              </a:ext>
            </a:extLst>
          </p:cNvPr>
          <p:cNvSpPr/>
          <p:nvPr/>
        </p:nvSpPr>
        <p:spPr bwMode="auto">
          <a:xfrm>
            <a:off x="3543977" y="2096852"/>
            <a:ext cx="656069" cy="270017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Género</a:t>
            </a:r>
          </a:p>
        </p:txBody>
      </p:sp>
      <p:sp>
        <p:nvSpPr>
          <p:cNvPr id="141" name="87 Forma libre">
            <a:hlinkClick r:id="rId56" action="ppaction://hlinksldjump"/>
            <a:extLst>
              <a:ext uri="{FF2B5EF4-FFF2-40B4-BE49-F238E27FC236}">
                <a16:creationId xmlns:a16="http://schemas.microsoft.com/office/drawing/2014/main" id="{0970ACFE-F8EC-4F9A-83EF-B9F58AC3DCCC}"/>
              </a:ext>
            </a:extLst>
          </p:cNvPr>
          <p:cNvSpPr/>
          <p:nvPr/>
        </p:nvSpPr>
        <p:spPr bwMode="auto">
          <a:xfrm>
            <a:off x="62590" y="3992597"/>
            <a:ext cx="678260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1">
            <a:scrgbClr r="0" g="0" b="0"/>
          </a:lnRef>
          <a:fillRef idx="1">
            <a:scrgbClr r="0" g="0" b="0"/>
          </a:fillRef>
          <a:effectRef idx="2">
            <a:scrgbClr r="0" g="0" b="0"/>
          </a:effectRef>
          <a:fontRef idx="minor"/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Unidad</a:t>
            </a:r>
            <a:r>
              <a:rPr lang="es-ES" sz="700" u="sng" dirty="0"/>
              <a:t> </a:t>
            </a:r>
          </a:p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dirty="0"/>
              <a:t>Ambiental</a:t>
            </a:r>
          </a:p>
        </p:txBody>
      </p:sp>
      <p:sp>
        <p:nvSpPr>
          <p:cNvPr id="2" name="99 Forma libre">
            <a:hlinkClick r:id="rId57" action="ppaction://hlinksldjump"/>
            <a:extLst>
              <a:ext uri="{FF2B5EF4-FFF2-40B4-BE49-F238E27FC236}">
                <a16:creationId xmlns:a16="http://schemas.microsoft.com/office/drawing/2014/main" id="{7D2497DC-89F7-4A1E-B551-F494F3D33763}"/>
              </a:ext>
            </a:extLst>
          </p:cNvPr>
          <p:cNvSpPr/>
          <p:nvPr/>
        </p:nvSpPr>
        <p:spPr bwMode="auto">
          <a:xfrm>
            <a:off x="6480212" y="3995037"/>
            <a:ext cx="686192" cy="330928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sz="700" dirty="0">
                <a:solidFill>
                  <a:schemeClr val="tx1"/>
                </a:solidFill>
              </a:rPr>
              <a:t>Unidad de                        Canales Digitales</a:t>
            </a:r>
          </a:p>
        </p:txBody>
      </p:sp>
      <p:cxnSp>
        <p:nvCxnSpPr>
          <p:cNvPr id="125" name="179 Conector recto">
            <a:extLst>
              <a:ext uri="{FF2B5EF4-FFF2-40B4-BE49-F238E27FC236}">
                <a16:creationId xmlns:a16="http://schemas.microsoft.com/office/drawing/2014/main" id="{02263AE5-B594-4765-854A-BE2A01125318}"/>
              </a:ext>
            </a:extLst>
          </p:cNvPr>
          <p:cNvCxnSpPr>
            <a:cxnSpLocks/>
          </p:cNvCxnSpPr>
          <p:nvPr/>
        </p:nvCxnSpPr>
        <p:spPr>
          <a:xfrm>
            <a:off x="7165659" y="4154333"/>
            <a:ext cx="101878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67 Forma libre">
            <a:hlinkClick r:id="rId58" action="ppaction://hlinksldjump"/>
            <a:extLst>
              <a:ext uri="{FF2B5EF4-FFF2-40B4-BE49-F238E27FC236}">
                <a16:creationId xmlns:a16="http://schemas.microsoft.com/office/drawing/2014/main" id="{2C58EE30-8A02-4BDA-B027-ABCBB5E862D5}"/>
              </a:ext>
            </a:extLst>
          </p:cNvPr>
          <p:cNvSpPr/>
          <p:nvPr/>
        </p:nvSpPr>
        <p:spPr bwMode="auto">
          <a:xfrm>
            <a:off x="4964113" y="1733921"/>
            <a:ext cx="656069" cy="286311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solidFill>
              <a:schemeClr val="bg1">
                <a:lumMod val="50000"/>
              </a:schemeClr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700" b="1" dirty="0">
                <a:solidFill>
                  <a:schemeClr val="bg1"/>
                </a:solidFill>
              </a:rPr>
              <a:t>Unidad de Comunicaciones y Publicidad</a:t>
            </a:r>
          </a:p>
        </p:txBody>
      </p:sp>
      <p:pic>
        <p:nvPicPr>
          <p:cNvPr id="127" name="10 Imagen" descr="logo azul sin fondo.PNG">
            <a:extLst>
              <a:ext uri="{FF2B5EF4-FFF2-40B4-BE49-F238E27FC236}">
                <a16:creationId xmlns:a16="http://schemas.microsoft.com/office/drawing/2014/main" id="{1CC2D646-D931-4563-97AC-C08F43DFB58F}"/>
              </a:ext>
            </a:extLst>
          </p:cNvPr>
          <p:cNvPicPr>
            <a:picLocks noChangeAspect="1"/>
          </p:cNvPicPr>
          <p:nvPr/>
        </p:nvPicPr>
        <p:blipFill>
          <a:blip r:embed="rId5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508" y="66145"/>
            <a:ext cx="703541" cy="554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1" name="Imagen 130" descr="Imagen que contiene Interfaz de usuario gráfica&#10;&#10;Descripción generada automáticamente">
            <a:extLst>
              <a:ext uri="{FF2B5EF4-FFF2-40B4-BE49-F238E27FC236}">
                <a16:creationId xmlns:a16="http://schemas.microsoft.com/office/drawing/2014/main" id="{0EB3F825-6AA6-441C-9869-BB86BB728C6B}"/>
              </a:ext>
            </a:extLst>
          </p:cNvPr>
          <p:cNvPicPr>
            <a:picLocks noChangeAspect="1"/>
          </p:cNvPicPr>
          <p:nvPr/>
        </p:nvPicPr>
        <p:blipFill>
          <a:blip r:embed="rId6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1277" y="116632"/>
            <a:ext cx="1479215" cy="613874"/>
          </a:xfrm>
          <a:prstGeom prst="rect">
            <a:avLst/>
          </a:prstGeom>
        </p:spPr>
      </p:pic>
      <p:cxnSp>
        <p:nvCxnSpPr>
          <p:cNvPr id="142" name="294 Conector recto">
            <a:extLst>
              <a:ext uri="{FF2B5EF4-FFF2-40B4-BE49-F238E27FC236}">
                <a16:creationId xmlns:a16="http://schemas.microsoft.com/office/drawing/2014/main" id="{DC6C7B0C-8B7F-4611-B469-F8B1A94419A8}"/>
              </a:ext>
            </a:extLst>
          </p:cNvPr>
          <p:cNvCxnSpPr>
            <a:cxnSpLocks/>
          </p:cNvCxnSpPr>
          <p:nvPr/>
        </p:nvCxnSpPr>
        <p:spPr>
          <a:xfrm>
            <a:off x="7272300" y="5265204"/>
            <a:ext cx="150006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186 Conector recto">
            <a:extLst>
              <a:ext uri="{FF2B5EF4-FFF2-40B4-BE49-F238E27FC236}">
                <a16:creationId xmlns:a16="http://schemas.microsoft.com/office/drawing/2014/main" id="{23B38403-7771-42AC-AF2B-EC52FC6843AB}"/>
              </a:ext>
            </a:extLst>
          </p:cNvPr>
          <p:cNvCxnSpPr>
            <a:cxnSpLocks/>
          </p:cNvCxnSpPr>
          <p:nvPr/>
        </p:nvCxnSpPr>
        <p:spPr>
          <a:xfrm>
            <a:off x="1835696" y="4185084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181 Conector recto">
            <a:extLst>
              <a:ext uri="{FF2B5EF4-FFF2-40B4-BE49-F238E27FC236}">
                <a16:creationId xmlns:a16="http://schemas.microsoft.com/office/drawing/2014/main" id="{6E8E378C-3AAC-48C1-A08A-C36C1DC8F7BE}"/>
              </a:ext>
            </a:extLst>
          </p:cNvPr>
          <p:cNvCxnSpPr>
            <a:cxnSpLocks/>
          </p:cNvCxnSpPr>
          <p:nvPr/>
        </p:nvCxnSpPr>
        <p:spPr>
          <a:xfrm>
            <a:off x="863588" y="5157192"/>
            <a:ext cx="149832" cy="0"/>
          </a:xfrm>
          <a:prstGeom prst="line">
            <a:avLst/>
          </a:prstGeom>
          <a:ln w="31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294527762"/>
              </p:ext>
            </p:extLst>
          </p:nvPr>
        </p:nvGraphicFramePr>
        <p:xfrm>
          <a:off x="2915816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UNIDAD DE GÉNERO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503548" y="1412776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las estructuras del Fondo, la transversalidad del principio de igualdad sustantiva en las políticas planes, programas, proyectos, normativas y acciones institucionales orientadas a eliminar las desigualdades de género.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0" y="2960948"/>
            <a:ext cx="43265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 Jefa Unidad de Género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Licda. Karla Milady Romero Reyes. 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29B2DCE-1FD3-44F6-971F-3C1A99CCA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3226" y="6484255"/>
            <a:ext cx="388331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61140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GENERAL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76772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Planear, organizar, dirigir, controlar, evaluar y coordinar el adecuado funcionamiento del Fondo, facilitando el desarrollo de las actividades y garantizando con ello, el logro eficiente de los objetivos y metas institucionales, en el marco de la Ley del Fondo Social para la Vivienda y Reglamento Básico de la Ley del Fondo Social para la Vivienda.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15516" y="3048685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Gerente General:</a:t>
            </a:r>
          </a:p>
          <a:p>
            <a:pPr algn="ctr"/>
            <a:r>
              <a:rPr lang="es-SV" dirty="0">
                <a:latin typeface="+mn-lt"/>
              </a:rPr>
              <a:t>Lic. Luis Josué Ventura Hernández.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884538979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DC88DF-E42B-4480-B1CB-27CDDBED6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857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ACCESO A LA INFORMACIÓN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40768"/>
            <a:ext cx="817290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gestionar y monitorear las acciones para asegurar y facilitar el acceso a la información institucional a la ciudadanía, en cumplimiento a la Ley de Acceso a la Información Pública y demás normativa relacionada, propiciando los mecanismos adecuados para proveer dicha información de manera oportuna y veraz. </a:t>
            </a:r>
            <a:endParaRPr lang="es-SV" sz="1600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03548" y="2962689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Unidad de Acceso a la Información:     </a:t>
            </a:r>
          </a:p>
          <a:p>
            <a:r>
              <a:rPr lang="es-SV" dirty="0">
                <a:latin typeface="+mn-lt"/>
              </a:rPr>
              <a:t>Licda. Evelin Janeth Soler de Torres.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4027995134"/>
              </p:ext>
            </p:extLst>
          </p:nvPr>
        </p:nvGraphicFramePr>
        <p:xfrm>
          <a:off x="3144180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07EA8D-0412-4C67-B692-24B85C9BA1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4108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2338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80021"/>
            <a:ext cx="4824536" cy="836711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RIESGOS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39552" y="2708920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Riesgos:    </a:t>
            </a:r>
          </a:p>
          <a:p>
            <a:r>
              <a:rPr lang="es-SV" dirty="0">
                <a:latin typeface="+mn-lt"/>
              </a:rPr>
              <a:t>Lic. René Antonio Arias Chile.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41902266"/>
              </p:ext>
            </p:extLst>
          </p:nvPr>
        </p:nvGraphicFramePr>
        <p:xfrm>
          <a:off x="3203848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445875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Identificar, medir, controlar y divulgar los riesgos que enfrenta la Institución en el desarrollo de sus operaciones.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BF99036-0709-419B-B096-4D39CB93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470514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09320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6" name="5 Rectángulo"/>
          <p:cNvSpPr/>
          <p:nvPr/>
        </p:nvSpPr>
        <p:spPr>
          <a:xfrm>
            <a:off x="1619672" y="44624"/>
            <a:ext cx="5976664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ADQUISICIONES</a:t>
            </a:r>
          </a:p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Y CONTRATACIONES INSTITUCIONAL (UACI)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503548" y="2962689"/>
            <a:ext cx="47885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Compras y Adquisiciones (</a:t>
            </a:r>
            <a:r>
              <a:rPr lang="es-SV" b="1" dirty="0" err="1">
                <a:latin typeface="+mn-lt"/>
              </a:rPr>
              <a:t>UACI</a:t>
            </a:r>
            <a:r>
              <a:rPr lang="es-SV" b="1" dirty="0">
                <a:latin typeface="+mn-lt"/>
              </a:rPr>
              <a:t>):     </a:t>
            </a:r>
          </a:p>
          <a:p>
            <a:r>
              <a:rPr lang="es-SV" dirty="0">
                <a:latin typeface="+mn-lt"/>
              </a:rPr>
              <a:t>Ing. Julio Tarcicio Rivas García.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904802716"/>
              </p:ext>
            </p:extLst>
          </p:nvPr>
        </p:nvGraphicFramePr>
        <p:xfrm>
          <a:off x="2987824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45875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ejecutar, evaluar y controlar las adquisiciones y contrataciones de la Institución, cumpliendo con las políticas, lineamientos y disposiciones técnicas que sean establecidas para adquisiciones y contrataciones de la administración pública.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D3C157E-77F6-49DE-B9DE-74B522A40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3481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448780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a las diferentes unidades organizativas de la Institución, los recursos humanos y materiales requeridos para el desarrollo efectivo de las operaciones; controlar el mobiliario y equipo de la Institución, evaluar la ejecución de los programas de administración de personal, entre otras atribuciones.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032956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Administrativo:     </a:t>
            </a:r>
          </a:p>
          <a:p>
            <a:r>
              <a:rPr lang="es-SV" dirty="0">
                <a:latin typeface="+mn-lt"/>
              </a:rPr>
              <a:t> Ing. Hugo Armando Ruíz Pérez.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65347309"/>
              </p:ext>
            </p:extLst>
          </p:nvPr>
        </p:nvGraphicFramePr>
        <p:xfrm>
          <a:off x="302382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210D67B-44B2-4C80-BC77-9991148A3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158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7525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y Desarrollo Humano:</a:t>
            </a:r>
          </a:p>
          <a:p>
            <a:r>
              <a:rPr lang="es-SV" dirty="0">
                <a:latin typeface="+mn-lt"/>
              </a:rPr>
              <a:t>Licda. Marta Eugenia Aguilar de Dada.</a:t>
            </a:r>
          </a:p>
          <a:p>
            <a:r>
              <a:rPr lang="es-SV" b="1" dirty="0">
                <a:latin typeface="+mn-lt"/>
              </a:rPr>
              <a:t>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456616620"/>
              </p:ext>
            </p:extLst>
          </p:nvPr>
        </p:nvGraphicFramePr>
        <p:xfrm>
          <a:off x="3180184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y Desarrollo Humano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67544" y="1808820"/>
            <a:ext cx="842493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 </a:t>
            </a:r>
          </a:p>
          <a:p>
            <a:pPr algn="just"/>
            <a:r>
              <a:rPr lang="es-ES" sz="1600" dirty="0">
                <a:latin typeface="+mn-lt"/>
              </a:rPr>
              <a:t>Proporcionar el recurso humano idóneo a la Institución, así como implantar y cumplir con las políticas, programas y procedimientos en materia de desarrollo del talento humano y administración de compensaciones.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D8CA7BD-7971-4B6A-BBEF-6D83D8F15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05210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212976"/>
            <a:ext cx="52205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 </a:t>
            </a:r>
            <a:r>
              <a:rPr lang="es-SV" b="1" dirty="0">
                <a:latin typeface="+mn-lt"/>
              </a:rPr>
              <a:t>Jefe Área de Recursos Logísticos:   </a:t>
            </a:r>
          </a:p>
          <a:p>
            <a:r>
              <a:rPr lang="es-SV" dirty="0">
                <a:latin typeface="+mn-lt"/>
              </a:rPr>
              <a:t> Inga. Isis Arnolda Juárez de Amaya. </a:t>
            </a:r>
          </a:p>
          <a:p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23989233"/>
              </p:ext>
            </p:extLst>
          </p:nvPr>
        </p:nvGraphicFramePr>
        <p:xfrm>
          <a:off x="3167844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Recursos Logísticos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1369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Garantizar un servicio ágil y oportuno de apoyo logístico, intendencia, transporte y mantenimiento para el buen funcionamiento de las diferentes unidades organizativas de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CCBE0F-D1A0-40F4-AC9A-F56FA20E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61639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48980"/>
            <a:ext cx="3132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Jefe Área de Seguros:</a:t>
            </a:r>
          </a:p>
          <a:p>
            <a:r>
              <a:rPr lang="es-SV" dirty="0">
                <a:latin typeface="+mn-lt"/>
              </a:rPr>
              <a:t> Lic. Jesús Nelson Escamilla.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233779332"/>
              </p:ext>
            </p:extLst>
          </p:nvPr>
        </p:nvGraphicFramePr>
        <p:xfrm>
          <a:off x="3180184" y="440110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Seguros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85546" y="1808820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 eficientemente las pólizas de seguros de clientes(as) e institucionales; agilizar el trámite, pago de reclamos, gestionar los pagos de primas de las diferentes pólizas y mantener actualizados los registros correspondientes.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A805F9B-EF35-4F9F-B9AE-673268EB2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782582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ADMINISTRATIVA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068960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Gestión Documental y Archivos: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Tatiana Irinova Cruz de Navarrete.</a:t>
            </a:r>
            <a:endParaRPr lang="es-SV" dirty="0">
              <a:latin typeface="+mn-lt"/>
            </a:endParaRP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658770673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Documental y Archivos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los sistemas de archivos, garantizando un servicio ágil, seguro y oportuno de resguardo, ordenamiento, conservación, digitalización, consulta y eliminación de documentos y correspondencia.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5818D5B-D6E6-4478-99D5-9FD82D57A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40042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3">
            <a:hlinkClick r:id="rId4" action="ppaction://hlinksldjump"/>
          </p:cNvPr>
          <p:cNvSpPr txBox="1"/>
          <p:nvPr/>
        </p:nvSpPr>
        <p:spPr>
          <a:xfrm>
            <a:off x="6912260" y="639758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139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ASAMBLEA DE GOBERNADORES(AS)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287524" y="908720"/>
            <a:ext cx="85329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>
                <a:latin typeface="+mn-lt"/>
              </a:rPr>
              <a:t>Autoridad suprema del </a:t>
            </a:r>
            <a:r>
              <a:rPr lang="es-SV" sz="1400" dirty="0" err="1">
                <a:latin typeface="+mn-lt"/>
              </a:rPr>
              <a:t>FSV</a:t>
            </a:r>
            <a:r>
              <a:rPr lang="es-SV" sz="1400" dirty="0">
                <a:latin typeface="+mn-lt"/>
              </a:rPr>
              <a:t>. Le corresponde aprobar normas generales, memoria anual, estados financieros, planes de labores y de inversión,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287524" y="1700808"/>
            <a:ext cx="8532948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647564" y="2164792"/>
            <a:ext cx="3636404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SECTOR PÚBLICO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Licda. Michelle Sol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Vivienda (Presidenta)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Lic. Edgar Romeo Rodríguez Herrera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Obras Públicas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Licda. María Luisa </a:t>
            </a:r>
            <a:r>
              <a:rPr lang="es-SV" sz="1400" dirty="0" err="1">
                <a:latin typeface="+mn-lt"/>
              </a:rPr>
              <a:t>Hayem</a:t>
            </a:r>
            <a:r>
              <a:rPr lang="es-SV" sz="1400" dirty="0">
                <a:latin typeface="+mn-lt"/>
              </a:rPr>
              <a:t> </a:t>
            </a:r>
            <a:r>
              <a:rPr lang="es-SV" sz="1400" dirty="0" err="1">
                <a:latin typeface="+mn-lt"/>
              </a:rPr>
              <a:t>Brevé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Ministra de Economía</a:t>
            </a:r>
            <a:endParaRPr lang="es-SV" sz="14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Oscar Rolando Castro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Trabajo y Previsión Social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José Alejandro Zelaya </a:t>
            </a:r>
            <a:r>
              <a:rPr lang="es-SV" sz="1400" dirty="0" err="1">
                <a:latin typeface="+mn-lt"/>
              </a:rPr>
              <a:t>Villalobo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Ministro de Hacienda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5436096" y="2087555"/>
            <a:ext cx="33848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b="1" dirty="0">
                <a:latin typeface="+mn-lt"/>
              </a:rPr>
              <a:t>GOBERNADORES PROPIETARIOS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Herbert Danilo Alvarado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José Antonio Velásquez Montoya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Jaime Ernesto Ávalos 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Miguel Angel Castillo</a:t>
            </a:r>
          </a:p>
          <a:p>
            <a:r>
              <a:rPr lang="es-SV" sz="1200" b="1" dirty="0">
                <a:latin typeface="+mn-lt"/>
              </a:rPr>
              <a:t>        Sector Laboral</a:t>
            </a:r>
          </a:p>
          <a:p>
            <a:endParaRPr lang="es-SV" sz="1400" dirty="0">
              <a:latin typeface="+mn-lt"/>
            </a:endParaRPr>
          </a:p>
          <a:p>
            <a:r>
              <a:rPr lang="es-SV" sz="1400" b="1" dirty="0">
                <a:latin typeface="+mn-lt"/>
              </a:rPr>
              <a:t>GOBERNADORES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Juan Enrique Castro Pereira </a:t>
            </a:r>
          </a:p>
          <a:p>
            <a:r>
              <a:rPr lang="es-SV" sz="1400" b="1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Roberto Díaz Aguilar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Patronal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SV" sz="1400" dirty="0">
                <a:latin typeface="+mn-lt"/>
              </a:rPr>
              <a:t>Sr. Julio César Flores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Ricardo Antonio Argueta García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200" b="1" dirty="0">
                <a:latin typeface="+mn-lt"/>
              </a:rPr>
              <a:t>Sector Laboral</a:t>
            </a:r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150836773"/>
              </p:ext>
            </p:extLst>
          </p:nvPr>
        </p:nvGraphicFramePr>
        <p:xfrm>
          <a:off x="719572" y="4653136"/>
          <a:ext cx="2988332" cy="1542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5E08D4E-7D4A-4B40-A96E-4F2BEBDB8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556263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7653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  <a:hlinkClick r:id="rId4" action="ppaction://hlinksldjump"/>
              </a:rPr>
              <a:t>Regresar a Organigrama</a:t>
            </a:r>
            <a:endParaRPr kumimoji="0" lang="es-SV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GERENCIA ADMINISTRATIVA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Unidad Ambiental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49528521"/>
              </p:ext>
            </p:extLst>
          </p:nvPr>
        </p:nvGraphicFramePr>
        <p:xfrm>
          <a:off x="303616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8 Rectángulo"/>
          <p:cNvSpPr/>
          <p:nvPr/>
        </p:nvSpPr>
        <p:spPr>
          <a:xfrm>
            <a:off x="503548" y="1880828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Objetivo:</a:t>
            </a:r>
          </a:p>
          <a:p>
            <a:pPr marL="0" marR="0" lvl="1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Promover en la Institución la transversalidad de la gestión ambiental; supervisar, coordinar y dar seguimiento a las políticas, planes, programas, proyectos y acciones ambientales dentro del Fondo. </a:t>
            </a:r>
            <a:endParaRPr kumimoji="0" lang="es-SV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539552" y="3118917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Jefe Unidad Ambiental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Ing. Erick Marcelo Mejía Canales.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FFC14D0-2EAB-4853-B82E-E321F48C1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822322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304764"/>
            <a:ext cx="828092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eficientemente los recursos financieros con los que cuenta la Institución, manteniendo un sistema de información exacta y ágil que permita la presentación oportuna de la situación financiera con su respectivo análisis financiero, la proyección financiera institucional, la gestión de fondos; así como la eficiente tramitación y pago de los distintos egresos del Fondo.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Finanzas:        </a:t>
            </a:r>
          </a:p>
          <a:p>
            <a:r>
              <a:rPr lang="es-SV" dirty="0">
                <a:latin typeface="+mn-lt"/>
              </a:rPr>
              <a:t>Lic. René Cuéllar Marenco.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39769921"/>
              </p:ext>
            </p:extLst>
          </p:nvPr>
        </p:nvGraphicFramePr>
        <p:xfrm>
          <a:off x="3131840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F212566F-B174-4993-9964-46B7F2427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16116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20795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1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23528" y="3176972"/>
            <a:ext cx="3997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Recursos Financieros:   </a:t>
            </a:r>
          </a:p>
          <a:p>
            <a:pPr algn="ctr"/>
            <a:r>
              <a:rPr lang="es-SV" dirty="0">
                <a:latin typeface="+mn-lt"/>
              </a:rPr>
              <a:t> Ing. Claudia Lissette Varela de Soriano.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00749549"/>
              </p:ext>
            </p:extLst>
          </p:nvPr>
        </p:nvGraphicFramePr>
        <p:xfrm>
          <a:off x="3095836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33044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Recursos Financieros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Captar los recursos financieros necesarios para cumplir con los compromisos adquiridos por la Institución a través de diversas fuentes, así como controlar la cartera de préstamos hipotecarios que garantizan los títulos valores emitidos por la Institución.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26B1EF9-A005-45DA-9BAD-13ACD07E0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2521643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212976"/>
            <a:ext cx="385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Contabilidad:</a:t>
            </a:r>
          </a:p>
          <a:p>
            <a:r>
              <a:rPr lang="es-SV" dirty="0">
                <a:latin typeface="+mn-lt"/>
              </a:rPr>
              <a:t>Lic. Orlando Alexander Menjívar Arana.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080412430"/>
              </p:ext>
            </p:extLst>
          </p:nvPr>
        </p:nvGraphicFramePr>
        <p:xfrm>
          <a:off x="3023828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Contabilidad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24491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porque todas las transacciones que representan variaciones en la composición de recursos u obligaciones, sean registradas en el sistema de contabilidad de la Institución, así como mantener sistemas y procedimientos contables que faciliten la aplicación y consulta de las operaciones diarias.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69803FE0-0D91-4727-9CB7-C7C5D008A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922221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32098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Presupuesto y Cotizaciones:         </a:t>
            </a:r>
          </a:p>
          <a:p>
            <a:r>
              <a:rPr lang="es-SV" dirty="0">
                <a:latin typeface="+mn-lt"/>
              </a:rPr>
              <a:t>Licda. Alba Alicia Coto de Rivas.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195396981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Presupuesto y Cotizaciones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1700808"/>
            <a:ext cx="8352928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 la formulación del presupuesto institucional y el control de su ejecución por centro de costos; así mismo administrar eficientemente la cuenta individual de depósitos por cotizaciones de trabajadores(as) y hacer una oportuna devolución de los saldos solicitados por el cumplimiento de cualquiera de las causales normadas.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A6127E6-0099-4BC7-AA2D-26D1C198C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029123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FINANZAS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40968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Tesorería y Custodia:        </a:t>
            </a:r>
          </a:p>
          <a:p>
            <a:r>
              <a:rPr lang="es-SV" dirty="0">
                <a:latin typeface="+mn-lt"/>
              </a:rPr>
              <a:t> Lic. Jesús Antonio Mejía Cruz.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990464952"/>
              </p:ext>
            </p:extLst>
          </p:nvPr>
        </p:nvGraphicFramePr>
        <p:xfrm>
          <a:off x="3023828" y="436510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Tesorería y Custodia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36812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Velar por la liquidez financiera de la Institución, administrar y controlar todas las recaudaciones en concepto de cotizaciones, préstamos, primas de seguros y otros elementos del flujo de efectivo; así como también velar por la custodia adecuada de los documentos ingresados a la bóveda.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97E76FA7-6178-4796-831B-14C55B431B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73760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396514"/>
            <a:ext cx="8460940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Proporcionar créditos hipotecarios a los clientes que cumplan las condiciones y requisitos para ser sujetos de crédito para el financiamiento de los diferentes destinos, manteniendo un sistema ágil y eficiente de aprobación de crédito y un sistema eficiente de recolección, control y registro de pagos que garanticen la inversión financiera institucional, controlando la recopilación de la morosidad de los préstamos otorgados.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250721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Créditos:         </a:t>
            </a:r>
          </a:p>
          <a:p>
            <a:r>
              <a:rPr lang="es-SV" dirty="0">
                <a:latin typeface="+mn-lt"/>
              </a:rPr>
              <a:t>Ing. Luis Gilberto </a:t>
            </a:r>
            <a:r>
              <a:rPr lang="es-SV" dirty="0" err="1">
                <a:latin typeface="+mn-lt"/>
              </a:rPr>
              <a:t>Baraona</a:t>
            </a:r>
            <a:r>
              <a:rPr lang="es-SV" dirty="0">
                <a:latin typeface="+mn-lt"/>
              </a:rPr>
              <a:t> Delgado.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318021061"/>
              </p:ext>
            </p:extLst>
          </p:nvPr>
        </p:nvGraphicFramePr>
        <p:xfrm>
          <a:off x="3203848" y="453434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085198D-45C1-465C-8652-8E86D872C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73230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392996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Administración de Cartera             </a:t>
            </a:r>
          </a:p>
          <a:p>
            <a:r>
              <a:rPr lang="es-SV" dirty="0">
                <a:latin typeface="+mn-lt"/>
              </a:rPr>
              <a:t>Ing. Jaime Arístides Choto Galán.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378682605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Administración de Cartera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31540" y="1772816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Planificar, gestionar y coordinar las actividades de cobranza a deudores del Fondo Social para la Vivienda, asegurando la administración y control eficiente de los servicios de cobranzas internos y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ternos, con el propósito de mantener el control de la cartera hipotecaria, así como también la oportuna activación de las órdenes de descuento.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1C33A17-D754-483A-94D2-97C81D8C3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44290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76972"/>
            <a:ext cx="4320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Aprobación de Créditos:      </a:t>
            </a:r>
          </a:p>
          <a:p>
            <a:r>
              <a:rPr lang="es-SV" dirty="0">
                <a:latin typeface="+mn-lt"/>
              </a:rPr>
              <a:t>Licda. Sandra Dinora Huezo Gutiérrez.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2468735598"/>
              </p:ext>
            </p:extLst>
          </p:nvPr>
        </p:nvGraphicFramePr>
        <p:xfrm>
          <a:off x="309583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Aprobación de Créditos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772816"/>
            <a:ext cx="85329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Procesar las solicitudes de las diferentes líneas de crédito, aplicando un análisis integral que comprenda la aplicación de criterios de selección del sujeto de crédito de acuerdo a la normativa vigente, con el objeto de generar créditos sanos conforme a los criterios y políticas establecidas.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BEF22B2-BB21-42F0-8F95-32393055B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236496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CRÉDITOS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9532" y="3032956"/>
            <a:ext cx="42124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Préstamos      </a:t>
            </a:r>
          </a:p>
          <a:p>
            <a:r>
              <a:rPr lang="es-SV" dirty="0">
                <a:latin typeface="+mn-lt"/>
              </a:rPr>
              <a:t>Licda. Emma Margarita Reina de Martínez.</a:t>
            </a:r>
          </a:p>
          <a:p>
            <a:r>
              <a:rPr lang="es-SV" b="1" dirty="0">
                <a:latin typeface="+mn-lt"/>
              </a:rPr>
              <a:t>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3079772756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Préstamos</a:t>
            </a:r>
          </a:p>
        </p:txBody>
      </p:sp>
      <p:sp>
        <p:nvSpPr>
          <p:cNvPr id="8" name="7 Rectángulo"/>
          <p:cNvSpPr/>
          <p:nvPr/>
        </p:nvSpPr>
        <p:spPr>
          <a:xfrm>
            <a:off x="395536" y="1913927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SV" sz="1600" dirty="0">
              <a:latin typeface="+mn-lt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736812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Mantener un eficiente sistema de recolección, control y registro que garantice la inversión mediante una buena y adecuada administración de la cartera hipotecaria, personal,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>
                <a:latin typeface="+mn-lt"/>
              </a:rPr>
              <a:t>cedentes de préstamos y cuotas pendientes de amortizar.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F078728-484E-4D48-8FB2-A13572081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50801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56357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CONSEJO DE VIGILANCIA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641350" y="1102675"/>
            <a:ext cx="78190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Tiene a su cargo la supervisión de la correcta aplicación de la Ley del Fondo Social para la Vivienda, su Reglamento y los acuerdos o resoluciones de la Asamblea de Gobernadores y de la Junta Directiva.</a:t>
            </a:r>
          </a:p>
          <a:p>
            <a:endParaRPr lang="es-SV" dirty="0">
              <a:latin typeface="+mn-lt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41350" y="2276872"/>
            <a:ext cx="7819082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825829" y="2816932"/>
            <a:ext cx="381817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Bertha Alicia Santacruz de Escobar 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Vivienda</a:t>
            </a:r>
          </a:p>
          <a:p>
            <a:endParaRPr lang="es-SV" sz="1400" b="1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Licda. </a:t>
            </a:r>
            <a:r>
              <a:rPr lang="es-SV" sz="1600" dirty="0" err="1">
                <a:latin typeface="+mn-lt"/>
              </a:rPr>
              <a:t>Yasmine</a:t>
            </a:r>
            <a:r>
              <a:rPr lang="es-SV" sz="1600" dirty="0">
                <a:latin typeface="+mn-lt"/>
              </a:rPr>
              <a:t> </a:t>
            </a:r>
            <a:r>
              <a:rPr lang="es-SV" sz="1600" dirty="0" err="1">
                <a:latin typeface="+mn-lt"/>
              </a:rPr>
              <a:t>Roxveni</a:t>
            </a:r>
            <a:r>
              <a:rPr lang="es-SV" sz="1600" dirty="0">
                <a:latin typeface="+mn-lt"/>
              </a:rPr>
              <a:t> Calderón González</a:t>
            </a:r>
          </a:p>
          <a:p>
            <a:r>
              <a:rPr lang="es-SV" sz="16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Ministerio de Trabajo y Previsión Social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5318205" y="2855838"/>
            <a:ext cx="339425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es-SV" sz="1400" b="1" dirty="0">
                <a:latin typeface="+mn-lt"/>
              </a:rPr>
              <a:t>Vacante</a:t>
            </a:r>
          </a:p>
          <a:p>
            <a:r>
              <a:rPr lang="es-SV" sz="1400" b="1" dirty="0">
                <a:latin typeface="+mn-lt"/>
              </a:rPr>
              <a:t>       Sector Patronal</a:t>
            </a:r>
          </a:p>
          <a:p>
            <a:pPr marL="285750" indent="-285750">
              <a:buFont typeface="Wingdings" pitchFamily="2" charset="2"/>
              <a:buChar char="§"/>
            </a:pPr>
            <a:endParaRPr lang="es-SV" sz="1600" dirty="0">
              <a:latin typeface="+mn-lt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es-SV" sz="1600" dirty="0">
                <a:latin typeface="+mn-lt"/>
              </a:rPr>
              <a:t>Sr. Raúl Alfonso </a:t>
            </a:r>
            <a:r>
              <a:rPr lang="es-SV" sz="1600" dirty="0" err="1">
                <a:latin typeface="+mn-lt"/>
              </a:rPr>
              <a:t>Rogel</a:t>
            </a:r>
            <a:r>
              <a:rPr lang="es-SV" sz="1600" dirty="0">
                <a:latin typeface="+mn-lt"/>
              </a:rPr>
              <a:t> Peña</a:t>
            </a:r>
          </a:p>
          <a:p>
            <a:r>
              <a:rPr lang="es-SV" sz="1400" b="1" dirty="0">
                <a:latin typeface="+mn-lt"/>
              </a:rPr>
              <a:t>       Sector Laboral</a:t>
            </a:r>
          </a:p>
        </p:txBody>
      </p:sp>
      <p:graphicFrame>
        <p:nvGraphicFramePr>
          <p:cNvPr id="12" name="11 Diagrama"/>
          <p:cNvGraphicFramePr/>
          <p:nvPr>
            <p:extLst>
              <p:ext uri="{D42A27DB-BD31-4B8C-83A1-F6EECF244321}">
                <p14:modId xmlns:p14="http://schemas.microsoft.com/office/powerpoint/2010/main" val="3340087359"/>
              </p:ext>
            </p:extLst>
          </p:nvPr>
        </p:nvGraphicFramePr>
        <p:xfrm>
          <a:off x="3419872" y="4761148"/>
          <a:ext cx="2556284" cy="12601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7E49EEE-67C5-4EE8-B1B2-C7C955710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06349" y="6537872"/>
            <a:ext cx="3818179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687101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395536" y="2492896"/>
            <a:ext cx="4284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Legal:         </a:t>
            </a:r>
          </a:p>
          <a:p>
            <a:r>
              <a:rPr lang="es-SV" dirty="0">
                <a:latin typeface="+mn-lt"/>
              </a:rPr>
              <a:t>Lic. Inocente Milciades Valdivieso Suárez.</a:t>
            </a:r>
          </a:p>
          <a:p>
            <a:r>
              <a:rPr lang="es-SV" b="1" dirty="0">
                <a:latin typeface="+mn-lt"/>
              </a:rPr>
              <a:t>                       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09189726"/>
              </p:ext>
            </p:extLst>
          </p:nvPr>
        </p:nvGraphicFramePr>
        <p:xfrm>
          <a:off x="3059832" y="429309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412776"/>
            <a:ext cx="8424936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Velar por la legalidad de las operaciones en las que el Fondo participa, a través de una asesoría legal oportuna; así como la formalización, inscripción y recuperación de sus garantías.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D50605D-CCB8-4AFD-99E6-99DEB0CB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632186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40968"/>
            <a:ext cx="43564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Técnica Legal:    </a:t>
            </a:r>
          </a:p>
          <a:p>
            <a:r>
              <a:rPr lang="es-SV" dirty="0">
                <a:latin typeface="+mn-lt"/>
              </a:rPr>
              <a:t>Licda. Thelma Margarita Villalta Viscarra.</a:t>
            </a:r>
          </a:p>
          <a:p>
            <a:r>
              <a:rPr lang="es-SV" b="1" dirty="0">
                <a:latin typeface="+mn-lt"/>
              </a:rPr>
              <a:t>                  </a:t>
            </a:r>
          </a:p>
        </p:txBody>
      </p:sp>
      <p:graphicFrame>
        <p:nvGraphicFramePr>
          <p:cNvPr id="10" name="9 Diagrama"/>
          <p:cNvGraphicFramePr/>
          <p:nvPr>
            <p:extLst>
              <p:ext uri="{D42A27DB-BD31-4B8C-83A1-F6EECF244321}">
                <p14:modId xmlns:p14="http://schemas.microsoft.com/office/powerpoint/2010/main" val="150571255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Técnica Legal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808820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Brindar la asesoría y apoyo legal necesario a efecto de velar para que las actividades realizadas por la Institución sean conforme a las disposiciones legales pertinentes, en particular, las relativas a procesos de adquisiciones y contrataciones.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88AD10BF-94D5-46D6-8B76-7BB4C49B8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691877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Escrituración:    </a:t>
            </a:r>
          </a:p>
          <a:p>
            <a:r>
              <a:rPr lang="es-SV" dirty="0">
                <a:latin typeface="+mn-lt"/>
              </a:rPr>
              <a:t>Lic. José Ernesto Orellana Juárez.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Escrituración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408605373"/>
              </p:ext>
            </p:extLst>
          </p:nvPr>
        </p:nvGraphicFramePr>
        <p:xfrm>
          <a:off x="3095836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31692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Formalizar todos los créditos, daciones en pago, refinanciamientos, rectificaciones, cancelaciones, desgravaciones y cualquier otro instrumento en los que el FSV tenga interés por sus operaciones de crédito y que le corresponda formalizar.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DA71BB0-D123-440E-A533-63CDFAE8A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00264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Registro de Documentos:    </a:t>
            </a:r>
          </a:p>
          <a:p>
            <a:r>
              <a:rPr lang="es-SV" dirty="0">
                <a:latin typeface="+mn-lt"/>
              </a:rPr>
              <a:t>Licda. Marta Luz Alfaro de Renderos.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Registro de Documentos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432057298"/>
              </p:ext>
            </p:extLst>
          </p:nvPr>
        </p:nvGraphicFramePr>
        <p:xfrm>
          <a:off x="3095836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00808"/>
            <a:ext cx="83529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Presentar, inscribir, retirar y controlar en su proceso de inscripción, cualquier documento que deba ser inscrito en los diferentes Registros de la Propiedad Raíz e Hipotecas que le competan y en los que el FSV tenga interés.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94C890-D66C-482C-AEC0-67BE6A6A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27201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LEGAL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95536" y="3140968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Recuperación Judicial:     </a:t>
            </a:r>
          </a:p>
          <a:p>
            <a:r>
              <a:rPr lang="es-SV" dirty="0">
                <a:latin typeface="+mn-lt"/>
              </a:rPr>
              <a:t>Licda. Ingrid Beatriz Munguía Paz.</a:t>
            </a:r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Recuperación Judicial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47892010"/>
              </p:ext>
            </p:extLst>
          </p:nvPr>
        </p:nvGraphicFramePr>
        <p:xfrm>
          <a:off x="3059832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772816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Recuperar por la vía judicial los préstamos otorgados por la Institución, cuyos deudores se encuentran en mora, se haya agotado su recuperación por la vía administrativa y se les haya solicitado iniciar un proceso judicial.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8FF4623-E8DF-4497-8021-3F7420187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0543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4677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Tecnología de la Información:           </a:t>
            </a:r>
          </a:p>
          <a:p>
            <a:r>
              <a:rPr lang="es-SV" dirty="0">
                <a:latin typeface="+mn-lt"/>
              </a:rPr>
              <a:t>Ing. Salvador Enrique Bendeck Jiménez.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3030503880"/>
              </p:ext>
            </p:extLst>
          </p:nvPr>
        </p:nvGraphicFramePr>
        <p:xfrm>
          <a:off x="3059832" y="425709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00579"/>
            <a:ext cx="8316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actividades relativas a infraestructura tecnológica y sistemas de información, con disponibilidad, seguridad, continuidad y tiempo de respuesta requerida.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9106326-9823-4FB7-9A5B-62A6A8E099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48375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842806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Infraestructura:   </a:t>
            </a:r>
          </a:p>
          <a:p>
            <a:r>
              <a:rPr lang="es-SV" dirty="0">
                <a:latin typeface="+mn-lt"/>
              </a:rPr>
              <a:t>Lic. Wilfredo Antonio Sánchez Chinchilla.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Infraestructura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83378935"/>
              </p:ext>
            </p:extLst>
          </p:nvPr>
        </p:nvGraphicFramePr>
        <p:xfrm>
          <a:off x="2987824" y="421031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3889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continuidad y disponibilidad eficiente de la operación del centro de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9D93033-B364-4498-AA55-D8B69167B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785405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431540" y="29969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Sistemas de Información:             </a:t>
            </a:r>
          </a:p>
          <a:p>
            <a:r>
              <a:rPr lang="es-SV" dirty="0">
                <a:latin typeface="+mn-lt"/>
              </a:rPr>
              <a:t>Ing. Amílcar Huezo Cardona</a:t>
            </a:r>
            <a:r>
              <a:rPr lang="es-SV" b="1" dirty="0">
                <a:latin typeface="+mn-lt"/>
              </a:rPr>
              <a:t>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Sistemas de Información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43965426"/>
              </p:ext>
            </p:extLst>
          </p:nvPr>
        </p:nvGraphicFramePr>
        <p:xfrm>
          <a:off x="3203848" y="431832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808820"/>
            <a:ext cx="8424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Analizar, diseñar y desarrollar la solución técnica de solicitudes/requerimientos de los sistemas de información.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317BAC6-AEA6-4CBC-A8BA-1AB338C84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944602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  <a:endParaRPr lang="es-SV" sz="2000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8693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Producción y Soporte:      </a:t>
            </a:r>
          </a:p>
          <a:p>
            <a:r>
              <a:rPr lang="es-SV" dirty="0">
                <a:latin typeface="+mn-lt"/>
              </a:rPr>
              <a:t>Ing. Walter Alí Maldonado Rodríguez.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Producción y Soporte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703872429"/>
              </p:ext>
            </p:extLst>
          </p:nvPr>
        </p:nvGraphicFramePr>
        <p:xfrm>
          <a:off x="309583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772816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Mantener la operación de los sistemas de información, ejecutando procesos, brindando soporte al usuario, actualizando y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portando los datos.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0C1708B6-2723-4DA4-AC70-45B02A874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2267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TECNOLOGÍA DE LA INFORMACIÓN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068960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Gestión de Servicios TI:           </a:t>
            </a:r>
          </a:p>
          <a:p>
            <a:r>
              <a:rPr lang="es-SV" dirty="0">
                <a:latin typeface="+mn-lt"/>
              </a:rPr>
              <a:t>Lic. Carlos Alberto Chávez.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Gestión de Servicios TI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02713459"/>
              </p:ext>
            </p:extLst>
          </p:nvPr>
        </p:nvGraphicFramePr>
        <p:xfrm>
          <a:off x="3036168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913927"/>
            <a:ext cx="8388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Apoyar al usuario en la investigación, análisis y diseño funcional de soluciones basadas en tecnologías de información, orientadas a integrar y mejorar los procesos de trabajo.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7EC4038D-B224-4EFA-9350-36749FADB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992461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81328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JUNTA DIRECTIVA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67544" y="977712"/>
            <a:ext cx="82809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>
                <a:latin typeface="+mn-lt"/>
              </a:rPr>
              <a:t>Le corresponde cumplir y hacer cumplir la Ley del Fondo Social para la Vivienda y su Reglamento, los acuerdos o resoluciones de la Asamblea de Gobernadores y sus propias disposiciones, así como resolver sobre las operaciones del FSV que no sean competencia de la Asamblea de Gobernadores, entre otras funciones.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467544" y="2312876"/>
            <a:ext cx="828092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1600" b="1" dirty="0">
                <a:latin typeface="Arial Narrow" pitchFamily="34" charset="0"/>
              </a:rPr>
              <a:t>COMPOSICIÓN ACTUAL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701570" y="2816932"/>
            <a:ext cx="387043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600" b="1" dirty="0">
                <a:latin typeface="+mn-lt"/>
              </a:rPr>
              <a:t>PRESIDENTE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Lic. Oscar Armando Morales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Presidente y Director Ejecutivo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710831" y="3646763"/>
            <a:ext cx="3645145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DIRECTORES(AS) PROPIETARIOS(AS)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Roberto Eduardo Calderón López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Javier Antonio Mejía Cortez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Vacante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Profa. Concepción Idalia Zúñiga </a:t>
            </a:r>
            <a:r>
              <a:rPr lang="es-SV" sz="1400" dirty="0" err="1">
                <a:latin typeface="+mn-lt"/>
              </a:rPr>
              <a:t>vda.</a:t>
            </a:r>
            <a:r>
              <a:rPr lang="es-SV" sz="1400" dirty="0">
                <a:latin typeface="+mn-lt"/>
              </a:rPr>
              <a:t> de Cristales</a:t>
            </a:r>
          </a:p>
          <a:p>
            <a:r>
              <a:rPr lang="es-SV" sz="1400" dirty="0">
                <a:latin typeface="+mn-lt"/>
              </a:rPr>
              <a:t> 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4968044" y="2780928"/>
            <a:ext cx="36724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b="1" dirty="0">
                <a:latin typeface="+mn-lt"/>
              </a:rPr>
              <a:t>DIRECTORES SUPLENTES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Ing. Erick Enrique Montoya Villacorta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Lic. Juan Neftalí Murillo Ruíz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Público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ES" sz="1400" dirty="0">
                <a:latin typeface="+mn-lt"/>
              </a:rPr>
              <a:t>Vacante</a:t>
            </a:r>
            <a:endParaRPr lang="es-SV" sz="1400" dirty="0">
              <a:latin typeface="+mn-lt"/>
            </a:endParaRP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Patronal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es-SV" sz="1400" dirty="0">
                <a:latin typeface="+mn-lt"/>
              </a:rPr>
              <a:t>Sr. José René Pérez</a:t>
            </a:r>
          </a:p>
          <a:p>
            <a:r>
              <a:rPr lang="es-SV" sz="1400" dirty="0">
                <a:latin typeface="+mn-lt"/>
              </a:rPr>
              <a:t>      </a:t>
            </a:r>
            <a:r>
              <a:rPr lang="es-SV" sz="1400" b="1" dirty="0">
                <a:latin typeface="+mn-lt"/>
              </a:rPr>
              <a:t>Sector Laboral</a:t>
            </a:r>
          </a:p>
          <a:p>
            <a:endParaRPr lang="es-SV" sz="1600" dirty="0">
              <a:latin typeface="+mn-lt"/>
            </a:endParaRPr>
          </a:p>
        </p:txBody>
      </p:sp>
      <p:graphicFrame>
        <p:nvGraphicFramePr>
          <p:cNvPr id="14" name="13 Diagrama"/>
          <p:cNvGraphicFramePr/>
          <p:nvPr>
            <p:extLst>
              <p:ext uri="{D42A27DB-BD31-4B8C-83A1-F6EECF244321}">
                <p14:modId xmlns:p14="http://schemas.microsoft.com/office/powerpoint/2010/main" val="4095318709"/>
              </p:ext>
            </p:extLst>
          </p:nvPr>
        </p:nvGraphicFramePr>
        <p:xfrm>
          <a:off x="4067944" y="5229200"/>
          <a:ext cx="2302494" cy="1119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4FE1AEC-E13D-442B-9CA1-2A627B084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43379" y="6556263"/>
            <a:ext cx="3645145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881331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996952"/>
            <a:ext cx="51485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Planificación:     </a:t>
            </a:r>
          </a:p>
          <a:p>
            <a:r>
              <a:rPr lang="es-SV" dirty="0">
                <a:latin typeface="+mn-lt"/>
              </a:rPr>
              <a:t>Licda. Roxana Martínez de Flores.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1429579092"/>
              </p:ext>
            </p:extLst>
          </p:nvPr>
        </p:nvGraphicFramePr>
        <p:xfrm>
          <a:off x="2928156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395536" y="1268760"/>
            <a:ext cx="838893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Administrar y facilitar la gestión de planeamiento institucional, desarrollo organizacional, proyectos y el Sistema de Gestión de Calidad; velando por la aplicación de metodologías adecuadas para la formulación, seguimiento y evaluación de estos, así como la mejora continua de los procesos de trabajo y la estructura organizativa.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F875B43-D691-4C36-80FE-3E4C8695C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63128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2155639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702027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924944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Unidad de Calidad:</a:t>
            </a:r>
            <a:endParaRPr lang="es-SV" dirty="0">
              <a:latin typeface="+mn-lt"/>
            </a:endParaRPr>
          </a:p>
          <a:p>
            <a:r>
              <a:rPr lang="es-SV" dirty="0">
                <a:latin typeface="+mn-lt"/>
              </a:rPr>
              <a:t>Lic. Wilfredo Antonio Corea González. </a:t>
            </a:r>
          </a:p>
          <a:p>
            <a:pPr algn="ctr"/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Calidad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081636366"/>
              </p:ext>
            </p:extLst>
          </p:nvPr>
        </p:nvGraphicFramePr>
        <p:xfrm>
          <a:off x="3144180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08820"/>
            <a:ext cx="813690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Administrar, gestionar y ejecutar el seguimiento de los planes, procesos, informes y acciones derivadas del Sistema de Gestión de Calidad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27F78AD-3580-4161-8188-B53ACF3C4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46084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2888940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Planeación:</a:t>
            </a:r>
          </a:p>
          <a:p>
            <a:r>
              <a:rPr lang="es-SV" dirty="0">
                <a:latin typeface="+mn-lt"/>
              </a:rPr>
              <a:t>Inga. Diana Eunice Castro de Ábrego.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Planeación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772417337"/>
              </p:ext>
            </p:extLst>
          </p:nvPr>
        </p:nvGraphicFramePr>
        <p:xfrm>
          <a:off x="3131840" y="428231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Coordinar la elaboración, seguimiento y evaluación de los diferentes planes institucionales para el logro de los objetivos estratégicos establecidos. 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DF0C93BA-80C5-4D65-9C2B-5A4DE556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5397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PLANIFICACIÓN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888940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Desarrollo Organizacional:     </a:t>
            </a:r>
          </a:p>
          <a:p>
            <a:r>
              <a:rPr lang="es-SV" dirty="0">
                <a:latin typeface="+mn-lt"/>
              </a:rPr>
              <a:t>Licda. Ana Elsy Benítez Henríquez.</a:t>
            </a:r>
          </a:p>
          <a:p>
            <a:r>
              <a:rPr lang="es-SV" b="1" dirty="0">
                <a:latin typeface="+mn-lt"/>
              </a:rPr>
              <a:t>           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Desarrollo Organizacional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936187268"/>
              </p:ext>
            </p:extLst>
          </p:nvPr>
        </p:nvGraphicFramePr>
        <p:xfrm>
          <a:off x="321618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72816"/>
            <a:ext cx="820891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Coordinar y apoyar en la identificación, diseño o formulación, desarrollo, implementación y actualización de mejoras a los procesos de trabajo y proyectos estratégicos institucionales.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C43F64-8E86-4320-B891-F63640C55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1238" y="6484255"/>
            <a:ext cx="366728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117854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67544" y="2852936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de Servicio al Cliente:     </a:t>
            </a:r>
          </a:p>
          <a:p>
            <a:r>
              <a:rPr lang="es-SV" dirty="0">
                <a:latin typeface="+mn-lt"/>
              </a:rPr>
              <a:t>Lic. Rogelio Castro Reyes.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601311529"/>
              </p:ext>
            </p:extLst>
          </p:nvPr>
        </p:nvGraphicFramePr>
        <p:xfrm>
          <a:off x="3036168" y="418508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456908"/>
            <a:ext cx="82089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los productos y servicios que la Institución brinda a sus clientes, proponiendo estrategias y acciones viables para incrementar la cartera de créditos, así como controlar, administrar y comercializar los activos e</a:t>
            </a:r>
            <a:r>
              <a:rPr lang="es-ES" sz="1600" dirty="0">
                <a:latin typeface="+mn-lt"/>
              </a:rPr>
              <a:t>x</a:t>
            </a:r>
            <a:r>
              <a:rPr lang="es-SV" sz="1600" dirty="0" err="1">
                <a:latin typeface="+mn-lt"/>
              </a:rPr>
              <a:t>traordinarios</a:t>
            </a:r>
            <a:r>
              <a:rPr lang="es-SV" sz="1600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B5073E6-8BCD-4634-927F-D9345DA0B2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9340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221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178713"/>
            <a:ext cx="4248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de Unidad de Canales Digitales:   </a:t>
            </a:r>
          </a:p>
          <a:p>
            <a:r>
              <a:rPr lang="es-SV" dirty="0">
                <a:latin typeface="+mn-lt"/>
              </a:rPr>
              <a:t>Licda. Susana Guadalupe Vásquez Méndez. 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Unidad de Canales Digitales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876967403"/>
              </p:ext>
            </p:extLst>
          </p:nvPr>
        </p:nvGraphicFramePr>
        <p:xfrm>
          <a:off x="3144180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2449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Objetivo:</a:t>
            </a:r>
          </a:p>
          <a:p>
            <a:pPr algn="just"/>
            <a:r>
              <a:rPr lang="es-CR" sz="16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</a:rPr>
              <a:t>Supervisar la atención a clientes(as) a través de canales digitales y otras plataformas tecnológicas, implementando nuevos servicios o herramientas para los(as) clientes(as) para una atención oportuna, alineada a una estrategia de servicios de la Institución.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68862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2852936"/>
            <a:ext cx="37084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Activos Extraordinarios:</a:t>
            </a:r>
          </a:p>
          <a:p>
            <a:r>
              <a:rPr lang="es-SV" dirty="0">
                <a:latin typeface="+mn-lt"/>
              </a:rPr>
              <a:t>Lic. Ricardo Antulio Bonilla Viera.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Activos Extraordinarios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322206038"/>
              </p:ext>
            </p:extLst>
          </p:nvPr>
        </p:nvGraphicFramePr>
        <p:xfrm>
          <a:off x="314418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316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Administrar eficientemente el inventario de activos E</a:t>
            </a:r>
            <a:r>
              <a:rPr lang="es-ES" dirty="0">
                <a:latin typeface="+mn-lt"/>
              </a:rPr>
              <a:t>x</a:t>
            </a:r>
            <a:r>
              <a:rPr lang="es-SV" dirty="0" err="1">
                <a:latin typeface="+mn-lt"/>
              </a:rPr>
              <a:t>traordinarios</a:t>
            </a:r>
            <a:r>
              <a:rPr lang="es-SV" dirty="0">
                <a:latin typeface="+mn-lt"/>
              </a:rPr>
              <a:t>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E500A7C4-18A1-498B-BAC3-BCA88A336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18373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39552" y="335699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Ventas:</a:t>
            </a:r>
          </a:p>
          <a:p>
            <a:r>
              <a:rPr lang="pt-BR" dirty="0" err="1">
                <a:latin typeface="+mn-lt"/>
              </a:rPr>
              <a:t>Licda</a:t>
            </a:r>
            <a:r>
              <a:rPr lang="pt-BR" dirty="0">
                <a:latin typeface="+mn-lt"/>
              </a:rPr>
              <a:t>. Bilha Eunice Mulato de Orellana.</a:t>
            </a:r>
            <a:endParaRPr lang="es-SV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Ventas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184573192"/>
              </p:ext>
            </p:extLst>
          </p:nvPr>
        </p:nvGraphicFramePr>
        <p:xfrm>
          <a:off x="3131840" y="4462338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08820"/>
            <a:ext cx="81369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Promover y controlar las actividades de venta de productos y servicios de la Institución, así como enfocar las acciones hacia el cliente y prestación de un servicio de calidad, buscando alternativas efectivas para incrementar la gestión de venta del servicio que se ofrece en la Institución.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5E59EE2A-4588-49F1-99BB-5B7837AE4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3929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8411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5" action="ppaction://hlinksldjump"/>
          </p:cNvPr>
          <p:cNvSpPr txBox="1"/>
          <p:nvPr/>
        </p:nvSpPr>
        <p:spPr>
          <a:xfrm>
            <a:off x="7020272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5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75556" y="3176972"/>
            <a:ext cx="42124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Área de Atención al Cliente:</a:t>
            </a:r>
          </a:p>
          <a:p>
            <a:r>
              <a:rPr lang="es-SV" dirty="0">
                <a:latin typeface="+mn-lt"/>
              </a:rPr>
              <a:t>Licda. Geisy Díaz de Valencia. 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Atención al Cliente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623878676"/>
              </p:ext>
            </p:extLst>
          </p:nvPr>
        </p:nvGraphicFramePr>
        <p:xfrm>
          <a:off x="3095836" y="443711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75556" y="1844824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Atender y facilitar los servicios a clientes(as) de la Institución, a través de diferentes medios, brindando la información sobre los trámites y requisitos.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30405D6B-393F-4A68-9733-1582F601A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154857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2996952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Servicios en Línea   </a:t>
            </a:r>
          </a:p>
          <a:p>
            <a:r>
              <a:rPr lang="es-SV" dirty="0">
                <a:latin typeface="+mn-lt"/>
              </a:rPr>
              <a:t>Ing. Joaquín Antonio Martínez Molina.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Servicios en Línea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3528148681"/>
              </p:ext>
            </p:extLst>
          </p:nvPr>
        </p:nvGraphicFramePr>
        <p:xfrm>
          <a:off x="2915816" y="4426334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772816"/>
            <a:ext cx="82449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dirty="0">
                <a:latin typeface="+mn-lt"/>
              </a:rPr>
              <a:t>Promover, implementar y mantener la disponibilidad de los servicios del FSV a clientes y ciudadanos, a través de los canales electrónicos que la Institución defina.</a:t>
            </a: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21ED3BEF-43A9-4685-8D8E-C46E7013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60132" y="6484255"/>
            <a:ext cx="334325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078871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73316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14" name="13 Forma libre">
            <a:hlinkClick r:id="rId4" action="ppaction://hlinksldjump"/>
          </p:cNvPr>
          <p:cNvSpPr/>
          <p:nvPr/>
        </p:nvSpPr>
        <p:spPr bwMode="auto">
          <a:xfrm>
            <a:off x="2627784" y="8620"/>
            <a:ext cx="3780420" cy="766763"/>
          </a:xfrm>
          <a:custGeom>
            <a:avLst/>
            <a:gdLst>
              <a:gd name="connsiteX0" fmla="*/ 0 w 682695"/>
              <a:gd name="connsiteY0" fmla="*/ 0 h 341347"/>
              <a:gd name="connsiteX1" fmla="*/ 682695 w 682695"/>
              <a:gd name="connsiteY1" fmla="*/ 0 h 341347"/>
              <a:gd name="connsiteX2" fmla="*/ 682695 w 682695"/>
              <a:gd name="connsiteY2" fmla="*/ 341347 h 341347"/>
              <a:gd name="connsiteX3" fmla="*/ 0 w 682695"/>
              <a:gd name="connsiteY3" fmla="*/ 341347 h 341347"/>
              <a:gd name="connsiteX4" fmla="*/ 0 w 682695"/>
              <a:gd name="connsiteY4" fmla="*/ 0 h 3413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2695" h="341347">
                <a:moveTo>
                  <a:pt x="0" y="0"/>
                </a:moveTo>
                <a:lnTo>
                  <a:pt x="682695" y="0"/>
                </a:lnTo>
                <a:lnTo>
                  <a:pt x="682695" y="341347"/>
                </a:lnTo>
                <a:lnTo>
                  <a:pt x="0" y="341347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  <a:prstDash val="soli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rgbClr r="0" g="0" b="0"/>
          </a:lnRef>
          <a:fillRef idx="3">
            <a:scrgbClr r="0" g="0" b="0"/>
          </a:fillRef>
          <a:effectRef idx="1">
            <a:scrgbClr r="0" g="0" b="0"/>
          </a:effectRef>
          <a:fontRef idx="minor">
            <a:schemeClr val="lt1"/>
          </a:fontRef>
        </p:style>
        <p:txBody>
          <a:bodyPr lIns="4445" tIns="4445" rIns="4445" bIns="4445" spcCol="1270" anchor="ctr"/>
          <a:lstStyle/>
          <a:p>
            <a:pPr algn="ctr" defTabSz="311150">
              <a:lnSpc>
                <a:spcPct val="90000"/>
              </a:lnSpc>
              <a:spcAft>
                <a:spcPts val="0"/>
              </a:spcAft>
              <a:defRPr/>
            </a:pPr>
            <a:r>
              <a:rPr lang="es-ES" sz="2000" b="1" dirty="0">
                <a:solidFill>
                  <a:schemeClr val="tx1"/>
                </a:solidFill>
                <a:latin typeface="Arial Narrow" pitchFamily="34" charset="0"/>
              </a:rPr>
              <a:t>AUDITORÍA EXTERNA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979712" y="2704852"/>
            <a:ext cx="547260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Nombre Auditor E</a:t>
            </a:r>
            <a:r>
              <a:rPr lang="es-ES" b="1" dirty="0">
                <a:latin typeface="+mn-lt"/>
              </a:rPr>
              <a:t>x</a:t>
            </a:r>
            <a:r>
              <a:rPr lang="es-SV" b="1" dirty="0">
                <a:latin typeface="+mn-lt"/>
              </a:rPr>
              <a:t>terno:</a:t>
            </a:r>
          </a:p>
          <a:p>
            <a:pPr algn="ctr"/>
            <a:r>
              <a:rPr lang="es-SV" dirty="0">
                <a:latin typeface="+mn-lt"/>
              </a:rPr>
              <a:t>Velásquez Granados y Compañía.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Representante Legal:</a:t>
            </a:r>
          </a:p>
          <a:p>
            <a:pPr algn="ctr"/>
            <a:r>
              <a:rPr lang="es-SV" dirty="0">
                <a:latin typeface="+mn-lt"/>
              </a:rPr>
              <a:t>Lic. David Velásquez Gómez.</a:t>
            </a:r>
          </a:p>
          <a:p>
            <a:pPr algn="ctr"/>
            <a:endParaRPr lang="es-SV" dirty="0">
              <a:latin typeface="+mn-lt"/>
            </a:endParaRPr>
          </a:p>
          <a:p>
            <a:pPr algn="ctr"/>
            <a:r>
              <a:rPr lang="es-SV" b="1" dirty="0">
                <a:latin typeface="+mn-lt"/>
              </a:rPr>
              <a:t>Contrato suscrito en fecha 04 de enero de 2021</a:t>
            </a:r>
          </a:p>
        </p:txBody>
      </p:sp>
      <p:sp>
        <p:nvSpPr>
          <p:cNvPr id="15" name="14 Rectángulo"/>
          <p:cNvSpPr/>
          <p:nvPr/>
        </p:nvSpPr>
        <p:spPr>
          <a:xfrm>
            <a:off x="755576" y="1276179"/>
            <a:ext cx="79991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+mn-lt"/>
              </a:rPr>
              <a:t>Persona jurídica ajena al FSV contratada para realizar labores de Auditoría E</a:t>
            </a:r>
            <a:r>
              <a:rPr lang="es-ES" dirty="0">
                <a:latin typeface="+mn-lt"/>
              </a:rPr>
              <a:t>x</a:t>
            </a:r>
            <a:r>
              <a:rPr lang="es-SV" dirty="0">
                <a:latin typeface="+mn-lt"/>
              </a:rPr>
              <a:t>terna.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6C1ED0-C098-4486-8383-1EDF3E579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70329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5136132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04964"/>
            <a:ext cx="3924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Agencia Santa Ana:   </a:t>
            </a:r>
          </a:p>
          <a:p>
            <a:r>
              <a:rPr lang="es-SV" dirty="0">
                <a:latin typeface="+mn-lt"/>
              </a:rPr>
              <a:t>Lic. Carlos Alberto Rodríguez Mancía.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Santa Ana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202134759"/>
              </p:ext>
            </p:extLst>
          </p:nvPr>
        </p:nvGraphicFramePr>
        <p:xfrm>
          <a:off x="3072172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736812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B5B3C37-F581-4834-B334-220CBD384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29250" y="6484255"/>
            <a:ext cx="345126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10236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2976"/>
            <a:ext cx="4140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Jefa Agencia San Miguel:   </a:t>
            </a:r>
          </a:p>
          <a:p>
            <a:r>
              <a:rPr lang="es-SV" dirty="0">
                <a:latin typeface="+mn-lt"/>
              </a:rPr>
              <a:t>Lic. Helmut Rigoberto </a:t>
            </a:r>
            <a:r>
              <a:rPr lang="es-SV" dirty="0" err="1">
                <a:latin typeface="+mn-lt"/>
              </a:rPr>
              <a:t>Heske</a:t>
            </a:r>
            <a:r>
              <a:rPr lang="es-SV" dirty="0">
                <a:latin typeface="+mn-lt"/>
              </a:rPr>
              <a:t> Lazo.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Agencia San Miguel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697833817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913927"/>
            <a:ext cx="817290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0E153A1-C0A3-45C1-803F-DF4B2B4E8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9107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12260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DE SERVICIO AL CLIENTE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67544" y="3176972"/>
            <a:ext cx="41404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Coordinadora de Sucursal:</a:t>
            </a:r>
          </a:p>
          <a:p>
            <a:r>
              <a:rPr lang="es-SV" dirty="0">
                <a:latin typeface="+mn-lt"/>
              </a:rPr>
              <a:t>Licda. Iveth Marleny Henríquez Calderón.</a:t>
            </a:r>
          </a:p>
          <a:p>
            <a:endParaRPr lang="es-SV" b="1" dirty="0">
              <a:latin typeface="+mn-lt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Sucursal Paseo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117349357"/>
              </p:ext>
            </p:extLst>
          </p:nvPr>
        </p:nvGraphicFramePr>
        <p:xfrm>
          <a:off x="303616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913927"/>
            <a:ext cx="828092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Promover los productos y servicios que ofrece la Institución; dirigir y supervisar las actividades operativas y administrativas de la Agencia; así como proporcionar a clientes(as) un servicio ágil y oportuno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B4D9FA35-B626-4D92-9FC9-A24B94D94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93246" y="6484255"/>
            <a:ext cx="341525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772236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40252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8490" y="8620"/>
            <a:ext cx="4824536" cy="92995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3104964"/>
            <a:ext cx="37131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Gerente Técnico:  </a:t>
            </a:r>
          </a:p>
          <a:p>
            <a:r>
              <a:rPr lang="es-SV" dirty="0">
                <a:latin typeface="+mn-lt"/>
              </a:rPr>
              <a:t>Ing. Carlos Mario Rivas Granados.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733344408"/>
              </p:ext>
            </p:extLst>
          </p:nvPr>
        </p:nvGraphicFramePr>
        <p:xfrm>
          <a:off x="3023828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31540" y="1448780"/>
            <a:ext cx="842493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Planificar, organizar y coordinar la elaboración y supervisión de </a:t>
            </a:r>
            <a:r>
              <a:rPr lang="es-ES" sz="1600" dirty="0" err="1">
                <a:latin typeface="+mn-lt"/>
              </a:rPr>
              <a:t>valúos</a:t>
            </a:r>
            <a:r>
              <a:rPr lang="es-ES" sz="1600" dirty="0">
                <a:latin typeface="+mn-lt"/>
              </a:rPr>
              <a:t> de los inmuebles que respaldan los préstamos de la Institución; así como supervisar técnica y administrativamente las actividades relacionadas con la calificación de proyectos habitacionales, para otorgar a los mismos prefactibilidad y factibilidad para el financiamiento de largo plazo en el Fondo.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A1457646-7890-4C9B-B6A2-C4643E457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9340"/>
            <a:ext cx="3523270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931858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876256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503548" y="3214717"/>
            <a:ext cx="3510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</a:t>
            </a:r>
            <a:r>
              <a:rPr lang="es-SV" b="1" dirty="0" err="1">
                <a:latin typeface="+mn-lt"/>
              </a:rPr>
              <a:t>Valúos</a:t>
            </a:r>
            <a:r>
              <a:rPr lang="es-SV" b="1" dirty="0">
                <a:latin typeface="+mn-lt"/>
              </a:rPr>
              <a:t> de Garantías:  </a:t>
            </a:r>
          </a:p>
          <a:p>
            <a:r>
              <a:rPr lang="es-SV" dirty="0">
                <a:latin typeface="+mn-lt"/>
              </a:rPr>
              <a:t>Arq. Edwin Alberto Alfaro Cabezas.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</a:t>
            </a:r>
            <a:r>
              <a:rPr lang="es-SV" b="1" dirty="0" err="1">
                <a:solidFill>
                  <a:schemeClr val="tx1"/>
                </a:solidFill>
              </a:rPr>
              <a:t>Valúos</a:t>
            </a:r>
            <a:r>
              <a:rPr lang="es-SV" b="1" dirty="0">
                <a:solidFill>
                  <a:schemeClr val="tx1"/>
                </a:solidFill>
              </a:rPr>
              <a:t> de Garantías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2000697813"/>
              </p:ext>
            </p:extLst>
          </p:nvPr>
        </p:nvGraphicFramePr>
        <p:xfrm>
          <a:off x="2951820" y="457035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503548" y="1844824"/>
            <a:ext cx="82449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Velar porque la Institución cuente con adecuadas garantías que sirvan de respaldo a los créditos otorgados, así como la actualización de estas de acuerdo con la normativa aplicable. </a:t>
            </a:r>
            <a:endParaRPr lang="es-SV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CE9B057E-C557-4E44-A87D-7FD457E74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5234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60764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72869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GERENCIA TÉCNICA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31540" y="317697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Jefe Área de Supervisión de Proyectos</a:t>
            </a:r>
          </a:p>
          <a:p>
            <a:r>
              <a:rPr lang="es-SV" dirty="0">
                <a:latin typeface="+mn-lt"/>
              </a:rPr>
              <a:t>Ing. César Ezequiel </a:t>
            </a:r>
            <a:r>
              <a:rPr lang="es-SV" dirty="0" err="1">
                <a:latin typeface="+mn-lt"/>
              </a:rPr>
              <a:t>Bolainez</a:t>
            </a:r>
            <a:r>
              <a:rPr lang="es-SV" dirty="0">
                <a:latin typeface="+mn-lt"/>
              </a:rPr>
              <a:t> Velásquez.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2555776" y="728700"/>
            <a:ext cx="4068452" cy="7517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b="1" dirty="0">
                <a:solidFill>
                  <a:schemeClr val="tx1"/>
                </a:solidFill>
              </a:rPr>
              <a:t>Área de Supervisión de Proyectos</a:t>
            </a:r>
          </a:p>
        </p:txBody>
      </p:sp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4052389859"/>
              </p:ext>
            </p:extLst>
          </p:nvPr>
        </p:nvGraphicFramePr>
        <p:xfrm>
          <a:off x="2951820" y="4498342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880828"/>
            <a:ext cx="838893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Contribuir al aseguramiento de la inversión de clientes(as) a través de la supervisión directa de proyectos de construcción habitacional seguros y confiables de acuerdo con los lineamientos y normativa establecida. </a:t>
            </a:r>
            <a:endParaRPr lang="es-SV" sz="1600" dirty="0">
              <a:latin typeface="+mn-lt"/>
            </a:endParaRPr>
          </a:p>
        </p:txBody>
      </p:sp>
      <p:sp>
        <p:nvSpPr>
          <p:cNvPr id="2" name="Marcador de pie de página 1">
            <a:extLst>
              <a:ext uri="{FF2B5EF4-FFF2-40B4-BE49-F238E27FC236}">
                <a16:creationId xmlns:a16="http://schemas.microsoft.com/office/drawing/2014/main" id="{4C534F42-3B31-4A39-9CA7-2BE5FCD1D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57242" y="6484255"/>
            <a:ext cx="3559274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06455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PRESIDENCIA Y DIRECCIÓN EJECUTIVA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451682"/>
            <a:ext cx="81009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ES" dirty="0">
                <a:latin typeface="+mn-lt"/>
              </a:rPr>
              <a:t>Ejecutar las disposiciones de Junta Directiva, supervisar y coordinar las actividades del Fondo.</a:t>
            </a:r>
            <a:endParaRPr lang="es-SV" dirty="0">
              <a:latin typeface="+mn-lt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51520" y="2638653"/>
            <a:ext cx="36905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Presidente y Director Ejecutivo:</a:t>
            </a:r>
          </a:p>
          <a:p>
            <a:r>
              <a:rPr lang="es-SV" b="1" dirty="0">
                <a:latin typeface="+mn-lt"/>
              </a:rPr>
              <a:t>     </a:t>
            </a:r>
            <a:r>
              <a:rPr lang="es-SV" dirty="0">
                <a:latin typeface="+mn-lt"/>
              </a:rPr>
              <a:t>Lic. Oscar Armando Morales.</a:t>
            </a:r>
          </a:p>
        </p:txBody>
      </p:sp>
      <p:graphicFrame>
        <p:nvGraphicFramePr>
          <p:cNvPr id="11" name="10 Diagrama"/>
          <p:cNvGraphicFramePr/>
          <p:nvPr>
            <p:extLst>
              <p:ext uri="{D42A27DB-BD31-4B8C-83A1-F6EECF244321}">
                <p14:modId xmlns:p14="http://schemas.microsoft.com/office/powerpoint/2010/main" val="1421408306"/>
              </p:ext>
            </p:extLst>
          </p:nvPr>
        </p:nvGraphicFramePr>
        <p:xfrm>
          <a:off x="3072172" y="417430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8B1EC34-6E62-41EB-84FB-321CA08D4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31274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COMUNICACIONES Y PUBLICIDAD</a:t>
            </a:r>
          </a:p>
        </p:txBody>
      </p:sp>
      <p:sp>
        <p:nvSpPr>
          <p:cNvPr id="8" name="7 Rectángulo"/>
          <p:cNvSpPr/>
          <p:nvPr/>
        </p:nvSpPr>
        <p:spPr>
          <a:xfrm>
            <a:off x="503548" y="1330893"/>
            <a:ext cx="8208912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b="1" dirty="0">
                <a:latin typeface="+mn-lt"/>
              </a:rPr>
              <a:t>Objetivo:</a:t>
            </a:r>
            <a:r>
              <a:rPr lang="es-ES" dirty="0">
                <a:latin typeface="+mn-lt"/>
              </a:rPr>
              <a:t> </a:t>
            </a:r>
          </a:p>
          <a:p>
            <a:pPr algn="just"/>
            <a:r>
              <a:rPr lang="es-ES" sz="1600" dirty="0">
                <a:latin typeface="+mn-lt"/>
              </a:rPr>
              <a:t>Gestionar comunicación interna y externa, facilitando a clientes(as) y otras partes interesadas información veraz y actualizada, a través de diferentes canales de comunicación sobre promoción de servicios y divulgación de temas del quehacer institucional y posicionamiento del Fondo como Institución líder del financiamiento habitacional en condiciones favorables. </a:t>
            </a:r>
            <a:endParaRPr lang="es-SV" sz="1600" dirty="0">
              <a:latin typeface="+mn-lt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95536" y="2996952"/>
            <a:ext cx="46085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Jefa Unidad de Comunicaciones y Publicidad:</a:t>
            </a:r>
          </a:p>
          <a:p>
            <a:r>
              <a:rPr lang="es-SV" dirty="0">
                <a:latin typeface="+mn-lt"/>
              </a:rPr>
              <a:t>  Licda. Gabriela María Sosa Lemus.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CD9A80-A3CE-4AD7-9B9A-D209E583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80112" y="6484255"/>
            <a:ext cx="3775298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  <p:graphicFrame>
        <p:nvGraphicFramePr>
          <p:cNvPr id="2" name="10 Diagrama">
            <a:extLst>
              <a:ext uri="{FF2B5EF4-FFF2-40B4-BE49-F238E27FC236}">
                <a16:creationId xmlns:a16="http://schemas.microsoft.com/office/drawing/2014/main" id="{554CECAF-196D-4BF3-BFD8-0A1962DC85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49637428"/>
              </p:ext>
            </p:extLst>
          </p:nvPr>
        </p:nvGraphicFramePr>
        <p:xfrm>
          <a:off x="3029998" y="4390330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17923177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84268" y="6325579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u="sng" dirty="0">
                <a:hlinkClick r:id="rId4" action="ppaction://hlinksldjump"/>
              </a:rPr>
              <a:t>Regresar a Organigrama</a:t>
            </a:r>
            <a:endParaRPr lang="es-SV" sz="1400" u="sng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UNIDAD DE AUDITORÍA INTERNA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431540" y="2855949"/>
            <a:ext cx="37084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>
                <a:latin typeface="+mn-lt"/>
              </a:rPr>
              <a:t>Jefe Unidad de Auditoría Interna:</a:t>
            </a:r>
          </a:p>
          <a:p>
            <a:pPr algn="ctr"/>
            <a:r>
              <a:rPr lang="es-SV" dirty="0">
                <a:latin typeface="+mn-lt"/>
              </a:rPr>
              <a:t>Lic. Ricardo Isaac Aguilar González.</a:t>
            </a:r>
          </a:p>
          <a:p>
            <a:pPr algn="ctr"/>
            <a:r>
              <a:rPr lang="es-SV" b="1" dirty="0">
                <a:latin typeface="+mn-lt"/>
              </a:rPr>
              <a:t>  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2274895782"/>
              </p:ext>
            </p:extLst>
          </p:nvPr>
        </p:nvGraphicFramePr>
        <p:xfrm>
          <a:off x="2964160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611560" y="1330893"/>
            <a:ext cx="795688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b="1" dirty="0">
                <a:latin typeface="+mn-lt"/>
              </a:rPr>
              <a:t>Objetivo:</a:t>
            </a:r>
          </a:p>
          <a:p>
            <a:pPr algn="just"/>
            <a:r>
              <a:rPr lang="es-SV" sz="1600" dirty="0">
                <a:latin typeface="+mn-lt"/>
              </a:rPr>
              <a:t>Evaluar el control interno y las operaciones institucionales conforme a las normas de auditoría y leyes afines, generando recomendaciones útiles, prácticas y oportunas, que minimicen errores importantes en los estados financieros.</a:t>
            </a: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380631-FEA0-41BA-802E-2B90132C7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520259"/>
            <a:ext cx="3847306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32835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hlinkClick r:id="rId4" action="ppaction://hlinksldjump"/>
          </p:cNvPr>
          <p:cNvSpPr txBox="1"/>
          <p:nvPr/>
        </p:nvSpPr>
        <p:spPr>
          <a:xfrm>
            <a:off x="6948264" y="6289575"/>
            <a:ext cx="2988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400" dirty="0">
                <a:hlinkClick r:id="rId4" action="ppaction://hlinksldjump"/>
              </a:rPr>
              <a:t>Regresar a Organigrama</a:t>
            </a:r>
            <a:endParaRPr lang="es-SV" sz="1400" dirty="0"/>
          </a:p>
        </p:txBody>
      </p:sp>
      <p:sp>
        <p:nvSpPr>
          <p:cNvPr id="7" name="6 Rectángulo"/>
          <p:cNvSpPr/>
          <p:nvPr/>
        </p:nvSpPr>
        <p:spPr>
          <a:xfrm>
            <a:off x="2123728" y="8620"/>
            <a:ext cx="4824536" cy="83671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2000" b="1" dirty="0">
                <a:solidFill>
                  <a:schemeClr val="bg1"/>
                </a:solidFill>
                <a:latin typeface="Arial Narrow" pitchFamily="34" charset="0"/>
              </a:rPr>
              <a:t>OFICIALÍA DE CUMPLIMIENTO</a:t>
            </a:r>
          </a:p>
        </p:txBody>
      </p:sp>
      <p:sp>
        <p:nvSpPr>
          <p:cNvPr id="8" name="7 CuadroTexto"/>
          <p:cNvSpPr txBox="1"/>
          <p:nvPr/>
        </p:nvSpPr>
        <p:spPr>
          <a:xfrm>
            <a:off x="179512" y="2996952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>
                <a:latin typeface="+mn-lt"/>
              </a:rPr>
              <a:t>       Oficial de Cumplimiento:</a:t>
            </a:r>
          </a:p>
          <a:p>
            <a:pPr algn="ctr"/>
            <a:r>
              <a:rPr lang="es-SV" dirty="0">
                <a:latin typeface="+mn-lt"/>
              </a:rPr>
              <a:t>Ing. José Andrés Hernández Martínez.</a:t>
            </a:r>
          </a:p>
        </p:txBody>
      </p:sp>
      <p:graphicFrame>
        <p:nvGraphicFramePr>
          <p:cNvPr id="9" name="8 Diagrama"/>
          <p:cNvGraphicFramePr/>
          <p:nvPr>
            <p:extLst>
              <p:ext uri="{D42A27DB-BD31-4B8C-83A1-F6EECF244321}">
                <p14:modId xmlns:p14="http://schemas.microsoft.com/office/powerpoint/2010/main" val="704402098"/>
              </p:ext>
            </p:extLst>
          </p:nvPr>
        </p:nvGraphicFramePr>
        <p:xfrm>
          <a:off x="3036168" y="4354326"/>
          <a:ext cx="3011996" cy="1414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1330893"/>
            <a:ext cx="831692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b="1" dirty="0">
                <a:latin typeface="+mn-lt"/>
              </a:rPr>
              <a:t>Objetivo:</a:t>
            </a:r>
          </a:p>
          <a:p>
            <a:pPr algn="just"/>
            <a:r>
              <a:rPr lang="es-ES" sz="1600" dirty="0">
                <a:latin typeface="+mn-lt"/>
              </a:rPr>
              <a:t>Coordinar, implementar, velar y dar estricto cumplimiento al marco legal y normativo, relacionado con regulaciones aplicables a lavado de dinero, de activos y de financiamiento al terrorismo para identificar e investigar operaciones irregulares o sospechosas que pongan en riesgo la Institución; con independencia y autoridad plena y suficiente a todo nivel organizacional. </a:t>
            </a:r>
            <a:endParaRPr lang="es-SV" sz="1600" dirty="0">
              <a:latin typeface="+mn-lt"/>
            </a:endParaRPr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5743F36-CF01-422E-B531-EB149ECBE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49230" y="6484255"/>
            <a:ext cx="3811302" cy="365125"/>
          </a:xfrm>
        </p:spPr>
        <p:txBody>
          <a:bodyPr/>
          <a:lstStyle/>
          <a:p>
            <a:pPr>
              <a:defRPr/>
            </a:pPr>
            <a:r>
              <a:rPr lang="es-ES"/>
              <a:t>Organigrama vigente al 28 de febrero 2022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156531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1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0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1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2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3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4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5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7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8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9.xml><?xml version="1.0" encoding="utf-8"?>
<a:themeOverride xmlns:a="http://schemas.openxmlformats.org/drawingml/2006/main">
  <a:clrScheme name="Tema de 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8119</TotalTime>
  <Words>4626</Words>
  <Application>Microsoft Office PowerPoint</Application>
  <PresentationFormat>Presentación en pantalla (4:3)</PresentationFormat>
  <Paragraphs>711</Paragraphs>
  <Slides>55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55</vt:i4>
      </vt:variant>
    </vt:vector>
  </HeadingPairs>
  <TitlesOfParts>
    <vt:vector size="62" baseType="lpstr">
      <vt:lpstr>Arial</vt:lpstr>
      <vt:lpstr>Arial Narrow</vt:lpstr>
      <vt:lpstr>Calibri</vt:lpstr>
      <vt:lpstr>Calibri Light</vt:lpstr>
      <vt:lpstr>Garamond</vt:lpstr>
      <vt:lpstr>Wingdings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FSV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T740001</dc:creator>
  <cp:lastModifiedBy>Evelin Janeth Soler de Torres</cp:lastModifiedBy>
  <cp:revision>985</cp:revision>
  <cp:lastPrinted>2017-07-31T16:25:48Z</cp:lastPrinted>
  <dcterms:created xsi:type="dcterms:W3CDTF">2007-05-14T18:37:21Z</dcterms:created>
  <dcterms:modified xsi:type="dcterms:W3CDTF">2022-04-20T21:31:15Z</dcterms:modified>
</cp:coreProperties>
</file>