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6" d="100"/>
          <a:sy n="66" d="100"/>
        </p:scale>
        <p:origin x="141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52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16/2/2022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1E3C6A-8044-44D8-AF91-6D5DE5FB2256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002238-EDD8-4A59-8E7A-FD04DA2241B8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DD5772-7629-4F75-AFE9-6734095DA217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544681-DC72-435A-9315-CB4D2C8F21C9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848CED-CD28-4BD0-9D89-15A1771853B8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E958F6-CE34-4F72-8923-2C911FF018E0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7522FA-EC8F-4427-B82D-50823A6469FB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75DAF5-89B3-4D0E-991A-CAAC3E971355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33E89C-83E1-47DE-9CC3-8B292884DD8C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783F6-799A-4B83-A1A5-9680109E7453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6E1FC7-E9B1-4C9A-A45D-5903606F3A5D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76F5D0-BE02-4BCE-92F3-F063ADC29522}" type="datetime1">
              <a:rPr lang="es-ES" smtClean="0"/>
              <a:t>16/02/2022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enero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Reyes.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873446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2757637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169919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51026378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3205729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47892010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4095318709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60131152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4730245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367710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3878676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0069781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2936890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4627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983</cp:revision>
  <cp:lastPrinted>2017-07-31T16:25:48Z</cp:lastPrinted>
  <dcterms:created xsi:type="dcterms:W3CDTF">2007-05-14T18:37:21Z</dcterms:created>
  <dcterms:modified xsi:type="dcterms:W3CDTF">2022-02-16T16:58:00Z</dcterms:modified>
</cp:coreProperties>
</file>