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720" y="-79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10/11/2021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43E535-28FB-4BBE-BCB5-763FCFD6E93E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5FC1BC-2164-48FE-B3CC-53FDD0EFDDDF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478F4F-6E2B-4075-B83B-1A5AA62C9BB1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8AF0A7-F6D2-4B95-A2EA-D9FF35FD5811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E3DBAB-8ABE-4B9D-8C3F-97BF414A8BFE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5C9C6D-86CC-4C27-925F-7380D206C67F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266FC6-83F0-42EE-8479-1CACA0BA795A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DA80B4-9288-4F36-8960-2B15BF09C341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43A0C9-41A5-4910-9EBF-8771E4AF3A59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14D5F2-E173-454D-93E4-5D7544A00FCA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9161B7-ECFE-436D-B7C4-916D7F2C0219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12CDAF-D7F8-442D-839C-5BBFAB9449B1}" type="datetime1">
              <a:rPr lang="es-ES" smtClean="0"/>
              <a:t>10/11/2021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7" y="1772816"/>
            <a:ext cx="237309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Datos actualizados al 31 de octubre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23444389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 </a:t>
            </a:r>
          </a:p>
          <a:p>
            <a:r>
              <a:rPr lang="es-SV" dirty="0">
                <a:latin typeface="+mn-lt"/>
              </a:rPr>
              <a:t>(En funciones)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67267967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7779771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392185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79429299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169919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3205729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6860594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550120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617820599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215816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45549764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23878676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9816460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935386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octubre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7425</TotalTime>
  <Words>4559</Words>
  <Application>Microsoft Office PowerPoint</Application>
  <PresentationFormat>Presentación en pantalla (4:3)</PresentationFormat>
  <Paragraphs>712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931</cp:revision>
  <cp:lastPrinted>2017-07-31T16:25:48Z</cp:lastPrinted>
  <dcterms:created xsi:type="dcterms:W3CDTF">2007-05-14T18:37:21Z</dcterms:created>
  <dcterms:modified xsi:type="dcterms:W3CDTF">2021-11-10T19:33:39Z</dcterms:modified>
</cp:coreProperties>
</file>