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 varScale="1">
        <p:scale>
          <a:sx n="68" d="100"/>
          <a:sy n="68" d="100"/>
        </p:scale>
        <p:origin x="1350" y="72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4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7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56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7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10/11/2021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3EFD46-E2D8-4E0B-891B-EA97E9BE3288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26BD52-CA2E-417B-85DB-34F6DAD85C0A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202DEA-2200-428F-BB7D-DF1B09F4C85C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303448-AB45-413E-9137-F10857C8A96F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FB65B8-CECD-4F4F-8843-D86A03E9321A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B1CF09-68E0-44CD-996C-42A231C2FB6E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4B5C2B-4D34-4649-A39D-08D578BC5374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977DE7-2D16-4972-84C9-7263A85E3409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C8C2D9-7A59-42EB-8BB8-9E311568F08D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85E0C5-E663-46DE-B93E-310CE94D9383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B99FF9-19B8-4B4E-ABA7-1526D9B88376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2B00853-F3AE-4780-8641-B448B770FDCF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8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45.xml"/><Relationship Id="rId5" Type="http://schemas.openxmlformats.org/officeDocument/2006/relationships/slide" Target="slide2.xml"/><Relationship Id="rId61" Type="http://schemas.openxmlformats.org/officeDocument/2006/relationships/image" Target="../media/image4.png"/><Relationship Id="rId19" Type="http://schemas.openxmlformats.org/officeDocument/2006/relationships/slide" Target="slide48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1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slide" Target="slide7.xml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image" Target="../media/image2.png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20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Relationship Id="rId4" Type="http://schemas.openxmlformats.org/officeDocument/2006/relationships/image" Target="../media/image1.jpg"/><Relationship Id="rId9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07504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43507" y="1772816"/>
            <a:ext cx="229792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Datos actualizados al 30 de septiembre 2021        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65" y="1232756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9B2DCE-1FD3-44F6-971F-3C1A99CC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DC88DF-E42B-4480-B1CB-27CDDBE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123444389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07EA8D-0412-4C67-B692-24B85C9B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05652000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44624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99387854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456616620"/>
              </p:ext>
            </p:extLst>
          </p:nvPr>
        </p:nvGraphicFramePr>
        <p:xfrm>
          <a:off x="3180184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Lic. Wilson Armando Romero 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36730730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77779771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17815592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536392185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900749549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195396981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1782671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79429299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1757394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1699191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Vacante</a:t>
            </a:r>
          </a:p>
          <a:p>
            <a:r>
              <a:rPr lang="es-SV" sz="1400" b="1" dirty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Raúl Alfonso </a:t>
            </a:r>
            <a:r>
              <a:rPr lang="es-SV" sz="1600" dirty="0" err="1">
                <a:latin typeface="+mn-lt"/>
              </a:rPr>
              <a:t>Rogel</a:t>
            </a:r>
            <a:r>
              <a:rPr lang="es-SV" sz="1600" dirty="0">
                <a:latin typeface="+mn-lt"/>
              </a:rPr>
              <a:t> Peña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40087359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49EEE-67C5-4EE8-B1B2-C7C955710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</a:t>
            </a:r>
            <a:r>
              <a:rPr lang="es-SV" dirty="0" err="1">
                <a:latin typeface="+mn-lt"/>
              </a:rPr>
              <a:t>Thelma</a:t>
            </a:r>
            <a:r>
              <a:rPr lang="es-SV" dirty="0">
                <a:latin typeface="+mn-lt"/>
              </a:rPr>
              <a:t> Margarita Villalta </a:t>
            </a:r>
            <a:r>
              <a:rPr lang="es-SV" dirty="0" err="1">
                <a:latin typeface="+mn-lt"/>
              </a:rPr>
              <a:t>Viscarra</a:t>
            </a:r>
            <a:endParaRPr lang="es-SV" dirty="0">
              <a:latin typeface="+mn-lt"/>
            </a:endParaRP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131335479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89721891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97769784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196538576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</a:t>
            </a:r>
            <a:r>
              <a:rPr lang="es-SV" dirty="0" err="1">
                <a:latin typeface="+mn-lt"/>
              </a:rPr>
              <a:t>Alí</a:t>
            </a:r>
            <a:r>
              <a:rPr lang="es-SV" dirty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7550120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Profa. Concepción Idalia Zúñiga </a:t>
            </a:r>
            <a:r>
              <a:rPr lang="es-SV" sz="1400" dirty="0" err="1">
                <a:latin typeface="+mn-lt"/>
              </a:rPr>
              <a:t>vda.</a:t>
            </a:r>
            <a:r>
              <a:rPr lang="es-SV" sz="1400" dirty="0">
                <a:latin typeface="+mn-lt"/>
              </a:rPr>
              <a:t> de Cristales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Vacante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3617820599"/>
              </p:ext>
            </p:extLst>
          </p:nvPr>
        </p:nvGraphicFramePr>
        <p:xfrm>
          <a:off x="6012160" y="5153951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FE1AEC-E13D-442B-9CA1-2A627B08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51421296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17883117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32158164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Henrríquez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79765986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83993048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16985597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5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527727107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C1ED0-C098-4486-8383-1EDF3E57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23986857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2033392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140303356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812081109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B1EC34-6E62-41EB-84FB-321CA08D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CD9A80-A3CE-4AD7-9B9A-D209E583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63742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16472790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380631-FEA0-41BA-802E-2B90132C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43F36-CF01-422E-B531-EB149ECB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septiembre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7216</TotalTime>
  <Words>4554</Words>
  <Application>Microsoft Office PowerPoint</Application>
  <PresentationFormat>Presentación en pantalla (4:3)</PresentationFormat>
  <Paragraphs>711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921</cp:revision>
  <cp:lastPrinted>2017-07-31T16:25:48Z</cp:lastPrinted>
  <dcterms:created xsi:type="dcterms:W3CDTF">2007-05-14T18:37:21Z</dcterms:created>
  <dcterms:modified xsi:type="dcterms:W3CDTF">2021-11-10T19:37:40Z</dcterms:modified>
</cp:coreProperties>
</file>