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68" d="100"/>
          <a:sy n="68" d="100"/>
        </p:scale>
        <p:origin x="1350" y="72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3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4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74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22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17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12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68Empleados(as)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10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74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56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22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17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12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68Empleados(as)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10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29/9/2021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42B66D-ECC9-4CBE-9D75-384AB9918305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D53EA8-15E6-410F-8AC5-6495BDEADB05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F80913D-D842-4810-8B65-31142D89C64E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B28BB0-3863-41B9-A03E-75A62A46AABF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887E2B-441A-413B-BB78-FD7D9BBC0AD3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6F3EBD-F439-4754-8E91-E65A7153BF2B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08D55F-E7C5-4EA6-B3E7-BD6876EBF044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6BBDC1-C9C7-40A5-8C1A-40C4FED28B40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C56220-2667-4D55-8953-7309F107097B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77B6D8-D385-45F9-89D4-A30E4442A29E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0F98042-2BB0-4784-886F-C5FE984EC487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A5A2AC-96D6-4972-AB84-6B8C66E66CAF}" type="datetime1">
              <a:rPr lang="es-ES" smtClean="0"/>
              <a:t>29/09/2021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8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45.xml"/><Relationship Id="rId5" Type="http://schemas.openxmlformats.org/officeDocument/2006/relationships/slide" Target="slide2.xml"/><Relationship Id="rId61" Type="http://schemas.openxmlformats.org/officeDocument/2006/relationships/image" Target="../media/image4.png"/><Relationship Id="rId19" Type="http://schemas.openxmlformats.org/officeDocument/2006/relationships/slide" Target="slide48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1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slide" Target="slide7.xml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image" Target="../media/image2.png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20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Relationship Id="rId4" Type="http://schemas.openxmlformats.org/officeDocument/2006/relationships/image" Target="../media/image1.jpg"/><Relationship Id="rId9" Type="http://schemas.openxmlformats.org/officeDocument/2006/relationships/slide" Target="slide1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07504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43507" y="1772816"/>
            <a:ext cx="229792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Datos actualizados al 31 de agosto 2021      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65" y="1232756"/>
            <a:ext cx="2301099" cy="528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9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123444389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330609752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6" name="5 Rectángulo"/>
          <p:cNvSpPr/>
          <p:nvPr/>
        </p:nvSpPr>
        <p:spPr>
          <a:xfrm>
            <a:off x="2123728" y="44624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COMPRAS Y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(</a:t>
            </a:r>
            <a:r>
              <a:rPr lang="es-SV" sz="2000" b="1" dirty="0" err="1">
                <a:solidFill>
                  <a:schemeClr val="bg1"/>
                </a:solidFill>
                <a:latin typeface="Arial Narrow" pitchFamily="34" charset="0"/>
              </a:rPr>
              <a:t>UACI</a:t>
            </a:r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599387854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Lic. Wilson Armando Romero Estrada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936730730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7779771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17815592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Ernesto Marroquín Alegría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3536392185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31782671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79429299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17573949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37804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Préstamos      </a:t>
            </a:r>
          </a:p>
          <a:p>
            <a:r>
              <a:rPr lang="es-SV" dirty="0">
                <a:latin typeface="+mn-lt"/>
              </a:rPr>
              <a:t>Sr. Carlos Alfredo Ortiz Bonilla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152869883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</a:t>
            </a:r>
            <a:r>
              <a:rPr lang="es-SV" dirty="0" err="1">
                <a:latin typeface="+mn-lt"/>
              </a:rPr>
              <a:t>Thelma</a:t>
            </a:r>
            <a:r>
              <a:rPr lang="es-SV" dirty="0">
                <a:latin typeface="+mn-lt"/>
              </a:rPr>
              <a:t> Margarita Villalta </a:t>
            </a:r>
            <a:r>
              <a:rPr lang="es-SV" dirty="0" err="1">
                <a:latin typeface="+mn-lt"/>
              </a:rPr>
              <a:t>Viscarra</a:t>
            </a:r>
            <a:endParaRPr lang="es-SV" dirty="0">
              <a:latin typeface="+mn-lt"/>
            </a:endParaRP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131335479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9721891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97769784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196538576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</a:t>
            </a:r>
            <a:r>
              <a:rPr lang="es-SV" dirty="0" err="1">
                <a:latin typeface="+mn-lt"/>
              </a:rPr>
              <a:t>Alí</a:t>
            </a:r>
            <a:r>
              <a:rPr lang="es-SV" dirty="0">
                <a:latin typeface="+mn-lt"/>
              </a:rPr>
              <a:t> Maldonado Rodríguez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7550120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3617820599"/>
              </p:ext>
            </p:extLst>
          </p:nvPr>
        </p:nvGraphicFramePr>
        <p:xfrm>
          <a:off x="6012160" y="5153951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251421296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017883117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532158164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Henrríquez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679765986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18399304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16985597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5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527727107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 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José Fernando Orellana Recinos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23986857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Licda. Daysi Armida Martínez de Zelaya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62033392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06156833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812081109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65304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56012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/>
              <a:t>Regresar a Organigrama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4164727909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2843808" y="6140538"/>
            <a:ext cx="2988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>
                <a:hlinkClick r:id="rId4" action="ppaction://hlinksldjump"/>
              </a:rPr>
              <a:t>Regresar a Organigrama</a:t>
            </a:r>
            <a:endParaRPr lang="es-SV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31 de agosto 2021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7211</TotalTime>
  <Words>4552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916</cp:revision>
  <cp:lastPrinted>2017-07-31T16:25:48Z</cp:lastPrinted>
  <dcterms:created xsi:type="dcterms:W3CDTF">2007-05-14T18:37:21Z</dcterms:created>
  <dcterms:modified xsi:type="dcterms:W3CDTF">2021-09-29T20:46:56Z</dcterms:modified>
</cp:coreProperties>
</file>