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55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23/7/2021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F7F321-E981-4854-BEF9-4A845AB38E1A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221225-F78D-4CFD-8732-6D9D4B309906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378B8B-3F3F-4F69-B2A4-D54B31A44245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A4A11E-EACF-4ADA-8EC5-D782D38F0AF6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46620C-CB28-48C0-898D-1B2E0F2BAFBD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F83501-15CE-4A6F-9BC6-456B2779CB49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B94BFE-4F2E-4752-9F7C-EB3FF22A6F08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F50959-EDF8-43A7-8996-94DE28D78B9F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E6E02A-5A72-4579-A8B1-527A5A380B10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FB8924-0D01-4A40-9D7D-06EA068995A1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2658B4-E6D5-4970-BFD1-1AA2D26D0ED8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5FDD59-6ED0-4238-97CE-EDE9581E6BD7}" type="datetime1">
              <a:rPr lang="es-ES" smtClean="0"/>
              <a:t>23/07/2021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8" y="1772816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al 31 de mayo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330609752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4570667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1770924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GOBERNADORES(AS)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GOBERNADORES(AS)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505002177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Jaime Arístides Choto Galán (En funciones)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89012936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86988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</a:t>
            </a:r>
            <a:r>
              <a:rPr lang="es-SV" sz="1600">
                <a:latin typeface="+mn-lt"/>
              </a:rPr>
              <a:t>su Reglamento </a:t>
            </a:r>
            <a:r>
              <a:rPr lang="es-SV" sz="1600" dirty="0">
                <a:latin typeface="+mn-lt"/>
              </a:rPr>
              <a:t>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302642714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de Consejo de Vigilancia vigente al 02 de junio 2021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41563A9-436A-49D0-A36B-EA6AF14AD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3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3866140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4595999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96538576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37524690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99517873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587934661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13558354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17883117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6973078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392391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56707968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1208110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3688464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mayo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6860</TotalTime>
  <Words>4599</Words>
  <Application>Microsoft Office PowerPoint</Application>
  <PresentationFormat>Presentación en pantalla (4:3)</PresentationFormat>
  <Paragraphs>712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890</cp:revision>
  <cp:lastPrinted>2017-07-31T16:25:48Z</cp:lastPrinted>
  <dcterms:created xsi:type="dcterms:W3CDTF">2007-05-14T18:37:21Z</dcterms:created>
  <dcterms:modified xsi:type="dcterms:W3CDTF">2021-07-23T17:31:40Z</dcterms:modified>
</cp:coreProperties>
</file>