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>
        <p:scale>
          <a:sx n="70" d="100"/>
          <a:sy n="70" d="100"/>
        </p:scale>
        <p:origin x="1290" y="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75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9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8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</a:t>
          </a:r>
        </a:p>
        <a:p>
          <a:r>
            <a:rPr lang="es-SV" sz="1600" dirty="0"/>
            <a:t>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22</a:t>
          </a:r>
        </a:p>
        <a:p>
          <a:r>
            <a:rPr lang="es-SV" sz="1600" dirty="0"/>
            <a:t>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17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Miembros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6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10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Empleado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Empleados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55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Miembros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2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Miembros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17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Miembros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Empleado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13/5/2021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D0B6D7-BD5F-47C6-AD50-469E7308299C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30F4E7-376A-48CF-A25C-650007CF611C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DBF5BA-84C9-4779-8855-B9A7AC750CC8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234F62-463B-4E67-BB39-734D73F6047A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11CB85-9811-40E3-9684-5BFA4147539F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9EF9E3-B62F-41FB-A4FE-C6383CECCA57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AB0834-750F-4EA7-9FE3-1A30A767028F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578162-78ED-4EF5-AF90-0A31553B1A0A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92FADC-9AF0-40F2-A4F2-92B017F25932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69F7A5-4BA5-44C9-B599-0F8A3BBBBA40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55CDD86-3B28-4E6B-8BF8-ACDB0CAE2671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D2D81A-9EE5-481A-A124-C7D1296017BC}" type="datetime1">
              <a:rPr lang="es-ES" smtClean="0"/>
              <a:t>13/05/2021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8" y="1772816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Actualización al 30 de abril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9307064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53823257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21502301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862595954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164706234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Lic. Wilson Armando Romero Estrada (En funciones)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081821635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24045981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62238811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494006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25709215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Arq. Gladys Esmeralda Manzanares Valiente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Pedro Alberto Sánchez </a:t>
            </a:r>
            <a:r>
              <a:rPr lang="es-SV" sz="1400" dirty="0" err="1">
                <a:latin typeface="+mn-lt"/>
              </a:rPr>
              <a:t>Sansivirini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36693020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50263686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9450553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8368543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730120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653962473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56625293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3425048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Préstamos      </a:t>
            </a:r>
          </a:p>
          <a:p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99581031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Reglamentos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 Presidencia </a:t>
            </a:r>
          </a:p>
          <a:p>
            <a:r>
              <a:rPr lang="es-SV" sz="1600" dirty="0">
                <a:latin typeface="+mn-lt"/>
              </a:rPr>
              <a:t>       (</a:t>
            </a:r>
            <a:r>
              <a:rPr lang="pt-BR" sz="1600" dirty="0">
                <a:latin typeface="+mn-lt"/>
              </a:rPr>
              <a:t>Vacante a partir del 24 de </a:t>
            </a:r>
            <a:r>
              <a:rPr lang="pt-BR" sz="1600" dirty="0" err="1">
                <a:latin typeface="+mn-lt"/>
              </a:rPr>
              <a:t>marzo</a:t>
            </a:r>
            <a:r>
              <a:rPr lang="pt-BR" sz="1600" dirty="0">
                <a:latin typeface="+mn-lt"/>
              </a:rPr>
              <a:t> 2021) </a:t>
            </a:r>
            <a:endParaRPr lang="es-SV" sz="1400" b="1" dirty="0">
              <a:latin typeface="+mn-lt"/>
            </a:endParaRP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Dra. Luz Estrella Rodríguez López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Ing. Enrique Oñate </a:t>
            </a:r>
            <a:r>
              <a:rPr lang="es-SV" sz="1600" dirty="0" err="1">
                <a:latin typeface="+mn-lt"/>
              </a:rPr>
              <a:t>Muyshondt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464645875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9628022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55813766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41228117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6972410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42260904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6770918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37524690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77982242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8709806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69119341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Ernesto Escobar Canales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Licda. Angela </a:t>
            </a:r>
            <a:r>
              <a:rPr lang="es-ES" sz="1400" dirty="0" err="1">
                <a:latin typeface="+mn-lt"/>
              </a:rPr>
              <a:t>Lelany</a:t>
            </a:r>
            <a:r>
              <a:rPr lang="es-ES" sz="1400" dirty="0">
                <a:latin typeface="+mn-lt"/>
              </a:rPr>
              <a:t> </a:t>
            </a:r>
            <a:r>
              <a:rPr lang="es-ES" sz="1400" dirty="0" err="1">
                <a:latin typeface="+mn-lt"/>
              </a:rPr>
              <a:t>Bigueur</a:t>
            </a:r>
            <a:r>
              <a:rPr lang="es-ES" sz="1400" dirty="0">
                <a:latin typeface="+mn-lt"/>
              </a:rPr>
              <a:t> González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413540416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Inga. Diana Eunice Castro de Ábrego (En funciones)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90305225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6010792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29542365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68626477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89957930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240442368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3443135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69479920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5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40432505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42442192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5926051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652110742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959906967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8869687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6124203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992417329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390258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285690972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122914582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Organigrama vigente al 30 de abril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6525</TotalTime>
  <Words>4448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863</cp:revision>
  <cp:lastPrinted>2017-07-31T16:25:48Z</cp:lastPrinted>
  <dcterms:created xsi:type="dcterms:W3CDTF">2007-05-14T18:37:21Z</dcterms:created>
  <dcterms:modified xsi:type="dcterms:W3CDTF">2021-05-13T20:20:26Z</dcterms:modified>
</cp:coreProperties>
</file>