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notesSlides/notesSlide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</p:sldMasterIdLst>
  <p:notesMasterIdLst>
    <p:notesMasterId r:id="rId58"/>
  </p:notesMasterIdLst>
  <p:sldIdLst>
    <p:sldId id="256" r:id="rId4"/>
    <p:sldId id="257" r:id="rId5"/>
    <p:sldId id="308" r:id="rId6"/>
    <p:sldId id="259" r:id="rId7"/>
    <p:sldId id="340" r:id="rId8"/>
    <p:sldId id="260" r:id="rId9"/>
    <p:sldId id="261" r:id="rId10"/>
    <p:sldId id="262" r:id="rId11"/>
    <p:sldId id="263" r:id="rId12"/>
    <p:sldId id="344" r:id="rId13"/>
    <p:sldId id="264" r:id="rId14"/>
    <p:sldId id="265" r:id="rId15"/>
    <p:sldId id="266" r:id="rId16"/>
    <p:sldId id="267" r:id="rId17"/>
    <p:sldId id="268" r:id="rId18"/>
    <p:sldId id="309" r:id="rId19"/>
    <p:sldId id="310" r:id="rId20"/>
    <p:sldId id="311" r:id="rId21"/>
    <p:sldId id="312" r:id="rId22"/>
    <p:sldId id="346" r:id="rId23"/>
    <p:sldId id="269" r:id="rId24"/>
    <p:sldId id="313" r:id="rId25"/>
    <p:sldId id="314" r:id="rId26"/>
    <p:sldId id="315" r:id="rId27"/>
    <p:sldId id="316" r:id="rId28"/>
    <p:sldId id="270" r:id="rId29"/>
    <p:sldId id="317" r:id="rId30"/>
    <p:sldId id="318" r:id="rId31"/>
    <p:sldId id="319" r:id="rId32"/>
    <p:sldId id="271" r:id="rId33"/>
    <p:sldId id="320" r:id="rId34"/>
    <p:sldId id="321" r:id="rId35"/>
    <p:sldId id="322" r:id="rId36"/>
    <p:sldId id="323" r:id="rId37"/>
    <p:sldId id="272" r:id="rId38"/>
    <p:sldId id="324" r:id="rId39"/>
    <p:sldId id="325" r:id="rId40"/>
    <p:sldId id="326" r:id="rId41"/>
    <p:sldId id="327" r:id="rId42"/>
    <p:sldId id="273" r:id="rId43"/>
    <p:sldId id="328" r:id="rId44"/>
    <p:sldId id="329" r:id="rId45"/>
    <p:sldId id="330" r:id="rId46"/>
    <p:sldId id="274" r:id="rId47"/>
    <p:sldId id="331" r:id="rId48"/>
    <p:sldId id="332" r:id="rId49"/>
    <p:sldId id="333" r:id="rId50"/>
    <p:sldId id="334" r:id="rId51"/>
    <p:sldId id="335" r:id="rId52"/>
    <p:sldId id="336" r:id="rId53"/>
    <p:sldId id="337" r:id="rId54"/>
    <p:sldId id="275" r:id="rId55"/>
    <p:sldId id="338" r:id="rId56"/>
    <p:sldId id="339" r:id="rId57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71ED"/>
    <a:srgbClr val="76B5FA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98452" autoAdjust="0"/>
  </p:normalViewPr>
  <p:slideViewPr>
    <p:cSldViewPr>
      <p:cViewPr varScale="1">
        <p:scale>
          <a:sx n="100" d="100"/>
          <a:sy n="100" d="100"/>
        </p:scale>
        <p:origin x="936" y="82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61" Type="http://schemas.openxmlformats.org/officeDocument/2006/relationships/theme" Target="theme/theme1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presProps" Target="presProps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74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15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 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107FCA66-9E8C-41FB-8F91-E3F40C0C6374}">
      <dgm:prSet phldrT="[Texto]" custT="1"/>
      <dgm:spPr>
        <a:solidFill>
          <a:schemeClr val="accent1">
            <a:lumMod val="75000"/>
          </a:schemeClr>
        </a:solidFill>
        <a:ln>
          <a:noFill/>
        </a:ln>
      </dgm:spPr>
      <dgm:t>
        <a:bodyPr/>
        <a:lstStyle/>
        <a:p>
          <a:r>
            <a:rPr lang="es-ES" sz="1600" dirty="0"/>
            <a:t>2 Hombres</a:t>
          </a:r>
          <a:endParaRPr lang="es-SV" sz="1600" dirty="0"/>
        </a:p>
      </dgm:t>
    </dgm:pt>
    <dgm:pt modelId="{2B281B3A-85DB-4871-AF25-4E392A520C26}" type="parTrans" cxnId="{08AF3F4B-614E-4E19-9BFA-C69FAD25F04E}">
      <dgm:prSet/>
      <dgm:spPr/>
      <dgm:t>
        <a:bodyPr/>
        <a:lstStyle/>
        <a:p>
          <a:endParaRPr lang="es-SV"/>
        </a:p>
      </dgm:t>
    </dgm:pt>
    <dgm:pt modelId="{1EACE317-8C0B-4420-A081-5B2C02542B14}" type="sibTrans" cxnId="{08AF3F4B-614E-4E19-9BFA-C69FAD25F04E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CB4E2538-044F-4292-9D06-2B711043DC66}" type="pres">
      <dgm:prSet presAssocID="{2B281B3A-85DB-4871-AF25-4E392A520C26}" presName="Name37" presStyleLbl="parChTrans1D2" presStyleIdx="1" presStyleCnt="2"/>
      <dgm:spPr/>
    </dgm:pt>
    <dgm:pt modelId="{9D8C822A-71EF-44DF-A3DC-3AD964884A55}" type="pres">
      <dgm:prSet presAssocID="{107FCA66-9E8C-41FB-8F91-E3F40C0C6374}" presName="hierRoot2" presStyleCnt="0">
        <dgm:presLayoutVars>
          <dgm:hierBranch val="init"/>
        </dgm:presLayoutVars>
      </dgm:prSet>
      <dgm:spPr/>
    </dgm:pt>
    <dgm:pt modelId="{6433E18B-0B43-4A80-B61F-C12462A692D1}" type="pres">
      <dgm:prSet presAssocID="{107FCA66-9E8C-41FB-8F91-E3F40C0C6374}" presName="rootComposite" presStyleCnt="0"/>
      <dgm:spPr/>
    </dgm:pt>
    <dgm:pt modelId="{46C204F9-3F8B-461B-B09F-AFC790E017FE}" type="pres">
      <dgm:prSet presAssocID="{107FCA66-9E8C-41FB-8F91-E3F40C0C6374}" presName="rootText" presStyleLbl="node2" presStyleIdx="1" presStyleCnt="2">
        <dgm:presLayoutVars>
          <dgm:chPref val="3"/>
        </dgm:presLayoutVars>
      </dgm:prSet>
      <dgm:spPr/>
    </dgm:pt>
    <dgm:pt modelId="{56D7122E-4ACE-4779-B418-C7992B0CA736}" type="pres">
      <dgm:prSet presAssocID="{107FCA66-9E8C-41FB-8F91-E3F40C0C6374}" presName="rootConnector" presStyleLbl="node2" presStyleIdx="1" presStyleCnt="2"/>
      <dgm:spPr/>
    </dgm:pt>
    <dgm:pt modelId="{76749A53-7844-4828-99A4-8848FA8372FA}" type="pres">
      <dgm:prSet presAssocID="{107FCA66-9E8C-41FB-8F91-E3F40C0C6374}" presName="hierChild4" presStyleCnt="0"/>
      <dgm:spPr/>
    </dgm:pt>
    <dgm:pt modelId="{2367CAA8-51F3-4DC1-8C78-0AF615D4435C}" type="pres">
      <dgm:prSet presAssocID="{107FCA66-9E8C-41FB-8F91-E3F40C0C6374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F8400C23-E10E-4D37-B407-6B6A4A1CAAEA}" type="presOf" srcId="{107FCA66-9E8C-41FB-8F91-E3F40C0C6374}" destId="{56D7122E-4ACE-4779-B418-C7992B0CA73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C0DC3F-950B-4E05-A44A-26C91F99CB0D}" type="presOf" srcId="{2B281B3A-85DB-4871-AF25-4E392A520C26}" destId="{CB4E2538-044F-4292-9D06-2B711043DC66}" srcOrd="0" destOrd="0" presId="urn:microsoft.com/office/officeart/2005/8/layout/orgChart1"/>
    <dgm:cxn modelId="{08AF3F4B-614E-4E19-9BFA-C69FAD25F04E}" srcId="{3DE7A9CF-E6C1-4D6B-8AA6-A71141C774E4}" destId="{107FCA66-9E8C-41FB-8F91-E3F40C0C6374}" srcOrd="1" destOrd="0" parTransId="{2B281B3A-85DB-4871-AF25-4E392A520C26}" sibTransId="{1EACE317-8C0B-4420-A081-5B2C02542B14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30DB29C5-A743-4462-9101-C2B04EA80FF2}" type="presOf" srcId="{107FCA66-9E8C-41FB-8F91-E3F40C0C6374}" destId="{46C204F9-3F8B-461B-B09F-AFC790E017F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82F2E1E6-2D33-44FB-921A-76C82DA88CA5}" type="presParOf" srcId="{83D2847A-64F1-4E49-B0D4-13B33A530AEE}" destId="{CB4E2538-044F-4292-9D06-2B711043DC66}" srcOrd="2" destOrd="0" presId="urn:microsoft.com/office/officeart/2005/8/layout/orgChart1"/>
    <dgm:cxn modelId="{38FE0AA4-2F0F-4AB5-A473-2DCEC56AAFAE}" type="presParOf" srcId="{83D2847A-64F1-4E49-B0D4-13B33A530AEE}" destId="{9D8C822A-71EF-44DF-A3DC-3AD964884A55}" srcOrd="3" destOrd="0" presId="urn:microsoft.com/office/officeart/2005/8/layout/orgChart1"/>
    <dgm:cxn modelId="{261909E7-22FB-4C46-8765-B74C0D3E2A72}" type="presParOf" srcId="{9D8C822A-71EF-44DF-A3DC-3AD964884A55}" destId="{6433E18B-0B43-4A80-B61F-C12462A692D1}" srcOrd="0" destOrd="0" presId="urn:microsoft.com/office/officeart/2005/8/layout/orgChart1"/>
    <dgm:cxn modelId="{44E606D0-76A8-4660-A7C0-5F49EEDE3606}" type="presParOf" srcId="{6433E18B-0B43-4A80-B61F-C12462A692D1}" destId="{46C204F9-3F8B-461B-B09F-AFC790E017FE}" srcOrd="0" destOrd="0" presId="urn:microsoft.com/office/officeart/2005/8/layout/orgChart1"/>
    <dgm:cxn modelId="{799F4C6C-E478-4B60-A548-F2DB7069B79C}" type="presParOf" srcId="{6433E18B-0B43-4A80-B61F-C12462A692D1}" destId="{56D7122E-4ACE-4779-B418-C7992B0CA736}" srcOrd="1" destOrd="0" presId="urn:microsoft.com/office/officeart/2005/8/layout/orgChart1"/>
    <dgm:cxn modelId="{20762B42-7F6F-4E18-855D-A43A4955676E}" type="presParOf" srcId="{9D8C822A-71EF-44DF-A3DC-3AD964884A55}" destId="{76749A53-7844-4828-99A4-8848FA8372FA}" srcOrd="1" destOrd="0" presId="urn:microsoft.com/office/officeart/2005/8/layout/orgChart1"/>
    <dgm:cxn modelId="{A242C0AB-51D4-453E-A7E8-269AC367D044}" type="presParOf" srcId="{9D8C822A-71EF-44DF-A3DC-3AD964884A55}" destId="{2367CAA8-51F3-4DC1-8C78-0AF615D4435C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9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/>
            <a:t>19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20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17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8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21</a:t>
          </a:r>
        </a:p>
        <a:p>
          <a:r>
            <a:rPr lang="es-SV" sz="1600" dirty="0"/>
            <a:t>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40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20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E21B23B-7ECF-4E99-96EC-635857076B91}" type="presOf" srcId="{0870FC34-93B2-4C28-B61C-B06AB76C2CEC}" destId="{27405ED9-F6A0-4DFF-9E35-08E581A192E6}" srcOrd="1" destOrd="0" presId="urn:microsoft.com/office/officeart/2005/8/layout/orgChart1"/>
    <dgm:cxn modelId="{96FD6249-4957-431F-B6D1-699919355DD4}" type="presOf" srcId="{0870FC34-93B2-4C28-B61C-B06AB76C2CEC}" destId="{BDDD5B13-6C24-454D-90E7-06E80FDCF246}" srcOrd="0" destOrd="0" presId="urn:microsoft.com/office/officeart/2005/8/layout/orgChart1"/>
    <dgm:cxn modelId="{A85C916E-D96F-44BF-B901-1843CB32B8A7}" type="presOf" srcId="{8ADED367-3194-432B-A344-BECF146E6CE3}" destId="{220B2ADD-EEE1-4DC5-8A33-934D212FEC1A}" srcOrd="0" destOrd="0" presId="urn:microsoft.com/office/officeart/2005/8/layout/orgChart1"/>
    <dgm:cxn modelId="{6763597C-7314-4D2B-A0C4-840E16D84EF0}" type="presOf" srcId="{3DE7A9CF-E6C1-4D6B-8AA6-A71141C774E4}" destId="{4EE1CEE8-7319-4152-B57C-D110995C1277}" srcOrd="1" destOrd="0" presId="urn:microsoft.com/office/officeart/2005/8/layout/orgChart1"/>
    <dgm:cxn modelId="{4C5EAE82-22CC-4B9F-A7AF-3BD0FDE2E2FB}" type="presOf" srcId="{5971D719-69AE-4A24-89CB-E3CF2D66A6D2}" destId="{B64C2E78-BEE4-4993-AE65-B682CDC3C36C}" srcOrd="0" destOrd="0" presId="urn:microsoft.com/office/officeart/2005/8/layout/orgChart1"/>
    <dgm:cxn modelId="{2F7B50D9-A0A9-4351-B2C2-ED225B87DAC3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5D640B1-FFC3-49F8-BF2F-24FDBE71433C}" type="presParOf" srcId="{B64C2E78-BEE4-4993-AE65-B682CDC3C36C}" destId="{621E88FA-213B-4C83-8E45-637B2879832C}" srcOrd="0" destOrd="0" presId="urn:microsoft.com/office/officeart/2005/8/layout/orgChart1"/>
    <dgm:cxn modelId="{9BAA0340-BA47-4CC9-A1A1-F68CF5D27DE3}" type="presParOf" srcId="{621E88FA-213B-4C83-8E45-637B2879832C}" destId="{9BA48BCD-6ED7-496D-A065-607443309FB2}" srcOrd="0" destOrd="0" presId="urn:microsoft.com/office/officeart/2005/8/layout/orgChart1"/>
    <dgm:cxn modelId="{307972E9-A60B-48A6-AA4A-403D2FEA54F6}" type="presParOf" srcId="{9BA48BCD-6ED7-496D-A065-607443309FB2}" destId="{618149EB-B4EB-44CA-9A58-465BD898B6E3}" srcOrd="0" destOrd="0" presId="urn:microsoft.com/office/officeart/2005/8/layout/orgChart1"/>
    <dgm:cxn modelId="{F2F880E0-0A38-44F1-8D1B-F55B2D0167EF}" type="presParOf" srcId="{9BA48BCD-6ED7-496D-A065-607443309FB2}" destId="{4EE1CEE8-7319-4152-B57C-D110995C1277}" srcOrd="1" destOrd="0" presId="urn:microsoft.com/office/officeart/2005/8/layout/orgChart1"/>
    <dgm:cxn modelId="{C831D8DC-7D3D-4072-BACC-01C9434C2E71}" type="presParOf" srcId="{621E88FA-213B-4C83-8E45-637B2879832C}" destId="{83D2847A-64F1-4E49-B0D4-13B33A530AEE}" srcOrd="1" destOrd="0" presId="urn:microsoft.com/office/officeart/2005/8/layout/orgChart1"/>
    <dgm:cxn modelId="{41B012E8-9804-4E6B-9C73-AB7876DAFD65}" type="presParOf" srcId="{83D2847A-64F1-4E49-B0D4-13B33A530AEE}" destId="{220B2ADD-EEE1-4DC5-8A33-934D212FEC1A}" srcOrd="0" destOrd="0" presId="urn:microsoft.com/office/officeart/2005/8/layout/orgChart1"/>
    <dgm:cxn modelId="{7381E212-C2D8-4038-8DEB-88D6AAFE164F}" type="presParOf" srcId="{83D2847A-64F1-4E49-B0D4-13B33A530AEE}" destId="{11AEF229-29A2-42F2-ADFA-756116D06B25}" srcOrd="1" destOrd="0" presId="urn:microsoft.com/office/officeart/2005/8/layout/orgChart1"/>
    <dgm:cxn modelId="{4776B943-1084-421D-A47D-DA4259C33E0D}" type="presParOf" srcId="{11AEF229-29A2-42F2-ADFA-756116D06B25}" destId="{561E6164-7324-433F-B5CC-D3EF3C260408}" srcOrd="0" destOrd="0" presId="urn:microsoft.com/office/officeart/2005/8/layout/orgChart1"/>
    <dgm:cxn modelId="{EFB4892F-FA96-4FDB-83B8-3BFF0CBE0F75}" type="presParOf" srcId="{561E6164-7324-433F-B5CC-D3EF3C260408}" destId="{BDDD5B13-6C24-454D-90E7-06E80FDCF246}" srcOrd="0" destOrd="0" presId="urn:microsoft.com/office/officeart/2005/8/layout/orgChart1"/>
    <dgm:cxn modelId="{C60F1FB7-7AD8-4D7D-95C9-9A48540E2D79}" type="presParOf" srcId="{561E6164-7324-433F-B5CC-D3EF3C260408}" destId="{27405ED9-F6A0-4DFF-9E35-08E581A192E6}" srcOrd="1" destOrd="0" presId="urn:microsoft.com/office/officeart/2005/8/layout/orgChart1"/>
    <dgm:cxn modelId="{17B0563C-D8CC-4209-8F8F-63DB56E008B5}" type="presParOf" srcId="{11AEF229-29A2-42F2-ADFA-756116D06B25}" destId="{EE563A7A-C54E-4DF2-9291-FFA5F92417ED}" srcOrd="1" destOrd="0" presId="urn:microsoft.com/office/officeart/2005/8/layout/orgChart1"/>
    <dgm:cxn modelId="{AB61FD47-62DB-4BB6-9975-B6C2BFA0F437}" type="presParOf" srcId="{11AEF229-29A2-42F2-ADFA-756116D06B25}" destId="{5CA627F4-CCE7-4FC2-A61C-E19EA61B6FEB}" srcOrd="2" destOrd="0" presId="urn:microsoft.com/office/officeart/2005/8/layout/orgChart1"/>
    <dgm:cxn modelId="{63FD8B6B-9E45-4609-A757-FBB7054DBAC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19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10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Empleado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386154" y="476214"/>
          <a:ext cx="575324" cy="1996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849"/>
              </a:lnTo>
              <a:lnTo>
                <a:pt x="575324" y="99849"/>
              </a:lnTo>
              <a:lnTo>
                <a:pt x="575324" y="199699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810829" y="476214"/>
          <a:ext cx="575324" cy="199699"/>
        </a:xfrm>
        <a:custGeom>
          <a:avLst/>
          <a:gdLst/>
          <a:ahLst/>
          <a:cxnLst/>
          <a:rect l="0" t="0" r="0" b="0"/>
          <a:pathLst>
            <a:path>
              <a:moveTo>
                <a:pt x="575324" y="0"/>
              </a:moveTo>
              <a:lnTo>
                <a:pt x="575324" y="99849"/>
              </a:lnTo>
              <a:lnTo>
                <a:pt x="0" y="99849"/>
              </a:lnTo>
              <a:lnTo>
                <a:pt x="0" y="199699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10678" y="739"/>
          <a:ext cx="950950" cy="475475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Miembros</a:t>
          </a:r>
        </a:p>
      </dsp:txBody>
      <dsp:txXfrm>
        <a:off x="910678" y="739"/>
        <a:ext cx="950950" cy="475475"/>
      </dsp:txXfrm>
    </dsp:sp>
    <dsp:sp modelId="{BDDD5B13-6C24-454D-90E7-06E80FDCF246}">
      <dsp:nvSpPr>
        <dsp:cNvPr id="0" name=""/>
        <dsp:cNvSpPr/>
      </dsp:nvSpPr>
      <dsp:spPr>
        <a:xfrm>
          <a:off x="335353" y="675913"/>
          <a:ext cx="950950" cy="475475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335353" y="675913"/>
        <a:ext cx="950950" cy="475475"/>
      </dsp:txXfrm>
    </dsp:sp>
    <dsp:sp modelId="{C2477452-16FE-4718-BF85-9F902B926B6E}">
      <dsp:nvSpPr>
        <dsp:cNvPr id="0" name=""/>
        <dsp:cNvSpPr/>
      </dsp:nvSpPr>
      <dsp:spPr>
        <a:xfrm>
          <a:off x="1486003" y="675913"/>
          <a:ext cx="950950" cy="4754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Hombres</a:t>
          </a:r>
        </a:p>
      </dsp:txBody>
      <dsp:txXfrm>
        <a:off x="1486003" y="675913"/>
        <a:ext cx="950950" cy="47547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56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 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4E2538-044F-4292-9D06-2B711043DC66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Miembros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46C204F9-3F8B-461B-B09F-AFC790E017FE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 Hombres</a:t>
          </a:r>
          <a:endParaRPr lang="es-SV" sz="1600" kern="1200" dirty="0"/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Miembros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17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Miembros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40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921394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65185" y="830330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Empleado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28/1/2020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0721D5-F526-477A-B3E7-22D35C3B64CD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6421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3E7425-C8CC-428E-871F-5DD511F2B814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80024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5414E3-29FB-4358-BCC5-4CDC37FEA31C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37278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85A75E-D692-4568-B83A-5BD662C4600C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33625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F1EACA-65E8-4E27-AEF6-1822FC9BD1F2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4262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F38435-5FF1-43FD-9D63-722C151CD0AF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574181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4A6AAF-75AF-4B84-80C4-BD5F06ADF1FF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06587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A05D03-291E-439E-9517-701A86C7FEBC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15455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6642497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14C1B2-48E0-4215-902A-FE745E3FC2C6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245169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5C4F51-FECD-4608-98A1-477139A0B15D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0316304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17B724-0426-4DA6-8E63-AFC4538868EA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99871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6452C6-E06E-4CEB-9158-85793E355335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6188768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7A3263-9001-4B05-8E9B-8D51AC8D4C84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0617968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23F327-0B41-4BFA-B59C-8D4459A8D25C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762853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C99AD1-D9D6-4E81-B873-538F308F28BF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879047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BBCF10-B18A-4B72-B920-4B4EE55CB40D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492622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BB1A11-4595-43C3-93E6-0A110EC147BF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786495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FACFA3-8DE1-4C14-A1D0-0C89F8A1525C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676739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F5D760-E84B-4C42-99A9-AE5680E08AE7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932494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121CAA-35EB-49FF-B7FF-D0346497C03E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48357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6642497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1D2340-309B-4F42-B801-FFF93F6022C9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8315692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729F6D-F3ED-4501-9DC4-988B50B757AF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283417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3ADB5E-A8C3-419C-8957-E47E8A441882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4020557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E134BE-4045-49A6-8221-6C9D396FEDE8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3710442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7426DD-6281-49BD-B85B-C165A4639AD0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911520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0762B8-BE90-4CF6-94B6-9671BF046699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438099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37DC55-5AAB-4FEC-A4AE-6A7AD382F265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2980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690511-E4E6-415A-8227-18F7AF043163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67826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5827F1-45AE-4206-B550-50B129E783AB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6378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6642497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F3CB93-717F-4D76-B33A-8962BA4ABBDE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22120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3A381B-AAAE-44DB-BB28-BF4B9745AFD7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0919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304C81-C7B1-47DD-86F6-10858E9A7F66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865972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679DFB-10E7-41D9-8931-B8E9D61499F0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5231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6436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08F2FBB-3CA8-4A16-A4A4-EA6DCC55F427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  <p:sp>
        <p:nvSpPr>
          <p:cNvPr id="7" name="Rectángulo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979" y="16272"/>
            <a:ext cx="1871733" cy="18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413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6436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7353686-B025-47A9-8FC6-374E0044220E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  <p:sp>
        <p:nvSpPr>
          <p:cNvPr id="7" name="Rectángulo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979" y="16272"/>
            <a:ext cx="1871733" cy="18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935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6436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59C6C3-578E-4A2F-83EE-3AAD3054C5C8}" type="datetime1">
              <a:rPr lang="es-ES" smtClean="0"/>
              <a:t>28/01/2020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  <p:sp>
        <p:nvSpPr>
          <p:cNvPr id="7" name="Rectángulo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979" y="16272"/>
            <a:ext cx="1871733" cy="18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726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4.xml"/><Relationship Id="rId18" Type="http://schemas.openxmlformats.org/officeDocument/2006/relationships/slide" Target="slide47.xml"/><Relationship Id="rId26" Type="http://schemas.openxmlformats.org/officeDocument/2006/relationships/slide" Target="slide36.xml"/><Relationship Id="rId39" Type="http://schemas.openxmlformats.org/officeDocument/2006/relationships/slide" Target="slide54.xml"/><Relationship Id="rId21" Type="http://schemas.openxmlformats.org/officeDocument/2006/relationships/slide" Target="slide32.xml"/><Relationship Id="rId34" Type="http://schemas.openxmlformats.org/officeDocument/2006/relationships/slide" Target="slide42.xml"/><Relationship Id="rId42" Type="http://schemas.openxmlformats.org/officeDocument/2006/relationships/slide" Target="slide9.xml"/><Relationship Id="rId47" Type="http://schemas.openxmlformats.org/officeDocument/2006/relationships/slide" Target="slide11.xml"/><Relationship Id="rId50" Type="http://schemas.openxmlformats.org/officeDocument/2006/relationships/slide" Target="slide12.xml"/><Relationship Id="rId55" Type="http://schemas.openxmlformats.org/officeDocument/2006/relationships/image" Target="../media/image3.png"/><Relationship Id="rId7" Type="http://schemas.openxmlformats.org/officeDocument/2006/relationships/slide" Target="slide15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44.xml"/><Relationship Id="rId29" Type="http://schemas.openxmlformats.org/officeDocument/2006/relationships/slide" Target="slide26.xml"/><Relationship Id="rId11" Type="http://schemas.openxmlformats.org/officeDocument/2006/relationships/slide" Target="slide21.xml"/><Relationship Id="rId24" Type="http://schemas.openxmlformats.org/officeDocument/2006/relationships/slide" Target="slide31.xml"/><Relationship Id="rId32" Type="http://schemas.openxmlformats.org/officeDocument/2006/relationships/slide" Target="slide27.xml"/><Relationship Id="rId37" Type="http://schemas.openxmlformats.org/officeDocument/2006/relationships/slide" Target="slide52.xml"/><Relationship Id="rId40" Type="http://schemas.openxmlformats.org/officeDocument/2006/relationships/slide" Target="slide14.xml"/><Relationship Id="rId45" Type="http://schemas.openxmlformats.org/officeDocument/2006/relationships/slide" Target="slide50.xml"/><Relationship Id="rId53" Type="http://schemas.openxmlformats.org/officeDocument/2006/relationships/slide" Target="slide7.xml"/><Relationship Id="rId58" Type="http://schemas.openxmlformats.org/officeDocument/2006/relationships/slide" Target="slide20.xml"/><Relationship Id="rId5" Type="http://schemas.openxmlformats.org/officeDocument/2006/relationships/slide" Target="slide4.xml"/><Relationship Id="rId19" Type="http://schemas.openxmlformats.org/officeDocument/2006/relationships/slide" Target="slide48.xml"/><Relationship Id="rId4" Type="http://schemas.openxmlformats.org/officeDocument/2006/relationships/slide" Target="slide2.xml"/><Relationship Id="rId9" Type="http://schemas.openxmlformats.org/officeDocument/2006/relationships/slide" Target="slide17.xml"/><Relationship Id="rId14" Type="http://schemas.openxmlformats.org/officeDocument/2006/relationships/slide" Target="slide25.xml"/><Relationship Id="rId22" Type="http://schemas.openxmlformats.org/officeDocument/2006/relationships/slide" Target="slide33.xml"/><Relationship Id="rId27" Type="http://schemas.openxmlformats.org/officeDocument/2006/relationships/slide" Target="slide37.xml"/><Relationship Id="rId30" Type="http://schemas.openxmlformats.org/officeDocument/2006/relationships/slide" Target="slide28.xml"/><Relationship Id="rId35" Type="http://schemas.openxmlformats.org/officeDocument/2006/relationships/slide" Target="slide43.xml"/><Relationship Id="rId43" Type="http://schemas.openxmlformats.org/officeDocument/2006/relationships/slide" Target="slide5.xml"/><Relationship Id="rId48" Type="http://schemas.openxmlformats.org/officeDocument/2006/relationships/slide" Target="slide45.xml"/><Relationship Id="rId56" Type="http://schemas.openxmlformats.org/officeDocument/2006/relationships/slide" Target="slide8.xml"/><Relationship Id="rId8" Type="http://schemas.openxmlformats.org/officeDocument/2006/relationships/slide" Target="slide16.xml"/><Relationship Id="rId51" Type="http://schemas.openxmlformats.org/officeDocument/2006/relationships/slide" Target="slide19.xml"/><Relationship Id="rId3" Type="http://schemas.openxmlformats.org/officeDocument/2006/relationships/notesSlide" Target="../notesSlides/notesSlide1.xml"/><Relationship Id="rId12" Type="http://schemas.openxmlformats.org/officeDocument/2006/relationships/slide" Target="slide23.xml"/><Relationship Id="rId17" Type="http://schemas.openxmlformats.org/officeDocument/2006/relationships/slide" Target="slide46.xml"/><Relationship Id="rId25" Type="http://schemas.openxmlformats.org/officeDocument/2006/relationships/slide" Target="slide35.xml"/><Relationship Id="rId33" Type="http://schemas.openxmlformats.org/officeDocument/2006/relationships/slide" Target="slide40.xml"/><Relationship Id="rId38" Type="http://schemas.openxmlformats.org/officeDocument/2006/relationships/slide" Target="slide53.xml"/><Relationship Id="rId46" Type="http://schemas.openxmlformats.org/officeDocument/2006/relationships/slide" Target="slide49.xml"/><Relationship Id="rId20" Type="http://schemas.openxmlformats.org/officeDocument/2006/relationships/slide" Target="slide30.xml"/><Relationship Id="rId41" Type="http://schemas.openxmlformats.org/officeDocument/2006/relationships/slide" Target="slide13.xml"/><Relationship Id="rId54" Type="http://schemas.openxmlformats.org/officeDocument/2006/relationships/image" Target="../media/image2.png"/><Relationship Id="rId1" Type="http://schemas.openxmlformats.org/officeDocument/2006/relationships/themeOverride" Target="../theme/themeOverride1.xml"/><Relationship Id="rId6" Type="http://schemas.openxmlformats.org/officeDocument/2006/relationships/slide" Target="slide6.xml"/><Relationship Id="rId15" Type="http://schemas.openxmlformats.org/officeDocument/2006/relationships/slide" Target="slide22.xml"/><Relationship Id="rId23" Type="http://schemas.openxmlformats.org/officeDocument/2006/relationships/slide" Target="slide34.xml"/><Relationship Id="rId28" Type="http://schemas.openxmlformats.org/officeDocument/2006/relationships/slide" Target="slide38.xml"/><Relationship Id="rId36" Type="http://schemas.openxmlformats.org/officeDocument/2006/relationships/slide" Target="slide41.xml"/><Relationship Id="rId49" Type="http://schemas.openxmlformats.org/officeDocument/2006/relationships/slide" Target="slide39.xml"/><Relationship Id="rId57" Type="http://schemas.openxmlformats.org/officeDocument/2006/relationships/slide" Target="slide10.xml"/><Relationship Id="rId10" Type="http://schemas.openxmlformats.org/officeDocument/2006/relationships/slide" Target="slide18.xml"/><Relationship Id="rId31" Type="http://schemas.openxmlformats.org/officeDocument/2006/relationships/slide" Target="slide29.xml"/><Relationship Id="rId44" Type="http://schemas.openxmlformats.org/officeDocument/2006/relationships/slide" Target="slide3.xml"/><Relationship Id="rId52" Type="http://schemas.openxmlformats.org/officeDocument/2006/relationships/slide" Target="slide5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slide" Target="slide1.xml"/><Relationship Id="rId7" Type="http://schemas.openxmlformats.org/officeDocument/2006/relationships/diagramColors" Target="../diagrams/colors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0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slide" Target="slide1.xml"/><Relationship Id="rId7" Type="http://schemas.openxmlformats.org/officeDocument/2006/relationships/diagramColors" Target="../diagrams/colors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1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slide" Target="slide1.xml"/><Relationship Id="rId7" Type="http://schemas.openxmlformats.org/officeDocument/2006/relationships/diagramColors" Target="../diagrams/colors1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slide" Target="slide1.xml"/><Relationship Id="rId7" Type="http://schemas.openxmlformats.org/officeDocument/2006/relationships/diagramColors" Target="../diagrams/colors1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3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slide" Target="slide1.xml"/><Relationship Id="rId7" Type="http://schemas.openxmlformats.org/officeDocument/2006/relationships/diagramColors" Target="../diagrams/colors1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4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slide" Target="slide1.xml"/><Relationship Id="rId7" Type="http://schemas.openxmlformats.org/officeDocument/2006/relationships/diagramColors" Target="../diagrams/colors1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5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slide" Target="slide1.xml"/><Relationship Id="rId7" Type="http://schemas.openxmlformats.org/officeDocument/2006/relationships/diagramColors" Target="../diagrams/colors1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6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slide" Target="slide1.xml"/><Relationship Id="rId7" Type="http://schemas.openxmlformats.org/officeDocument/2006/relationships/diagramColors" Target="../diagrams/colors1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7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slide" Target="slide1.xml"/><Relationship Id="rId7" Type="http://schemas.openxmlformats.org/officeDocument/2006/relationships/diagramColors" Target="../diagrams/colors1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8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slide" Target="slide1.xml"/><Relationship Id="rId7" Type="http://schemas.openxmlformats.org/officeDocument/2006/relationships/diagramColors" Target="../diagrams/colors1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9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1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slide" Target="slide1.xml"/><Relationship Id="rId7" Type="http://schemas.openxmlformats.org/officeDocument/2006/relationships/diagramColors" Target="../diagrams/colors1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0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slide" Target="slide1.xml"/><Relationship Id="rId7" Type="http://schemas.openxmlformats.org/officeDocument/2006/relationships/diagramColors" Target="../diagrams/colors1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1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slide" Target="slide1.xml"/><Relationship Id="rId7" Type="http://schemas.openxmlformats.org/officeDocument/2006/relationships/diagramColors" Target="../diagrams/colors2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slide" Target="slide1.xml"/><Relationship Id="rId7" Type="http://schemas.openxmlformats.org/officeDocument/2006/relationships/diagramColors" Target="../diagrams/colors2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3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slide" Target="slide1.xml"/><Relationship Id="rId7" Type="http://schemas.openxmlformats.org/officeDocument/2006/relationships/diagramColors" Target="../diagrams/colors2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4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slide" Target="slide1.xml"/><Relationship Id="rId7" Type="http://schemas.openxmlformats.org/officeDocument/2006/relationships/diagramColors" Target="../diagrams/colors2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5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slide" Target="slide1.xml"/><Relationship Id="rId7" Type="http://schemas.openxmlformats.org/officeDocument/2006/relationships/diagramColors" Target="../diagrams/colors2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6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slide" Target="slide1.xml"/><Relationship Id="rId7" Type="http://schemas.openxmlformats.org/officeDocument/2006/relationships/diagramColors" Target="../diagrams/colors2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7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slide" Target="slide1.xml"/><Relationship Id="rId7" Type="http://schemas.openxmlformats.org/officeDocument/2006/relationships/diagramColors" Target="../diagrams/colors2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8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slide" Target="slide1.xml"/><Relationship Id="rId7" Type="http://schemas.openxmlformats.org/officeDocument/2006/relationships/diagramColors" Target="../diagrams/colors2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9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slide" Target="slide1.xml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slide" Target="slide1.xml"/><Relationship Id="rId7" Type="http://schemas.openxmlformats.org/officeDocument/2006/relationships/diagramColors" Target="../diagrams/colors2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0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slide" Target="slide1.xml"/><Relationship Id="rId7" Type="http://schemas.openxmlformats.org/officeDocument/2006/relationships/diagramColors" Target="../diagrams/colors2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1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0.xml"/><Relationship Id="rId3" Type="http://schemas.openxmlformats.org/officeDocument/2006/relationships/slide" Target="slide1.xml"/><Relationship Id="rId7" Type="http://schemas.openxmlformats.org/officeDocument/2006/relationships/diagramColors" Target="../diagrams/colors3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2.xml"/><Relationship Id="rId6" Type="http://schemas.openxmlformats.org/officeDocument/2006/relationships/diagramQuickStyle" Target="../diagrams/quickStyle30.xml"/><Relationship Id="rId5" Type="http://schemas.openxmlformats.org/officeDocument/2006/relationships/diagramLayout" Target="../diagrams/layout30.xml"/><Relationship Id="rId4" Type="http://schemas.openxmlformats.org/officeDocument/2006/relationships/diagramData" Target="../diagrams/data30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1.xml"/><Relationship Id="rId3" Type="http://schemas.openxmlformats.org/officeDocument/2006/relationships/slide" Target="slide1.xml"/><Relationship Id="rId7" Type="http://schemas.openxmlformats.org/officeDocument/2006/relationships/diagramColors" Target="../diagrams/colors3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3.xml"/><Relationship Id="rId6" Type="http://schemas.openxmlformats.org/officeDocument/2006/relationships/diagramQuickStyle" Target="../diagrams/quickStyle31.xml"/><Relationship Id="rId5" Type="http://schemas.openxmlformats.org/officeDocument/2006/relationships/diagramLayout" Target="../diagrams/layout31.xml"/><Relationship Id="rId4" Type="http://schemas.openxmlformats.org/officeDocument/2006/relationships/diagramData" Target="../diagrams/data31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2.xml"/><Relationship Id="rId3" Type="http://schemas.openxmlformats.org/officeDocument/2006/relationships/slide" Target="slide1.xml"/><Relationship Id="rId7" Type="http://schemas.openxmlformats.org/officeDocument/2006/relationships/diagramColors" Target="../diagrams/colors3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4.xml"/><Relationship Id="rId6" Type="http://schemas.openxmlformats.org/officeDocument/2006/relationships/diagramQuickStyle" Target="../diagrams/quickStyle32.xml"/><Relationship Id="rId5" Type="http://schemas.openxmlformats.org/officeDocument/2006/relationships/diagramLayout" Target="../diagrams/layout32.xml"/><Relationship Id="rId4" Type="http://schemas.openxmlformats.org/officeDocument/2006/relationships/diagramData" Target="../diagrams/data32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3" Type="http://schemas.openxmlformats.org/officeDocument/2006/relationships/slide" Target="slide1.xml"/><Relationship Id="rId7" Type="http://schemas.openxmlformats.org/officeDocument/2006/relationships/diagramColors" Target="../diagrams/colors3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5.xml"/><Relationship Id="rId6" Type="http://schemas.openxmlformats.org/officeDocument/2006/relationships/diagramQuickStyle" Target="../diagrams/quickStyle33.xml"/><Relationship Id="rId5" Type="http://schemas.openxmlformats.org/officeDocument/2006/relationships/diagramLayout" Target="../diagrams/layout33.xml"/><Relationship Id="rId4" Type="http://schemas.openxmlformats.org/officeDocument/2006/relationships/diagramData" Target="../diagrams/data33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4.xml"/><Relationship Id="rId3" Type="http://schemas.openxmlformats.org/officeDocument/2006/relationships/slide" Target="slide1.xml"/><Relationship Id="rId7" Type="http://schemas.openxmlformats.org/officeDocument/2006/relationships/diagramColors" Target="../diagrams/colors3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6.xml"/><Relationship Id="rId6" Type="http://schemas.openxmlformats.org/officeDocument/2006/relationships/diagramQuickStyle" Target="../diagrams/quickStyle34.xml"/><Relationship Id="rId5" Type="http://schemas.openxmlformats.org/officeDocument/2006/relationships/diagramLayout" Target="../diagrams/layout34.xml"/><Relationship Id="rId4" Type="http://schemas.openxmlformats.org/officeDocument/2006/relationships/diagramData" Target="../diagrams/data34.xml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3" Type="http://schemas.openxmlformats.org/officeDocument/2006/relationships/slide" Target="slide1.xml"/><Relationship Id="rId7" Type="http://schemas.openxmlformats.org/officeDocument/2006/relationships/diagramColors" Target="../diagrams/colors3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7.xml"/><Relationship Id="rId6" Type="http://schemas.openxmlformats.org/officeDocument/2006/relationships/diagramQuickStyle" Target="../diagrams/quickStyle35.xml"/><Relationship Id="rId5" Type="http://schemas.openxmlformats.org/officeDocument/2006/relationships/diagramLayout" Target="../diagrams/layout35.xml"/><Relationship Id="rId4" Type="http://schemas.openxmlformats.org/officeDocument/2006/relationships/diagramData" Target="../diagrams/data35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3" Type="http://schemas.openxmlformats.org/officeDocument/2006/relationships/slide" Target="slide1.xml"/><Relationship Id="rId7" Type="http://schemas.openxmlformats.org/officeDocument/2006/relationships/diagramColors" Target="../diagrams/colors3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8.xml"/><Relationship Id="rId6" Type="http://schemas.openxmlformats.org/officeDocument/2006/relationships/diagramQuickStyle" Target="../diagrams/quickStyle36.xml"/><Relationship Id="rId5" Type="http://schemas.openxmlformats.org/officeDocument/2006/relationships/diagramLayout" Target="../diagrams/layout36.xml"/><Relationship Id="rId4" Type="http://schemas.openxmlformats.org/officeDocument/2006/relationships/diagramData" Target="../diagrams/data36.xml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7.xml"/><Relationship Id="rId3" Type="http://schemas.openxmlformats.org/officeDocument/2006/relationships/slide" Target="slide1.xml"/><Relationship Id="rId7" Type="http://schemas.openxmlformats.org/officeDocument/2006/relationships/diagramColors" Target="../diagrams/colors3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9.xml"/><Relationship Id="rId6" Type="http://schemas.openxmlformats.org/officeDocument/2006/relationships/diagramQuickStyle" Target="../diagrams/quickStyle37.xml"/><Relationship Id="rId5" Type="http://schemas.openxmlformats.org/officeDocument/2006/relationships/diagramLayout" Target="../diagrams/layout37.xml"/><Relationship Id="rId4" Type="http://schemas.openxmlformats.org/officeDocument/2006/relationships/diagramData" Target="../diagrams/data3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slide" Target="slide1.xml"/><Relationship Id="rId7" Type="http://schemas.openxmlformats.org/officeDocument/2006/relationships/diagramColors" Target="../diagrams/colors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8.xml"/><Relationship Id="rId3" Type="http://schemas.openxmlformats.org/officeDocument/2006/relationships/slide" Target="slide1.xml"/><Relationship Id="rId7" Type="http://schemas.openxmlformats.org/officeDocument/2006/relationships/diagramColors" Target="../diagrams/colors3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0.xml"/><Relationship Id="rId6" Type="http://schemas.openxmlformats.org/officeDocument/2006/relationships/diagramQuickStyle" Target="../diagrams/quickStyle38.xml"/><Relationship Id="rId5" Type="http://schemas.openxmlformats.org/officeDocument/2006/relationships/diagramLayout" Target="../diagrams/layout38.xml"/><Relationship Id="rId4" Type="http://schemas.openxmlformats.org/officeDocument/2006/relationships/diagramData" Target="../diagrams/data38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9.xml"/><Relationship Id="rId3" Type="http://schemas.openxmlformats.org/officeDocument/2006/relationships/slide" Target="slide1.xml"/><Relationship Id="rId7" Type="http://schemas.openxmlformats.org/officeDocument/2006/relationships/diagramColors" Target="../diagrams/colors3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1.xml"/><Relationship Id="rId6" Type="http://schemas.openxmlformats.org/officeDocument/2006/relationships/diagramQuickStyle" Target="../diagrams/quickStyle39.xml"/><Relationship Id="rId5" Type="http://schemas.openxmlformats.org/officeDocument/2006/relationships/diagramLayout" Target="../diagrams/layout39.xml"/><Relationship Id="rId4" Type="http://schemas.openxmlformats.org/officeDocument/2006/relationships/diagramData" Target="../diagrams/data39.xml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0.xml"/><Relationship Id="rId3" Type="http://schemas.openxmlformats.org/officeDocument/2006/relationships/slide" Target="slide1.xml"/><Relationship Id="rId7" Type="http://schemas.openxmlformats.org/officeDocument/2006/relationships/diagramColors" Target="../diagrams/colors4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2.xml"/><Relationship Id="rId6" Type="http://schemas.openxmlformats.org/officeDocument/2006/relationships/diagramQuickStyle" Target="../diagrams/quickStyle40.xml"/><Relationship Id="rId5" Type="http://schemas.openxmlformats.org/officeDocument/2006/relationships/diagramLayout" Target="../diagrams/layout40.xml"/><Relationship Id="rId4" Type="http://schemas.openxmlformats.org/officeDocument/2006/relationships/diagramData" Target="../diagrams/data40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1.xml"/><Relationship Id="rId3" Type="http://schemas.openxmlformats.org/officeDocument/2006/relationships/slide" Target="slide1.xml"/><Relationship Id="rId7" Type="http://schemas.openxmlformats.org/officeDocument/2006/relationships/diagramColors" Target="../diagrams/colors4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3.xml"/><Relationship Id="rId6" Type="http://schemas.openxmlformats.org/officeDocument/2006/relationships/diagramQuickStyle" Target="../diagrams/quickStyle41.xml"/><Relationship Id="rId5" Type="http://schemas.openxmlformats.org/officeDocument/2006/relationships/diagramLayout" Target="../diagrams/layout41.xml"/><Relationship Id="rId4" Type="http://schemas.openxmlformats.org/officeDocument/2006/relationships/diagramData" Target="../diagrams/data41.xml"/></Relationships>
</file>

<file path=ppt/slides/_rels/slide4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2.xml"/><Relationship Id="rId3" Type="http://schemas.openxmlformats.org/officeDocument/2006/relationships/slide" Target="slide1.xml"/><Relationship Id="rId7" Type="http://schemas.openxmlformats.org/officeDocument/2006/relationships/diagramColors" Target="../diagrams/colors4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4.xml"/><Relationship Id="rId6" Type="http://schemas.openxmlformats.org/officeDocument/2006/relationships/diagramQuickStyle" Target="../diagrams/quickStyle42.xml"/><Relationship Id="rId5" Type="http://schemas.openxmlformats.org/officeDocument/2006/relationships/diagramLayout" Target="../diagrams/layout42.xml"/><Relationship Id="rId4" Type="http://schemas.openxmlformats.org/officeDocument/2006/relationships/diagramData" Target="../diagrams/data42.xml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3.xml"/><Relationship Id="rId3" Type="http://schemas.openxmlformats.org/officeDocument/2006/relationships/slide" Target="slide1.xml"/><Relationship Id="rId7" Type="http://schemas.openxmlformats.org/officeDocument/2006/relationships/diagramColors" Target="../diagrams/colors4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5.xml"/><Relationship Id="rId6" Type="http://schemas.openxmlformats.org/officeDocument/2006/relationships/diagramQuickStyle" Target="../diagrams/quickStyle43.xml"/><Relationship Id="rId5" Type="http://schemas.openxmlformats.org/officeDocument/2006/relationships/diagramLayout" Target="../diagrams/layout43.xml"/><Relationship Id="rId4" Type="http://schemas.openxmlformats.org/officeDocument/2006/relationships/diagramData" Target="../diagrams/data43.xml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4.xml"/><Relationship Id="rId3" Type="http://schemas.openxmlformats.org/officeDocument/2006/relationships/slide" Target="slide1.xml"/><Relationship Id="rId7" Type="http://schemas.openxmlformats.org/officeDocument/2006/relationships/diagramColors" Target="../diagrams/colors4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6.xml"/><Relationship Id="rId6" Type="http://schemas.openxmlformats.org/officeDocument/2006/relationships/diagramQuickStyle" Target="../diagrams/quickStyle44.xml"/><Relationship Id="rId5" Type="http://schemas.openxmlformats.org/officeDocument/2006/relationships/diagramLayout" Target="../diagrams/layout44.xml"/><Relationship Id="rId4" Type="http://schemas.openxmlformats.org/officeDocument/2006/relationships/diagramData" Target="../diagrams/data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notesSlide" Target="../notesSlides/notesSlide2.xml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6.xml"/><Relationship Id="rId3" Type="http://schemas.openxmlformats.org/officeDocument/2006/relationships/slide" Target="slide1.xml"/><Relationship Id="rId7" Type="http://schemas.openxmlformats.org/officeDocument/2006/relationships/diagramColors" Target="../diagrams/colors4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8.xml"/><Relationship Id="rId6" Type="http://schemas.openxmlformats.org/officeDocument/2006/relationships/diagramQuickStyle" Target="../diagrams/quickStyle46.xml"/><Relationship Id="rId5" Type="http://schemas.openxmlformats.org/officeDocument/2006/relationships/diagramLayout" Target="../diagrams/layout46.xml"/><Relationship Id="rId4" Type="http://schemas.openxmlformats.org/officeDocument/2006/relationships/diagramData" Target="../diagrams/data46.xml"/></Relationships>
</file>

<file path=ppt/slides/_rels/slide4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7.xml"/><Relationship Id="rId3" Type="http://schemas.openxmlformats.org/officeDocument/2006/relationships/slide" Target="slide1.xml"/><Relationship Id="rId7" Type="http://schemas.openxmlformats.org/officeDocument/2006/relationships/diagramColors" Target="../diagrams/colors4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9.xml"/><Relationship Id="rId6" Type="http://schemas.openxmlformats.org/officeDocument/2006/relationships/diagramQuickStyle" Target="../diagrams/quickStyle47.xml"/><Relationship Id="rId5" Type="http://schemas.openxmlformats.org/officeDocument/2006/relationships/diagramLayout" Target="../diagrams/layout47.xml"/><Relationship Id="rId4" Type="http://schemas.openxmlformats.org/officeDocument/2006/relationships/diagramData" Target="../diagrams/data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.xml"/></Relationships>
</file>

<file path=ppt/slides/_rels/slide5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8.xml"/><Relationship Id="rId3" Type="http://schemas.openxmlformats.org/officeDocument/2006/relationships/slide" Target="slide1.xml"/><Relationship Id="rId7" Type="http://schemas.openxmlformats.org/officeDocument/2006/relationships/diagramColors" Target="../diagrams/colors4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0.xml"/><Relationship Id="rId6" Type="http://schemas.openxmlformats.org/officeDocument/2006/relationships/diagramQuickStyle" Target="../diagrams/quickStyle48.xml"/><Relationship Id="rId5" Type="http://schemas.openxmlformats.org/officeDocument/2006/relationships/diagramLayout" Target="../diagrams/layout48.xml"/><Relationship Id="rId4" Type="http://schemas.openxmlformats.org/officeDocument/2006/relationships/diagramData" Target="../diagrams/data48.xml"/></Relationships>
</file>

<file path=ppt/slides/_rels/slide5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9.xml"/><Relationship Id="rId3" Type="http://schemas.openxmlformats.org/officeDocument/2006/relationships/slide" Target="slide1.xml"/><Relationship Id="rId7" Type="http://schemas.openxmlformats.org/officeDocument/2006/relationships/diagramColors" Target="../diagrams/colors4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1.xml"/><Relationship Id="rId6" Type="http://schemas.openxmlformats.org/officeDocument/2006/relationships/diagramQuickStyle" Target="../diagrams/quickStyle49.xml"/><Relationship Id="rId5" Type="http://schemas.openxmlformats.org/officeDocument/2006/relationships/diagramLayout" Target="../diagrams/layout49.xml"/><Relationship Id="rId4" Type="http://schemas.openxmlformats.org/officeDocument/2006/relationships/diagramData" Target="../diagrams/data49.xml"/></Relationships>
</file>

<file path=ppt/slides/_rels/slide5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0.xml"/><Relationship Id="rId3" Type="http://schemas.openxmlformats.org/officeDocument/2006/relationships/slide" Target="slide1.xml"/><Relationship Id="rId7" Type="http://schemas.openxmlformats.org/officeDocument/2006/relationships/diagramColors" Target="../diagrams/colors5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2.xml"/><Relationship Id="rId6" Type="http://schemas.openxmlformats.org/officeDocument/2006/relationships/diagramQuickStyle" Target="../diagrams/quickStyle50.xml"/><Relationship Id="rId5" Type="http://schemas.openxmlformats.org/officeDocument/2006/relationships/diagramLayout" Target="../diagrams/layout50.xml"/><Relationship Id="rId4" Type="http://schemas.openxmlformats.org/officeDocument/2006/relationships/diagramData" Target="../diagrams/data50.xml"/></Relationships>
</file>

<file path=ppt/slides/_rels/slide5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1.xml"/><Relationship Id="rId3" Type="http://schemas.openxmlformats.org/officeDocument/2006/relationships/slide" Target="slide1.xml"/><Relationship Id="rId7" Type="http://schemas.openxmlformats.org/officeDocument/2006/relationships/diagramColors" Target="../diagrams/colors5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3.xml"/><Relationship Id="rId6" Type="http://schemas.openxmlformats.org/officeDocument/2006/relationships/diagramQuickStyle" Target="../diagrams/quickStyle51.xml"/><Relationship Id="rId5" Type="http://schemas.openxmlformats.org/officeDocument/2006/relationships/diagramLayout" Target="../diagrams/layout51.xml"/><Relationship Id="rId4" Type="http://schemas.openxmlformats.org/officeDocument/2006/relationships/diagramData" Target="../diagrams/data51.xml"/></Relationships>
</file>

<file path=ppt/slides/_rels/slide5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2.xml"/><Relationship Id="rId3" Type="http://schemas.openxmlformats.org/officeDocument/2006/relationships/slide" Target="slide1.xml"/><Relationship Id="rId7" Type="http://schemas.openxmlformats.org/officeDocument/2006/relationships/diagramColors" Target="../diagrams/colors5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4.xml"/><Relationship Id="rId6" Type="http://schemas.openxmlformats.org/officeDocument/2006/relationships/diagramQuickStyle" Target="../diagrams/quickStyle52.xml"/><Relationship Id="rId5" Type="http://schemas.openxmlformats.org/officeDocument/2006/relationships/diagramLayout" Target="../diagrams/layout52.xml"/><Relationship Id="rId4" Type="http://schemas.openxmlformats.org/officeDocument/2006/relationships/diagramData" Target="../diagrams/data5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slide" Target="slide1.xml"/><Relationship Id="rId7" Type="http://schemas.openxmlformats.org/officeDocument/2006/relationships/diagramColors" Target="../diagrams/colors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6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slide" Target="slide1.xml"/><Relationship Id="rId7" Type="http://schemas.openxmlformats.org/officeDocument/2006/relationships/diagramColors" Target="../diagrams/colors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7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slide" Target="slide1.xml"/><Relationship Id="rId7" Type="http://schemas.openxmlformats.org/officeDocument/2006/relationships/diagramColors" Target="../diagrams/colors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8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slide" Target="slide1.xml"/><Relationship Id="rId7" Type="http://schemas.openxmlformats.org/officeDocument/2006/relationships/diagramColors" Target="../diagrams/colors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9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2" y="283450"/>
            <a:ext cx="8379603" cy="6350778"/>
            <a:chOff x="564177" y="504013"/>
            <a:chExt cx="8434391" cy="6654134"/>
          </a:xfrm>
        </p:grpSpPr>
        <p:sp>
          <p:nvSpPr>
            <p:cNvPr id="67" name="66 Forma libre">
              <a:hlinkClick r:id="rId4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5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6" action="ppaction://hlinksldjump"/>
            </p:cNvPr>
            <p:cNvSpPr/>
            <p:nvPr/>
          </p:nvSpPr>
          <p:spPr>
            <a:xfrm>
              <a:off x="4215725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7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8" action="ppaction://hlinksldjump"/>
            </p:cNvPr>
            <p:cNvSpPr/>
            <p:nvPr/>
          </p:nvSpPr>
          <p:spPr>
            <a:xfrm>
              <a:off x="95526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9" action="ppaction://hlinksldjump"/>
            </p:cNvPr>
            <p:cNvSpPr/>
            <p:nvPr/>
          </p:nvSpPr>
          <p:spPr>
            <a:xfrm>
              <a:off x="95526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0" action="ppaction://hlinksldjump"/>
            </p:cNvPr>
            <p:cNvSpPr/>
            <p:nvPr/>
          </p:nvSpPr>
          <p:spPr>
            <a:xfrm>
              <a:off x="955263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1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2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3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4" action="ppaction://hlinksldjump"/>
            </p:cNvPr>
            <p:cNvSpPr/>
            <p:nvPr/>
          </p:nvSpPr>
          <p:spPr>
            <a:xfrm>
              <a:off x="2114924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5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6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7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8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19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0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1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2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3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4" action="ppaction://hlinksldjump"/>
            </p:cNvPr>
            <p:cNvSpPr/>
            <p:nvPr/>
          </p:nvSpPr>
          <p:spPr>
            <a:xfrm>
              <a:off x="3310824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5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6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7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8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29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0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1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2" action="ppaction://hlinksldjump"/>
            </p:cNvPr>
            <p:cNvSpPr/>
            <p:nvPr/>
          </p:nvSpPr>
          <p:spPr>
            <a:xfrm>
              <a:off x="2296121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3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4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5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6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7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8" action="ppaction://hlinksldjump"/>
            </p:cNvPr>
            <p:cNvSpPr/>
            <p:nvPr/>
          </p:nvSpPr>
          <p:spPr>
            <a:xfrm>
              <a:off x="8307586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9" action="ppaction://hlinksldjump"/>
            </p:cNvPr>
            <p:cNvSpPr/>
            <p:nvPr/>
          </p:nvSpPr>
          <p:spPr>
            <a:xfrm>
              <a:off x="8315873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0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1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90377" y="2370625"/>
              <a:ext cx="636548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681038" y="90805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8" action="ppaction://hlinksldjump"/>
          </p:cNvPr>
          <p:cNvSpPr/>
          <p:nvPr/>
        </p:nvSpPr>
        <p:spPr bwMode="auto">
          <a:xfrm>
            <a:off x="7409668" y="4077072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49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/>
          <p:nvPr/>
        </p:nvCxnSpPr>
        <p:spPr>
          <a:xfrm>
            <a:off x="863588" y="4725144"/>
            <a:ext cx="81471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0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/>
          <p:nvPr/>
        </p:nvCxnSpPr>
        <p:spPr>
          <a:xfrm>
            <a:off x="4253099" y="3249613"/>
            <a:ext cx="642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/>
          <p:nvPr/>
        </p:nvCxnSpPr>
        <p:spPr>
          <a:xfrm>
            <a:off x="4556125" y="2843213"/>
            <a:ext cx="3238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4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33338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/>
          <p:nvPr/>
        </p:nvCxnSpPr>
        <p:spPr>
          <a:xfrm>
            <a:off x="4560888" y="1265151"/>
            <a:ext cx="6350" cy="1746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>
            <a:off x="872096" y="5085184"/>
            <a:ext cx="7137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1" action="ppaction://hlinksldjump"/>
          </p:cNvPr>
          <p:cNvSpPr/>
          <p:nvPr/>
        </p:nvSpPr>
        <p:spPr bwMode="auto">
          <a:xfrm>
            <a:off x="972937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/>
          <p:nvPr/>
        </p:nvCxnSpPr>
        <p:spPr>
          <a:xfrm>
            <a:off x="863588" y="6048287"/>
            <a:ext cx="72008" cy="900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1998315" y="472514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/>
          <p:nvPr/>
        </p:nvCxnSpPr>
        <p:spPr>
          <a:xfrm>
            <a:off x="1993553" y="5119601"/>
            <a:ext cx="130175" cy="158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/>
          <p:nvPr/>
        </p:nvCxnSpPr>
        <p:spPr>
          <a:xfrm>
            <a:off x="4177605" y="5013176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/>
          <p:nvPr/>
        </p:nvCxnSpPr>
        <p:spPr>
          <a:xfrm>
            <a:off x="1854299" y="4192588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/>
          <p:nvPr/>
        </p:nvCxnSpPr>
        <p:spPr>
          <a:xfrm>
            <a:off x="2991061" y="4206875"/>
            <a:ext cx="104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3995489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/>
          <p:nvPr/>
        </p:nvCxnSpPr>
        <p:spPr>
          <a:xfrm flipV="1">
            <a:off x="5112060" y="4653136"/>
            <a:ext cx="1190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/>
          <p:nvPr/>
        </p:nvCxnSpPr>
        <p:spPr>
          <a:xfrm>
            <a:off x="5133838" y="5094288"/>
            <a:ext cx="1222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/>
          <p:nvPr/>
        </p:nvCxnSpPr>
        <p:spPr>
          <a:xfrm>
            <a:off x="5121138" y="5537200"/>
            <a:ext cx="1349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/>
          <p:nvPr/>
        </p:nvCxnSpPr>
        <p:spPr>
          <a:xfrm>
            <a:off x="5094659" y="59848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/>
          <p:nvPr/>
        </p:nvCxnSpPr>
        <p:spPr>
          <a:xfrm>
            <a:off x="4177606" y="4662488"/>
            <a:ext cx="1063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/>
          <p:nvPr/>
        </p:nvCxnSpPr>
        <p:spPr>
          <a:xfrm>
            <a:off x="4177605" y="5445224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/>
          <p:nvPr/>
        </p:nvCxnSpPr>
        <p:spPr>
          <a:xfrm>
            <a:off x="863588" y="5553236"/>
            <a:ext cx="798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/>
          <p:nvPr/>
        </p:nvCxnSpPr>
        <p:spPr>
          <a:xfrm>
            <a:off x="2007841" y="5553236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53312" y="4225925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/>
          <p:nvPr/>
        </p:nvCxnSpPr>
        <p:spPr>
          <a:xfrm>
            <a:off x="7259662" y="4797425"/>
            <a:ext cx="1206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295 Conector recto"/>
          <p:cNvCxnSpPr/>
          <p:nvPr/>
        </p:nvCxnSpPr>
        <p:spPr>
          <a:xfrm>
            <a:off x="7253312" y="5265204"/>
            <a:ext cx="127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/>
          <p:nvPr/>
        </p:nvCxnSpPr>
        <p:spPr>
          <a:xfrm>
            <a:off x="7264425" y="5769260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2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0" name="Picture 133">
            <a:hlinkClick r:id="rId53" action="ppaction://hlinksldjump"/>
          </p:cNvPr>
          <p:cNvPicPr>
            <a:picLocks noChangeAspect="1" noChangeArrowheads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0" y="1674726"/>
            <a:ext cx="754063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395536" y="1880828"/>
            <a:ext cx="2003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Actualización a diciembre 2019          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833" y="1352463"/>
            <a:ext cx="2301099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177347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hlinkClick r:id="rId58" action="ppaction://hlinksldjump"/>
              </a:rPr>
              <a:t>Unidad</a:t>
            </a:r>
            <a:r>
              <a:rPr lang="es-ES" sz="700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3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37052210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971600" y="1736812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todas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2411760" y="303295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Karla Milady Romero Reyes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1C3AA000-5C25-49B6-A236-CA9C1AE08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Corresponde al Gerente General, velar por el eficiente y correcto funcionamiento del Fondo Social para la Vivienda. Para tales efectos, le corresponde planear, organizar, dirigir, planear, controlar, evaluar y coordinar las actividades necesarias, garantizando con ello el logro eficiente de los objetivos y metas institucionales.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663788" y="306896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General:</a:t>
            </a:r>
          </a:p>
          <a:p>
            <a:pPr algn="ctr"/>
            <a:r>
              <a:rPr lang="es-SV" dirty="0">
                <a:latin typeface="+mn-lt"/>
              </a:rPr>
              <a:t>Lic. Mariano Arístides Bonilla </a:t>
            </a:r>
            <a:r>
              <a:rPr lang="es-SV" dirty="0" err="1">
                <a:latin typeface="+mn-lt"/>
              </a:rPr>
              <a:t>Bonilla</a:t>
            </a:r>
            <a:endParaRPr lang="es-SV" dirty="0">
              <a:latin typeface="+mn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951885020"/>
              </p:ext>
            </p:extLst>
          </p:nvPr>
        </p:nvGraphicFramePr>
        <p:xfrm>
          <a:off x="3036168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603F2273-96BA-4E6A-BD60-7D32E16A2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Planificar, coordinar, gestionar y monitorear todas las acciones para asegurar el acceso a la información institucional, así como el desarrollo y ejecución de la Política de Participación Ciudadana.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591780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Acceso a la Información:     </a:t>
            </a:r>
          </a:p>
          <a:p>
            <a:pPr algn="ctr"/>
            <a:r>
              <a:rPr lang="es-SV" dirty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3110867246"/>
              </p:ext>
            </p:extLst>
          </p:nvPr>
        </p:nvGraphicFramePr>
        <p:xfrm>
          <a:off x="3144180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E7605AF-907D-45AC-8D8A-E2E0C4495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591780" y="281693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Riesgos:    </a:t>
            </a:r>
          </a:p>
          <a:p>
            <a:pPr algn="ctr"/>
            <a:r>
              <a:rPr lang="es-SV" dirty="0">
                <a:latin typeface="+mn-lt"/>
              </a:rPr>
              <a:t> 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954558638"/>
              </p:ext>
            </p:extLst>
          </p:nvPr>
        </p:nvGraphicFramePr>
        <p:xfrm>
          <a:off x="320384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Identificar, medir, controlar y divulgar todos los riesgos que enfrenta la Institución en sus operaciones.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BF99036-0709-419B-B096-4D39CB93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159732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pPr algn="ctr"/>
            <a:r>
              <a:rPr lang="es-SV" dirty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40704594"/>
              </p:ext>
            </p:extLst>
          </p:nvPr>
        </p:nvGraphicFramePr>
        <p:xfrm>
          <a:off x="2987824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Planificar, organizar, ejecutar, evaluar y controlar el proceso de Adquisiciones y Contrataciones de la Institución, cumpliendo las políticas, lineamientos y disposiciones técnicas que sean establecidas para adquisiciones y contrataciones de la administración pública.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D3C157E-77F6-49DE-B9DE-74B522A4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735796" y="3070701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Administrativo:   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  <a:r>
              <a:rPr lang="es-ES" b="1" dirty="0">
                <a:latin typeface="+mn-lt"/>
              </a:rPr>
              <a:t> </a:t>
            </a:r>
            <a:r>
              <a:rPr lang="es-ES" dirty="0">
                <a:latin typeface="+mn-lt"/>
              </a:rPr>
              <a:t>Lic. René Cuellar Marenco </a:t>
            </a:r>
          </a:p>
          <a:p>
            <a:pPr algn="ctr"/>
            <a:r>
              <a:rPr lang="es-ES" dirty="0">
                <a:latin typeface="+mn-lt"/>
              </a:rPr>
              <a:t>En funciones 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35355948"/>
              </p:ext>
            </p:extLst>
          </p:nvPr>
        </p:nvGraphicFramePr>
        <p:xfrm>
          <a:off x="3023828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210D67B-44B2-4C80-BC77-9991148A3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339752" y="328498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Gestión y Desarrollo Humano:</a:t>
            </a:r>
          </a:p>
          <a:p>
            <a:pPr algn="ctr"/>
            <a:r>
              <a:rPr lang="es-SV" dirty="0">
                <a:latin typeface="+mn-lt"/>
              </a:rPr>
              <a:t>Licda. Gladys Margarita Menéndez de Cárcamo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5096867"/>
              </p:ext>
            </p:extLst>
          </p:nvPr>
        </p:nvGraphicFramePr>
        <p:xfrm>
          <a:off x="3059832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971600" y="1949931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Proporcionar el recurso humano idóneo a la Institución, así como implementar y cumplir las políticas, programas y procedimientos en materia de desarrollo del talento humano y administración de compensaciones.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D8CA7BD-7971-4B6A-BBEF-6D83D8F1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99792" y="3466745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pPr algn="ctr"/>
            <a:r>
              <a:rPr lang="es-SV" dirty="0">
                <a:latin typeface="+mn-lt"/>
              </a:rPr>
              <a:t> Lic. Wilson Armando Romero Estrada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55280737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949931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Garantizar un servicio ágil y oportuno del apoyo logístico, para el buen funcionamiento de las diferentes unidades organizativas de la Institución, así como la implementación de acciones de gestión ambiental dirigidas a la ejecución de medidas de eco eficiencia.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CCBE0F-D1A0-40F4-AC9A-F56FA20E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167844" y="3320988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 Jefe Área de Seguros:</a:t>
            </a:r>
          </a:p>
          <a:p>
            <a:pPr algn="ctr"/>
            <a:r>
              <a:rPr lang="es-SV" dirty="0">
                <a:latin typeface="+mn-lt"/>
              </a:rPr>
              <a:t>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74823046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Administrar eficientemente las pólizas de seguros de clientes de préstamos e institucionales; agilizar el trámite y pago de reclamos, gestionar los pagos de primas de las diferentes pólizas y mantener actualizados los registros correspondientes.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A805F9B-EF35-4F9F-B9AE-673268EB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339752" y="317697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Área de Gestión Documental y Archivos: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121945675"/>
              </p:ext>
            </p:extLst>
          </p:nvPr>
        </p:nvGraphicFramePr>
        <p:xfrm>
          <a:off x="291581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 los sistemas de archivos garantizando un servicio ágil, seguro y oportuno de resguardo, conservación, digitalización, consulta, eliminación de documentos y correspondencia.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5818D5B-D6E6-4478-99D5-9FD82D57A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2224" y="908720"/>
            <a:ext cx="55086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SV" sz="1400" dirty="0">
                <a:latin typeface="+mn-lt"/>
              </a:rPr>
              <a:t>Lic. Edgar Romeo Rodríguez Herrera (Presidente)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Nelson Eduardo Fuentes </a:t>
            </a:r>
            <a:r>
              <a:rPr lang="es-SV" sz="1400" dirty="0" err="1">
                <a:latin typeface="+mn-lt"/>
              </a:rPr>
              <a:t>Menjívar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Ing. Herbert Danilo Alvarado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Arq. Gladys Esmeralda Manzanares Valiente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Ernesto Marroquín Alegría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Israel Sánchez Cruz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Ricardo Salvador Hernández Quirós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Pedro Alberto Sánchez </a:t>
            </a:r>
            <a:r>
              <a:rPr lang="es-SV" sz="1400" dirty="0" err="1">
                <a:latin typeface="+mn-lt"/>
              </a:rPr>
              <a:t>Sansivirini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Junior Alejandro Ayala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873563941"/>
              </p:ext>
            </p:extLst>
          </p:nvPr>
        </p:nvGraphicFramePr>
        <p:xfrm>
          <a:off x="935596" y="4653136"/>
          <a:ext cx="2772308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619CF53-7D33-41D1-B122-11A27DDC2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Organigrama vigente a diciembre de 2019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3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11307172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971600" y="2021939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Velar por el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cumplimiento de normas ambientales en los programas, proyectos y acciones que la Institución desarrolla.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303748" y="3106705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FFC14D0-2EAB-4853-B82E-E321F48C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606731"/>
            <a:ext cx="73088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Administrar eficientemente los recursos financieros con los que cuenta la Institución, manteniendo un sistema de información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acta y ágil que permita la presentación oportuna de su situación financiera con su respectivo análisis financiero, la proyección financiera institucional, la gestión de fondos, así como la eficiente tramitación y pago de los distintos egresos del Fondo Social para la Vivienda.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825806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de Finanzas:        </a:t>
            </a:r>
          </a:p>
          <a:p>
            <a:pPr algn="ctr"/>
            <a:r>
              <a:rPr lang="es-SV" dirty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994387411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212566F-B174-4993-9964-46B7F2427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63106" y="3212976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624916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49931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Captar los recursos financieros necesarios a través de diversas fuentes, para cumplir con los compromisos adquiridos por la Institución; así como controlar la cartera de préstamos hipotecarios que garantizan los títulos valores emitidos por la Institución.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26B1EF9-A005-45DA-9BAD-13ACD07E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56992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Contabilidad:</a:t>
            </a:r>
          </a:p>
          <a:p>
            <a:pPr algn="ctr"/>
            <a:r>
              <a:rPr lang="es-SV" dirty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883685438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69803FE0-0D91-4727-9CB7-C7C5D008A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55776" y="335699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Presupuesto y Cotizaciones:         </a:t>
            </a:r>
          </a:p>
          <a:p>
            <a:pPr algn="ctr"/>
            <a:r>
              <a:rPr lang="es-SV" dirty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 la formulación del presupuesto institucional y el control de su ejecución por centro de costos; asimismo, administrar eficientemente la cuenta individual de depósitos por cotizaciones de los trabajadores y hacer una oportuna devolución de los saldos solicitados por el cumplimiento de cualquiera de las causales normadas.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A6127E6-0099-4BC7-AA2D-26D1C198C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Tesorería y Custodia:        </a:t>
            </a:r>
          </a:p>
          <a:p>
            <a:pPr algn="ctr"/>
            <a:r>
              <a:rPr lang="es-SV" dirty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95485125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efectivo, así como velar por la custodia adecuada de los documentos ingresados a la bóveda.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7E76FA7-6178-4796-831B-14C55B43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48478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de Créditos:         </a:t>
            </a:r>
          </a:p>
          <a:p>
            <a:pPr algn="ctr"/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43509727"/>
              </p:ext>
            </p:extLst>
          </p:nvPr>
        </p:nvGraphicFramePr>
        <p:xfrm>
          <a:off x="320384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085198D-45C1-465C-8652-8E86D872C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pPr algn="ctr"/>
            <a:r>
              <a:rPr lang="es-SV" dirty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0362901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1C33A17-D754-483A-94D2-97C81D8C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19772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Aprobación de Créditos:      </a:t>
            </a:r>
          </a:p>
          <a:p>
            <a:pPr algn="ctr"/>
            <a:r>
              <a:rPr lang="es-SV" dirty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3071035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BEF22B2-BB21-42F0-8F95-32393055B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771800" y="3176972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Préstamos      </a:t>
            </a:r>
          </a:p>
          <a:p>
            <a:pPr algn="ctr"/>
            <a:r>
              <a:rPr lang="es-SV" dirty="0">
                <a:latin typeface="+mn-lt"/>
              </a:rPr>
              <a:t>Sr. Carlos Alfredo Ortiz Bonilla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84515181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35596" y="1913927"/>
            <a:ext cx="73088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F078728-484E-4D48-8FB2-A1357208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871700" y="1102675"/>
            <a:ext cx="536459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Tendrá a su cargo la supervisión de la correcta aplicación de la Ley del Fondo Social para la Vivienda, sus reglamentos y los acuerdos o resoluciones de la Asamblea de Gobernadores y de la Junta Directiva.</a:t>
            </a:r>
            <a:endParaRPr lang="es-SV" dirty="0">
              <a:latin typeface="+mn-lt"/>
            </a:endParaRP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</a:t>
            </a:r>
            <a:r>
              <a:rPr lang="es-SV" sz="1600" dirty="0" err="1">
                <a:latin typeface="+mn-lt"/>
              </a:rPr>
              <a:t>Jefry</a:t>
            </a:r>
            <a:r>
              <a:rPr lang="es-SV" sz="1600" dirty="0">
                <a:latin typeface="+mn-lt"/>
              </a:rPr>
              <a:t> Alexander </a:t>
            </a:r>
            <a:r>
              <a:rPr lang="es-SV" sz="1600" dirty="0" err="1">
                <a:latin typeface="+mn-lt"/>
              </a:rPr>
              <a:t>Caishpal</a:t>
            </a:r>
            <a:r>
              <a:rPr lang="es-SV" sz="1600" dirty="0">
                <a:latin typeface="+mn-lt"/>
              </a:rPr>
              <a:t> López (Presidente)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Obras Públicas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Dra. Luz Estrella Rodríguez López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Ing. Enrique Oñate </a:t>
            </a:r>
            <a:r>
              <a:rPr lang="es-SV" sz="1600" dirty="0" err="1">
                <a:latin typeface="+mn-lt"/>
              </a:rPr>
              <a:t>Muyshondt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Sra. </a:t>
            </a:r>
            <a:r>
              <a:rPr lang="es-SV" sz="1600" dirty="0" err="1">
                <a:latin typeface="+mn-lt"/>
              </a:rPr>
              <a:t>Lyz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Milizen</a:t>
            </a:r>
            <a:r>
              <a:rPr lang="es-SV" sz="1600" dirty="0">
                <a:latin typeface="+mn-lt"/>
              </a:rPr>
              <a:t> Carla </a:t>
            </a:r>
            <a:r>
              <a:rPr lang="es-SV" sz="1600" dirty="0" err="1">
                <a:latin typeface="+mn-lt"/>
              </a:rPr>
              <a:t>Samantha</a:t>
            </a:r>
            <a:r>
              <a:rPr lang="es-SV" sz="1600" dirty="0">
                <a:latin typeface="+mn-lt"/>
              </a:rPr>
              <a:t> Cerna de Gallegos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598741341"/>
              </p:ext>
            </p:extLst>
          </p:nvPr>
        </p:nvGraphicFramePr>
        <p:xfrm>
          <a:off x="3419872" y="458112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D714D59-BA02-407E-87DA-B74B865BE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es-ES">
                <a:solidFill>
                  <a:prstClr val="black">
                    <a:tint val="75000"/>
                  </a:prstClr>
                </a:solidFill>
              </a:rPr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771800" y="3104964"/>
            <a:ext cx="3420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Legal:         </a:t>
            </a:r>
          </a:p>
          <a:p>
            <a:pPr algn="ctr"/>
            <a:r>
              <a:rPr lang="es-SV" dirty="0">
                <a:latin typeface="+mn-lt"/>
              </a:rPr>
              <a:t>Lic. Julio César Merino Escobar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983834749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736812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D50605D-CCB8-4AFD-99E6-99DEB0CB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303748" y="3248980"/>
            <a:ext cx="45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Técnica Legal     </a:t>
            </a:r>
          </a:p>
          <a:p>
            <a:pPr algn="ctr"/>
            <a:r>
              <a:rPr lang="es-SV" dirty="0">
                <a:latin typeface="+mn-lt"/>
              </a:rPr>
              <a:t>Licda. </a:t>
            </a:r>
            <a:r>
              <a:rPr lang="es-SV" dirty="0" err="1">
                <a:latin typeface="+mn-lt"/>
              </a:rPr>
              <a:t>Thelma</a:t>
            </a:r>
            <a:r>
              <a:rPr lang="es-SV" dirty="0">
                <a:latin typeface="+mn-lt"/>
              </a:rPr>
              <a:t> Margarita Villalta </a:t>
            </a:r>
            <a:r>
              <a:rPr lang="es-SV" dirty="0" err="1">
                <a:latin typeface="+mn-lt"/>
              </a:rPr>
              <a:t>Viscarra</a:t>
            </a:r>
            <a:endParaRPr lang="es-SV" dirty="0">
              <a:latin typeface="+mn-lt"/>
            </a:endParaRP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62282423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88AD10BF-94D5-46D6-8B76-7BB4C49B8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84984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Escrituración:    </a:t>
            </a:r>
          </a:p>
          <a:p>
            <a:pPr algn="ctr"/>
            <a:r>
              <a:rPr lang="es-SV" dirty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18865278"/>
              </p:ext>
            </p:extLst>
          </p:nvPr>
        </p:nvGraphicFramePr>
        <p:xfrm>
          <a:off x="309583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tenga interés por sus operaciones de crédito y que le corresponda formalizar.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DA71BB0-D123-440E-A533-63CDFAE8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19772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Registro de Documentos:    </a:t>
            </a:r>
          </a:p>
          <a:p>
            <a:pPr algn="ctr"/>
            <a:r>
              <a:rPr lang="es-SV" dirty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62032723"/>
              </p:ext>
            </p:extLst>
          </p:nvPr>
        </p:nvGraphicFramePr>
        <p:xfrm>
          <a:off x="309583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tenga interés.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94C890-D66C-482C-AEC0-67BE6A6AF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21297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Recuperación Judicial:     </a:t>
            </a:r>
          </a:p>
          <a:p>
            <a:pPr algn="ctr"/>
            <a:r>
              <a:rPr lang="es-SV" dirty="0">
                <a:latin typeface="+mn-lt"/>
              </a:rPr>
              <a:t>Lic. Gregorio René Torres González</a:t>
            </a:r>
            <a:r>
              <a:rPr lang="es-SV" b="1" dirty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39901801"/>
              </p:ext>
            </p:extLst>
          </p:nvPr>
        </p:nvGraphicFramePr>
        <p:xfrm>
          <a:off x="3059832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8FF4623-E8DF-4497-8021-3F7420187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483768" y="2960948"/>
            <a:ext cx="4176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pPr algn="ctr"/>
            <a:r>
              <a:rPr lang="es-SV" dirty="0">
                <a:latin typeface="+mn-lt"/>
              </a:rPr>
              <a:t> </a:t>
            </a:r>
            <a:r>
              <a:rPr lang="es-ES" dirty="0">
                <a:latin typeface="+mn-lt"/>
              </a:rPr>
              <a:t>Lic. Carlos Alberto Chávez </a:t>
            </a:r>
          </a:p>
          <a:p>
            <a:pPr algn="ctr"/>
            <a:r>
              <a:rPr lang="es-ES" dirty="0">
                <a:latin typeface="+mn-lt"/>
              </a:rPr>
              <a:t>En funciones</a:t>
            </a:r>
            <a:endParaRPr lang="es-SV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1985421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007604" y="1628800"/>
            <a:ext cx="71647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106326-9823-4FB7-9A5B-62A6A8E0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281693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Gestión de Infraestructura:   </a:t>
            </a:r>
          </a:p>
          <a:p>
            <a:pPr algn="ctr"/>
            <a:r>
              <a:rPr lang="es-SV" dirty="0">
                <a:latin typeface="+mn-lt"/>
              </a:rPr>
              <a:t> 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767063"/>
              </p:ext>
            </p:extLst>
          </p:nvPr>
        </p:nvGraphicFramePr>
        <p:xfrm>
          <a:off x="2987824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9D93033-B364-4498-AA55-D8B69167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03295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pPr algn="ctr"/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03248853"/>
              </p:ext>
            </p:extLst>
          </p:nvPr>
        </p:nvGraphicFramePr>
        <p:xfrm>
          <a:off x="320384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913927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317BAC6-AEA6-4CBC-A8BA-1AB338C84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296094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Producción y Soporte:      </a:t>
            </a:r>
          </a:p>
          <a:p>
            <a:pPr algn="ctr"/>
            <a:r>
              <a:rPr lang="es-SV" dirty="0">
                <a:latin typeface="+mn-lt"/>
              </a:rPr>
              <a:t>Ing. Walter </a:t>
            </a:r>
            <a:r>
              <a:rPr lang="es-SV" dirty="0" err="1">
                <a:latin typeface="+mn-lt"/>
              </a:rPr>
              <a:t>Alí</a:t>
            </a:r>
            <a:r>
              <a:rPr lang="es-SV" dirty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57030786"/>
              </p:ext>
            </p:extLst>
          </p:nvPr>
        </p:nvGraphicFramePr>
        <p:xfrm>
          <a:off x="3095836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3088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plotando</a:t>
            </a:r>
            <a:r>
              <a:rPr lang="es-SV" sz="1600" dirty="0">
                <a:latin typeface="+mn-lt"/>
              </a:rPr>
              <a:t> los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C1708B6-2723-4DA4-AC70-45B02A87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47764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pPr algn="ctr"/>
            <a:r>
              <a:rPr lang="es-SV" dirty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33370293"/>
              </p:ext>
            </p:extLst>
          </p:nvPr>
        </p:nvGraphicFramePr>
        <p:xfrm>
          <a:off x="295182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7EC4038D-B224-4EFA-9350-36749FAD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1871700" y="977712"/>
            <a:ext cx="536459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Le corresponde cumplir y hacer cumplir la Ley del Fondo Social para la Vivienda y sus reglamentos, los acuerdos o resoluciones de la Asamblea de Gobernadores y sus propias disposiciones, así como resolver sobre las operaciones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Calderón López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Ernesto Escobar Canales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Profa. Concepción Idalia Zúñiga </a:t>
            </a:r>
            <a:r>
              <a:rPr lang="es-SV" sz="1400" dirty="0" err="1">
                <a:latin typeface="+mn-lt"/>
              </a:rPr>
              <a:t>vda.</a:t>
            </a:r>
            <a:r>
              <a:rPr lang="es-SV" sz="1400" dirty="0">
                <a:latin typeface="+mn-lt"/>
              </a:rPr>
              <a:t> de Cristales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Ing. Carlos Roberto Alvarado Celis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Angela </a:t>
            </a:r>
            <a:r>
              <a:rPr lang="es-SV" sz="1400" dirty="0" err="1">
                <a:latin typeface="+mn-lt"/>
              </a:rPr>
              <a:t>Lelany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Bigueur</a:t>
            </a:r>
            <a:r>
              <a:rPr lang="es-SV" sz="1400" dirty="0">
                <a:latin typeface="+mn-lt"/>
              </a:rPr>
              <a:t> González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213057351"/>
              </p:ext>
            </p:extLst>
          </p:nvPr>
        </p:nvGraphicFramePr>
        <p:xfrm>
          <a:off x="6012160" y="5153951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740C643-CB8B-4C86-81A7-7D272FB81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663788" y="317697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de Planificación:     </a:t>
            </a:r>
          </a:p>
          <a:p>
            <a:pPr algn="ctr"/>
            <a:r>
              <a:rPr lang="es-SV" dirty="0">
                <a:latin typeface="+mn-lt"/>
              </a:rPr>
              <a:t>Lic. Luis Josué Ventura Hernández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874927833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520788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Coordinar, planificar, controlar y facilitar los procesos de planeamiento institucional, desarrollo organizacional de los procesos de trabajo y proyectos, así como la administración del Sistema de Calidad, velando por la aplicación de metodologías adecuadas para la formulación, seguimiento y evaluación de los mismos, así como la mejora a los procesos de trabajo y la estructura organizativa.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F875B43-D691-4C36-80FE-3E4C8695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0496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pPr algn="ctr"/>
            <a:r>
              <a:rPr lang="es-SV" dirty="0">
                <a:latin typeface="+mn-lt"/>
              </a:rPr>
              <a:t> 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59853044"/>
              </p:ext>
            </p:extLst>
          </p:nvPr>
        </p:nvGraphicFramePr>
        <p:xfrm>
          <a:off x="314418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27F78AD-3580-4161-8188-B53ACF3C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Planeación:</a:t>
            </a:r>
          </a:p>
          <a:p>
            <a:pPr algn="ctr"/>
            <a:r>
              <a:rPr lang="es-SV" dirty="0">
                <a:latin typeface="+mn-lt"/>
              </a:rPr>
              <a:t>Ing.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0158814"/>
              </p:ext>
            </p:extLst>
          </p:nvPr>
        </p:nvGraphicFramePr>
        <p:xfrm>
          <a:off x="313184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F0C93BA-80C5-4D65-9C2B-5A4DE556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63788" y="31409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Desarrollo Organizacional:     </a:t>
            </a:r>
          </a:p>
          <a:p>
            <a:pPr algn="ctr"/>
            <a:r>
              <a:rPr lang="es-SV" dirty="0">
                <a:latin typeface="+mn-lt"/>
              </a:rPr>
              <a:t>Licda. Ana Elsy Benítez Henrríquez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5259950"/>
              </p:ext>
            </p:extLst>
          </p:nvPr>
        </p:nvGraphicFramePr>
        <p:xfrm>
          <a:off x="3216188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C43F64-8E86-4320-B891-F63640C5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659026" y="303295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de Servicio al Cliente:     </a:t>
            </a:r>
          </a:p>
          <a:p>
            <a:pPr algn="ctr"/>
            <a:r>
              <a:rPr lang="es-SV" dirty="0">
                <a:latin typeface="+mn-lt"/>
              </a:rPr>
              <a:t>Lic. Carlos Orlando Villegas Vásquez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39256988"/>
              </p:ext>
            </p:extLst>
          </p:nvPr>
        </p:nvGraphicFramePr>
        <p:xfrm>
          <a:off x="303616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B5073E6-8BCD-4634-927F-D9345DA0B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735796" y="2924944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pPr algn="ctr"/>
            <a:r>
              <a:rPr lang="es-SV" b="1" dirty="0">
                <a:latin typeface="+mn-lt"/>
              </a:rPr>
              <a:t>       </a:t>
            </a:r>
            <a:r>
              <a:rPr lang="es-SV" dirty="0">
                <a:latin typeface="+mn-lt"/>
              </a:rPr>
              <a:t>Lic. Ricardo Bonilla Viera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89710286"/>
              </p:ext>
            </p:extLst>
          </p:nvPr>
        </p:nvGraphicFramePr>
        <p:xfrm>
          <a:off x="3144180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600" dirty="0">
                <a:latin typeface="+mn-lt"/>
              </a:rPr>
              <a:t>Administrar eficientemente el inventario de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9979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Área de Ventas: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62691796"/>
              </p:ext>
            </p:extLst>
          </p:nvPr>
        </p:nvGraphicFramePr>
        <p:xfrm>
          <a:off x="313184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E59EE2A-4588-49F1-99BB-5B7837AE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20988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Atención al Cliente:</a:t>
            </a:r>
          </a:p>
          <a:p>
            <a:pPr algn="ctr"/>
            <a:r>
              <a:rPr lang="es-SV" dirty="0">
                <a:latin typeface="+mn-lt"/>
              </a:rPr>
              <a:t>Licda. </a:t>
            </a:r>
            <a:r>
              <a:rPr lang="es-SV" dirty="0" err="1">
                <a:latin typeface="+mn-lt"/>
              </a:rPr>
              <a:t>Geisy</a:t>
            </a:r>
            <a:r>
              <a:rPr lang="es-SV" dirty="0">
                <a:latin typeface="+mn-lt"/>
              </a:rPr>
              <a:t> Diaz de Valencia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7063686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Atender y facilitar los diferentes servicios a los clientes de la Institución a través de diferentes medios, apoyando la labor de venta, brindando la información sobre las diferentes líneas de crédito.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0405D6B-393F-4A68-9733-1582F601A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63788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Servicios en Línea   </a:t>
            </a:r>
          </a:p>
          <a:p>
            <a:pPr algn="ctr"/>
            <a:r>
              <a:rPr lang="es-SV" dirty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295923393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Promover, implementar y mantener la disponibilidad de los servicios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a clientes y ciudadanos, a través de los canales electrónicos que la Institución defina.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ED3BEF-43A9-4685-8D8E-C46E7013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663788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Agencia Santa Ana:   </a:t>
            </a:r>
          </a:p>
          <a:p>
            <a:pPr algn="ctr"/>
            <a:r>
              <a:rPr lang="es-SV" dirty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80695627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B5B3C37-F581-4834-B334-220CBD384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14" name="13 Forma libre">
            <a:hlinkClick r:id="rId3" action="ppaction://hlinksldjump"/>
          </p:cNvPr>
          <p:cNvSpPr/>
          <p:nvPr/>
        </p:nvSpPr>
        <p:spPr bwMode="auto">
          <a:xfrm>
            <a:off x="2627784" y="199199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2411760" y="2704852"/>
            <a:ext cx="3996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 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Fecha de vigencia de contrato:</a:t>
            </a:r>
          </a:p>
          <a:p>
            <a:pPr algn="ctr"/>
            <a:r>
              <a:rPr lang="es-SV" dirty="0">
                <a:latin typeface="+mn-lt"/>
              </a:rPr>
              <a:t>10 enero 2019 – 30 marzo 2020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641350" y="1479368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</a:t>
            </a:r>
            <a:r>
              <a:rPr lang="es-SV" dirty="0" err="1">
                <a:latin typeface="+mn-lt"/>
              </a:rPr>
              <a:t>FSV</a:t>
            </a:r>
            <a:r>
              <a:rPr lang="es-SV" dirty="0">
                <a:latin typeface="+mn-lt"/>
              </a:rPr>
              <a:t>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8489C79-F3DB-45E8-88DE-6BA86C6AB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Agencia San Miguel:   </a:t>
            </a:r>
          </a:p>
          <a:p>
            <a:pPr algn="ctr"/>
            <a:r>
              <a:rPr lang="es-SV" dirty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757346"/>
              </p:ext>
            </p:extLst>
          </p:nvPr>
        </p:nvGraphicFramePr>
        <p:xfrm>
          <a:off x="302382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0E153A1-C0A3-45C1-803F-DF4B2B4E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Coordinador de Sucursal:</a:t>
            </a:r>
          </a:p>
          <a:p>
            <a:pPr algn="ctr"/>
            <a:r>
              <a:rPr lang="es-SV" dirty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783193271"/>
              </p:ext>
            </p:extLst>
          </p:nvPr>
        </p:nvGraphicFramePr>
        <p:xfrm>
          <a:off x="2915816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Promover los productos y servicios que ofrece la Institución; dirigir y supervisar las actividades operativas y administrativas de la Sucursal, así como proporcionar a todos los clientes un servicio ágil y oportuno.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D9FA35-B626-4D92-9FC9-A24B94D9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03042" y="3320988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Gerente Técnico:  </a:t>
            </a:r>
          </a:p>
          <a:p>
            <a:pPr algn="ctr"/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1234504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Planificar, organizar y coordinar la elaboración y supervisión de </a:t>
            </a:r>
            <a:r>
              <a:rPr lang="es-SV" sz="1600" dirty="0" err="1">
                <a:latin typeface="+mn-lt"/>
              </a:rPr>
              <a:t>valúos</a:t>
            </a:r>
            <a:r>
              <a:rPr lang="es-SV" sz="1600" dirty="0">
                <a:latin typeface="+mn-lt"/>
              </a:rPr>
              <a:t> de los inmuebles que respaldan los préstamos de la Institución, así como supervisar técnica y administrativamente las actividades relacionadas con la calificación de proyectos habitacionales, para otorgar a los mismos, pre factibilidad y factibilidad para el financiamiento de largo plazo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1457646-7890-4C9B-B6A2-C4643E45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861810" y="3104964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pPr algn="ctr"/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35118665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Velar porque la Institución cuente con adecuadas garantías que sirvan de respaldo a los créditos otorgados, así como la actualización de las mismas conforme a la normativa aplicable.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E9B057E-C557-4E44-A87D-7FD457E74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Área de Supervisión de Proyectos</a:t>
            </a:r>
          </a:p>
          <a:p>
            <a:pPr algn="ctr"/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7065289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Contribuir al aseguramiento de la inversión de los clientes, a través de la supervisión directa de proyectos de construcción habitacional seguros y confiables, de acuerdo con los lineamientos y normativa establecida.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C534F42-3B31-4A39-9CA7-2BE5FCD1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La Dirección Ejecutiva y la representación legal del Fondo Social para la Vivienda corresponde al  Presidente y Director Ejecutivo, quien, además, tiene a su cargo la ejecución de las disposiciones de la Junta Directiva y la supervisión y coordinación de todas las actividades 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, entre otras atribuciones.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789671" y="2916490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pPr algn="ctr"/>
            <a:r>
              <a:rPr lang="es-SV" dirty="0">
                <a:latin typeface="+mn-lt"/>
              </a:rPr>
              <a:t>Lic. Oscar Armando Morales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847446118"/>
              </p:ext>
            </p:extLst>
          </p:nvPr>
        </p:nvGraphicFramePr>
        <p:xfrm>
          <a:off x="2843808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85EA489-5484-4C8A-A267-A0B37D6F7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935596" y="1330893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Gestionar la comunicación interna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terna que posicione al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como institución comprometida en ser líder del financiamiento habitacional en condiciones favorables, satisfaciendo las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pectativas</a:t>
            </a:r>
            <a:r>
              <a:rPr lang="es-SV" sz="1600" dirty="0">
                <a:latin typeface="+mn-lt"/>
              </a:rPr>
              <a:t> de los clientes con servicios financieros de alta calidad.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2483768" y="2888940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Comunicaciones y Publicidad</a:t>
            </a:r>
          </a:p>
          <a:p>
            <a:pPr algn="ctr"/>
            <a:r>
              <a:rPr lang="es-SV" dirty="0">
                <a:latin typeface="+mn-lt"/>
              </a:rPr>
              <a:t>Licda. Susana Guadalupe Vásquez Méndez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5214486"/>
              </p:ext>
            </p:extLst>
          </p:nvPr>
        </p:nvGraphicFramePr>
        <p:xfrm>
          <a:off x="3180184" y="407707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33730F1-4D50-48F7-ACA9-C59C5C695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717794" y="2744924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02966074"/>
              </p:ext>
            </p:extLst>
          </p:nvPr>
        </p:nvGraphicFramePr>
        <p:xfrm>
          <a:off x="2964160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5038D6D-BF6B-4F3F-9836-93F5A2944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303748" y="281693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245476834"/>
              </p:ext>
            </p:extLst>
          </p:nvPr>
        </p:nvGraphicFramePr>
        <p:xfrm>
          <a:off x="3036168" y="393305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dirty="0">
                <a:latin typeface="+mn-lt"/>
              </a:rPr>
              <a:t>Coordinar, implementar, velar y dar estricto cumplimiento al marco legal y normativo, relacionado con las regulaciones aplicables al lavado de dinero, de activos y de financiamiento al terrorismo para identificar e investigar las operaciones irregulares o sospechosas que pongan en riesgo a la Institución; con independencia y autoridad plena y suficiente a todo nivel organizacional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9B0CDA2-B801-4C86-AA9C-C935A2553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 diciembre de 2019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5430</TotalTime>
  <Words>4202</Words>
  <Application>Microsoft Office PowerPoint</Application>
  <PresentationFormat>Presentación en pantalla (4:3)</PresentationFormat>
  <Paragraphs>649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54</vt:i4>
      </vt:variant>
    </vt:vector>
  </HeadingPairs>
  <TitlesOfParts>
    <vt:vector size="63" baseType="lpstr">
      <vt:lpstr>Arial</vt:lpstr>
      <vt:lpstr>Arial Narrow</vt:lpstr>
      <vt:lpstr>Calibri</vt:lpstr>
      <vt:lpstr>Calibri Light</vt:lpstr>
      <vt:lpstr>Garamond</vt:lpstr>
      <vt:lpstr>Wingdings</vt:lpstr>
      <vt:lpstr>1_Tema de Office</vt:lpstr>
      <vt:lpstr>2_Tema de Office</vt:lpstr>
      <vt:lpstr>3_Tema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Sussethy Yasmin Gamez Leon</cp:lastModifiedBy>
  <cp:revision>737</cp:revision>
  <cp:lastPrinted>2017-07-31T16:25:48Z</cp:lastPrinted>
  <dcterms:created xsi:type="dcterms:W3CDTF">2007-05-14T18:37:21Z</dcterms:created>
  <dcterms:modified xsi:type="dcterms:W3CDTF">2020-01-28T22:11:39Z</dcterms:modified>
</cp:coreProperties>
</file>