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21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17581EAC-703D-4DEE-9261-3E192A31EECD}" type="presOf" srcId="{E1A10C34-877F-45E8-88DE-E3B5B3C4BD32}" destId="{77B5B049-C63E-4979-906A-D19625229F2E}" srcOrd="1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A1B66DA1-07C7-48D9-99F1-8110AB01F8B7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2166AB92-E0AC-4560-8C16-299F94C007AA}" type="presOf" srcId="{E1A10C34-877F-45E8-88DE-E3B5B3C4BD32}" destId="{C2477452-16FE-4718-BF85-9F902B926B6E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7FF3E74A-AEF4-4A0A-8F05-F9AA5639B9C7}" type="presParOf" srcId="{83D2847A-64F1-4E49-B0D4-13B33A530AEE}" destId="{7D896AFB-FB0F-4DD6-B9B9-CD8B25556F4E}" srcOrd="2" destOrd="0" presId="urn:microsoft.com/office/officeart/2005/8/layout/orgChart1"/>
    <dgm:cxn modelId="{D953B5E2-2362-40E6-9462-80A60699C543}" type="presParOf" srcId="{83D2847A-64F1-4E49-B0D4-13B33A530AEE}" destId="{48E37160-D030-449F-9C26-699CF728A760}" srcOrd="3" destOrd="0" presId="urn:microsoft.com/office/officeart/2005/8/layout/orgChart1"/>
    <dgm:cxn modelId="{A1CCB5C5-55B1-416B-B251-7DBBF7DBD92B}" type="presParOf" srcId="{48E37160-D030-449F-9C26-699CF728A760}" destId="{EAD0F815-D804-48BE-8CF9-F55E36A97838}" srcOrd="0" destOrd="0" presId="urn:microsoft.com/office/officeart/2005/8/layout/orgChart1"/>
    <dgm:cxn modelId="{9034D7A0-B83E-40C4-AA72-1CFBC7D82B1E}" type="presParOf" srcId="{EAD0F815-D804-48BE-8CF9-F55E36A97838}" destId="{C2477452-16FE-4718-BF85-9F902B926B6E}" srcOrd="0" destOrd="0" presId="urn:microsoft.com/office/officeart/2005/8/layout/orgChart1"/>
    <dgm:cxn modelId="{BD9E6EA6-87EB-4ABC-81D7-5E6988408832}" type="presParOf" srcId="{EAD0F815-D804-48BE-8CF9-F55E36A97838}" destId="{77B5B049-C63E-4979-906A-D19625229F2E}" srcOrd="1" destOrd="0" presId="urn:microsoft.com/office/officeart/2005/8/layout/orgChart1"/>
    <dgm:cxn modelId="{1F6FB335-644B-4EFB-8DE6-BCB5D6E33E4B}" type="presParOf" srcId="{48E37160-D030-449F-9C26-699CF728A760}" destId="{B88C3728-182A-48BE-896D-90AFEF878C9F}" srcOrd="1" destOrd="0" presId="urn:microsoft.com/office/officeart/2005/8/layout/orgChart1"/>
    <dgm:cxn modelId="{2D006EA2-8FF4-4F9A-95F5-8DB5D7699A27}" type="presParOf" srcId="{48E37160-D030-449F-9C26-699CF728A760}" destId="{5D9E1E26-FC5D-4989-9903-0DE9E81B989F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image" Target="../media/image1.jpeg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520500" y="2834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0" y="170265"/>
            <a:ext cx="1245021" cy="9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545619" y="130476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diciembre 2018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0" y="728700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2466218"/>
              </p:ext>
            </p:extLst>
          </p:nvPr>
        </p:nvGraphicFramePr>
        <p:xfrm>
          <a:off x="321618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838770380"/>
              </p:ext>
            </p:extLst>
          </p:nvPr>
        </p:nvGraphicFramePr>
        <p:xfrm>
          <a:off x="302999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36507993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41035614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Dra. Luz Estrella Rodríguez de Zúñiga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Vacante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564540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7923600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28652306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47921511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0776536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8553905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Vacante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367710203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68558254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 (en funciones):</a:t>
            </a:r>
            <a:endParaRPr lang="es-SV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 Wilfredo Antonio Corea González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7 Diagrama"/>
          <p:cNvGraphicFramePr/>
          <p:nvPr>
            <p:extLst>
              <p:ext uri="{D42A27DB-BD31-4B8C-83A1-F6EECF244321}">
                <p14:modId xmlns:p14="http://schemas.microsoft.com/office/powerpoint/2010/main" val="447931796"/>
              </p:ext>
            </p:extLst>
          </p:nvPr>
        </p:nvGraphicFramePr>
        <p:xfrm>
          <a:off x="316784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Mayen </a:t>
            </a:r>
            <a:r>
              <a:rPr lang="es-SV" dirty="0" smtClean="0">
                <a:latin typeface="+mn-lt"/>
              </a:rPr>
              <a:t>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4932207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9367907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5393282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8249347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90091617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0513522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3493453"/>
              </p:ext>
            </p:extLst>
          </p:nvPr>
        </p:nvGraphicFramePr>
        <p:xfrm>
          <a:off x="3072172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9565131"/>
              </p:ext>
            </p:extLst>
          </p:nvPr>
        </p:nvGraphicFramePr>
        <p:xfrm>
          <a:off x="3180184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9722155"/>
              </p:ext>
            </p:extLst>
          </p:nvPr>
        </p:nvGraphicFramePr>
        <p:xfrm>
          <a:off x="2993994" y="3916673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5112</TotalTime>
  <Words>3884</Words>
  <Application>Microsoft Office PowerPoint</Application>
  <PresentationFormat>Presentación en pantalla (4:3)</PresentationFormat>
  <Paragraphs>593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686</cp:revision>
  <cp:lastPrinted>2017-07-31T16:25:48Z</cp:lastPrinted>
  <dcterms:created xsi:type="dcterms:W3CDTF">2007-05-14T18:37:21Z</dcterms:created>
  <dcterms:modified xsi:type="dcterms:W3CDTF">2019-10-03T22:09:20Z</dcterms:modified>
</cp:coreProperties>
</file>