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19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21</a:t>
          </a:r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17581EAC-703D-4DEE-9261-3E192A31EECD}" type="presOf" srcId="{E1A10C34-877F-45E8-88DE-E3B5B3C4BD32}" destId="{77B5B049-C63E-4979-906A-D19625229F2E}" srcOrd="1" destOrd="0" presId="urn:microsoft.com/office/officeart/2005/8/layout/orgChart1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A1B66DA1-07C7-48D9-99F1-8110AB01F8B7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2166AB92-E0AC-4560-8C16-299F94C007AA}" type="presOf" srcId="{E1A10C34-877F-45E8-88DE-E3B5B3C4BD32}" destId="{C2477452-16FE-4718-BF85-9F902B926B6E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7FF3E74A-AEF4-4A0A-8F05-F9AA5639B9C7}" type="presParOf" srcId="{83D2847A-64F1-4E49-B0D4-13B33A530AEE}" destId="{7D896AFB-FB0F-4DD6-B9B9-CD8B25556F4E}" srcOrd="2" destOrd="0" presId="urn:microsoft.com/office/officeart/2005/8/layout/orgChart1"/>
    <dgm:cxn modelId="{D953B5E2-2362-40E6-9462-80A60699C543}" type="presParOf" srcId="{83D2847A-64F1-4E49-B0D4-13B33A530AEE}" destId="{48E37160-D030-449F-9C26-699CF728A760}" srcOrd="3" destOrd="0" presId="urn:microsoft.com/office/officeart/2005/8/layout/orgChart1"/>
    <dgm:cxn modelId="{A1CCB5C5-55B1-416B-B251-7DBBF7DBD92B}" type="presParOf" srcId="{48E37160-D030-449F-9C26-699CF728A760}" destId="{EAD0F815-D804-48BE-8CF9-F55E36A97838}" srcOrd="0" destOrd="0" presId="urn:microsoft.com/office/officeart/2005/8/layout/orgChart1"/>
    <dgm:cxn modelId="{9034D7A0-B83E-40C4-AA72-1CFBC7D82B1E}" type="presParOf" srcId="{EAD0F815-D804-48BE-8CF9-F55E36A97838}" destId="{C2477452-16FE-4718-BF85-9F902B926B6E}" srcOrd="0" destOrd="0" presId="urn:microsoft.com/office/officeart/2005/8/layout/orgChart1"/>
    <dgm:cxn modelId="{BD9E6EA6-87EB-4ABC-81D7-5E6988408832}" type="presParOf" srcId="{EAD0F815-D804-48BE-8CF9-F55E36A97838}" destId="{77B5B049-C63E-4979-906A-D19625229F2E}" srcOrd="1" destOrd="0" presId="urn:microsoft.com/office/officeart/2005/8/layout/orgChart1"/>
    <dgm:cxn modelId="{1F6FB335-644B-4EFB-8DE6-BCB5D6E33E4B}" type="presParOf" srcId="{48E37160-D030-449F-9C26-699CF728A760}" destId="{B88C3728-182A-48BE-896D-90AFEF878C9F}" srcOrd="1" destOrd="0" presId="urn:microsoft.com/office/officeart/2005/8/layout/orgChart1"/>
    <dgm:cxn modelId="{2D006EA2-8FF4-4F9A-95F5-8DB5D7699A27}" type="presParOf" srcId="{48E37160-D030-449F-9C26-699CF728A760}" destId="{5D9E1E26-FC5D-4989-9903-0DE9E81B989F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43980" y="512649"/>
          <a:ext cx="619359" cy="214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92"/>
              </a:lnTo>
              <a:lnTo>
                <a:pt x="619359" y="107492"/>
              </a:lnTo>
              <a:lnTo>
                <a:pt x="619359" y="214984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99027" y="512649"/>
          <a:ext cx="644952" cy="215766"/>
        </a:xfrm>
        <a:custGeom>
          <a:avLst/>
          <a:gdLst/>
          <a:ahLst/>
          <a:cxnLst/>
          <a:rect l="0" t="0" r="0" b="0"/>
          <a:pathLst>
            <a:path>
              <a:moveTo>
                <a:pt x="644952" y="0"/>
              </a:moveTo>
              <a:lnTo>
                <a:pt x="644952" y="108274"/>
              </a:lnTo>
              <a:lnTo>
                <a:pt x="0" y="108274"/>
              </a:lnTo>
              <a:lnTo>
                <a:pt x="0" y="21576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2112" y="781"/>
          <a:ext cx="1023734" cy="51186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Miembros</a:t>
          </a:r>
          <a:endParaRPr lang="es-SV" sz="1600" kern="1200" dirty="0"/>
        </a:p>
      </dsp:txBody>
      <dsp:txXfrm>
        <a:off x="832112" y="781"/>
        <a:ext cx="1023734" cy="511867"/>
      </dsp:txXfrm>
    </dsp:sp>
    <dsp:sp modelId="{BDDD5B13-6C24-454D-90E7-06E80FDCF246}">
      <dsp:nvSpPr>
        <dsp:cNvPr id="0" name=""/>
        <dsp:cNvSpPr/>
      </dsp:nvSpPr>
      <dsp:spPr>
        <a:xfrm>
          <a:off x="187159" y="728415"/>
          <a:ext cx="1023734" cy="51186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187159" y="728415"/>
        <a:ext cx="1023734" cy="511867"/>
      </dsp:txXfrm>
    </dsp:sp>
    <dsp:sp modelId="{C2477452-16FE-4718-BF85-9F902B926B6E}">
      <dsp:nvSpPr>
        <dsp:cNvPr id="0" name=""/>
        <dsp:cNvSpPr/>
      </dsp:nvSpPr>
      <dsp:spPr>
        <a:xfrm>
          <a:off x="1451472" y="727633"/>
          <a:ext cx="1023734" cy="511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451472" y="727633"/>
        <a:ext cx="1023734" cy="51186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87251" y="490326"/>
          <a:ext cx="592726" cy="20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9"/>
              </a:lnTo>
              <a:lnTo>
                <a:pt x="592726" y="102869"/>
              </a:lnTo>
              <a:lnTo>
                <a:pt x="592726" y="20573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70031" y="490326"/>
          <a:ext cx="617219" cy="206209"/>
        </a:xfrm>
        <a:custGeom>
          <a:avLst/>
          <a:gdLst/>
          <a:ahLst/>
          <a:cxnLst/>
          <a:rect l="0" t="0" r="0" b="0"/>
          <a:pathLst>
            <a:path>
              <a:moveTo>
                <a:pt x="617219" y="0"/>
              </a:moveTo>
              <a:lnTo>
                <a:pt x="617219" y="103339"/>
              </a:lnTo>
              <a:lnTo>
                <a:pt x="0" y="103339"/>
              </a:lnTo>
              <a:lnTo>
                <a:pt x="0" y="20620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97394" y="469"/>
          <a:ext cx="979713" cy="48985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Miembros</a:t>
          </a:r>
          <a:endParaRPr lang="es-SV" sz="1600" kern="1200" dirty="0"/>
        </a:p>
      </dsp:txBody>
      <dsp:txXfrm>
        <a:off x="697394" y="469"/>
        <a:ext cx="979713" cy="489856"/>
      </dsp:txXfrm>
    </dsp:sp>
    <dsp:sp modelId="{BDDD5B13-6C24-454D-90E7-06E80FDCF246}">
      <dsp:nvSpPr>
        <dsp:cNvPr id="0" name=""/>
        <dsp:cNvSpPr/>
      </dsp:nvSpPr>
      <dsp:spPr>
        <a:xfrm>
          <a:off x="80174" y="696536"/>
          <a:ext cx="979713" cy="4898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80174" y="696536"/>
        <a:ext cx="979713" cy="489856"/>
      </dsp:txXfrm>
    </dsp:sp>
    <dsp:sp modelId="{C2477452-16FE-4718-BF85-9F902B926B6E}">
      <dsp:nvSpPr>
        <dsp:cNvPr id="0" name=""/>
        <dsp:cNvSpPr/>
      </dsp:nvSpPr>
      <dsp:spPr>
        <a:xfrm>
          <a:off x="1290120" y="696066"/>
          <a:ext cx="979713" cy="489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290120" y="696066"/>
        <a:ext cx="979713" cy="48985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5.xml"/><Relationship Id="rId18" Type="http://schemas.openxmlformats.org/officeDocument/2006/relationships/slide" Target="slide48.xml"/><Relationship Id="rId26" Type="http://schemas.openxmlformats.org/officeDocument/2006/relationships/slide" Target="slide37.xml"/><Relationship Id="rId39" Type="http://schemas.openxmlformats.org/officeDocument/2006/relationships/slide" Target="slide14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6" Type="http://schemas.openxmlformats.org/officeDocument/2006/relationships/slide" Target="slide46.xml"/><Relationship Id="rId29" Type="http://schemas.openxmlformats.org/officeDocument/2006/relationships/slide" Target="slide28.xml"/><Relationship Id="rId11" Type="http://schemas.openxmlformats.org/officeDocument/2006/relationships/slide" Target="slide23.xml"/><Relationship Id="rId24" Type="http://schemas.openxmlformats.org/officeDocument/2006/relationships/slide" Target="slide35.xml"/><Relationship Id="rId32" Type="http://schemas.openxmlformats.org/officeDocument/2006/relationships/slide" Target="slide40.xml"/><Relationship Id="rId37" Type="http://schemas.openxmlformats.org/officeDocument/2006/relationships/slide" Target="slide53.xml"/><Relationship Id="rId40" Type="http://schemas.openxmlformats.org/officeDocument/2006/relationships/slide" Target="slide13.xml"/><Relationship Id="rId45" Type="http://schemas.openxmlformats.org/officeDocument/2006/relationships/slide" Target="slide50.xml"/><Relationship Id="rId53" Type="http://schemas.openxmlformats.org/officeDocument/2006/relationships/slide" Target="slide51.xml"/><Relationship Id="rId5" Type="http://schemas.openxmlformats.org/officeDocument/2006/relationships/slide" Target="slide6.xml"/><Relationship Id="rId10" Type="http://schemas.openxmlformats.org/officeDocument/2006/relationships/slide" Target="slide21.xml"/><Relationship Id="rId19" Type="http://schemas.openxmlformats.org/officeDocument/2006/relationships/slide" Target="slide30.xml"/><Relationship Id="rId31" Type="http://schemas.openxmlformats.org/officeDocument/2006/relationships/slide" Target="slide27.xml"/><Relationship Id="rId44" Type="http://schemas.openxmlformats.org/officeDocument/2006/relationships/slide" Target="slide3.xml"/><Relationship Id="rId52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8.xml"/><Relationship Id="rId14" Type="http://schemas.openxmlformats.org/officeDocument/2006/relationships/slide" Target="slide22.xml"/><Relationship Id="rId22" Type="http://schemas.openxmlformats.org/officeDocument/2006/relationships/slide" Target="slide34.xml"/><Relationship Id="rId27" Type="http://schemas.openxmlformats.org/officeDocument/2006/relationships/slide" Target="slide38.xml"/><Relationship Id="rId30" Type="http://schemas.openxmlformats.org/officeDocument/2006/relationships/slide" Target="slide29.xml"/><Relationship Id="rId35" Type="http://schemas.openxmlformats.org/officeDocument/2006/relationships/slide" Target="slide41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56" Type="http://schemas.openxmlformats.org/officeDocument/2006/relationships/image" Target="../media/image3.png"/><Relationship Id="rId8" Type="http://schemas.openxmlformats.org/officeDocument/2006/relationships/slide" Target="slide17.xml"/><Relationship Id="rId51" Type="http://schemas.openxmlformats.org/officeDocument/2006/relationships/slide" Target="slide12.xml"/><Relationship Id="rId3" Type="http://schemas.openxmlformats.org/officeDocument/2006/relationships/slide" Target="slide2.xml"/><Relationship Id="rId12" Type="http://schemas.openxmlformats.org/officeDocument/2006/relationships/slide" Target="slide24.xml"/><Relationship Id="rId17" Type="http://schemas.openxmlformats.org/officeDocument/2006/relationships/slide" Target="slide47.xml"/><Relationship Id="rId25" Type="http://schemas.openxmlformats.org/officeDocument/2006/relationships/slide" Target="slide36.xml"/><Relationship Id="rId33" Type="http://schemas.openxmlformats.org/officeDocument/2006/relationships/slide" Target="slide42.xml"/><Relationship Id="rId38" Type="http://schemas.openxmlformats.org/officeDocument/2006/relationships/slide" Target="slide54.xml"/><Relationship Id="rId46" Type="http://schemas.openxmlformats.org/officeDocument/2006/relationships/slide" Target="slide49.xml"/><Relationship Id="rId20" Type="http://schemas.openxmlformats.org/officeDocument/2006/relationships/slide" Target="slide32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5" Type="http://schemas.openxmlformats.org/officeDocument/2006/relationships/slide" Target="slide44.xml"/><Relationship Id="rId23" Type="http://schemas.openxmlformats.org/officeDocument/2006/relationships/slide" Target="slide31.xml"/><Relationship Id="rId28" Type="http://schemas.openxmlformats.org/officeDocument/2006/relationships/slide" Target="slide26.xml"/><Relationship Id="rId36" Type="http://schemas.openxmlformats.org/officeDocument/2006/relationships/slide" Target="slide52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slide" Target="slide1.xml"/><Relationship Id="rId7" Type="http://schemas.openxmlformats.org/officeDocument/2006/relationships/diagramQuickStyle" Target="../diagrams/quickStyle4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image" Target="../media/image1.jpeg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4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7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8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6654419" y="283450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marzo 2019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33" y="135246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7 Diagrama"/>
          <p:cNvGraphicFramePr/>
          <p:nvPr>
            <p:extLst/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92681564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51630586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9255975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636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Arq. </a:t>
            </a:r>
            <a:r>
              <a:rPr lang="es-SV" sz="1400" dirty="0" err="1" smtClean="0">
                <a:latin typeface="+mn-lt"/>
              </a:rPr>
              <a:t>Eliud</a:t>
            </a:r>
            <a:r>
              <a:rPr lang="es-SV" sz="1400" dirty="0" smtClean="0">
                <a:latin typeface="+mn-lt"/>
              </a:rPr>
              <a:t> Ulises Ayala Zamora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Edibel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Dra. Luz Estrella Rodríguez de Zúñiga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Economía</a:t>
            </a:r>
            <a:endParaRPr lang="es-SV" sz="1400" b="1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Nelson Eduardo Fuentes </a:t>
            </a:r>
            <a:r>
              <a:rPr lang="es-SV" sz="1400" dirty="0" err="1" smtClean="0">
                <a:latin typeface="+mn-lt"/>
              </a:rPr>
              <a:t>Menjívar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Vacante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9564540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7923600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28652306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</a:t>
            </a:r>
            <a:r>
              <a:rPr lang="es-SV" sz="1600" dirty="0" smtClean="0">
                <a:latin typeface="+mn-lt"/>
              </a:rPr>
              <a:t>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 smtClean="0">
                <a:latin typeface="+mn-lt"/>
              </a:rPr>
              <a:t>Lyz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 err="1" smtClean="0">
                <a:latin typeface="+mn-lt"/>
              </a:rPr>
              <a:t>Milizen</a:t>
            </a:r>
            <a:r>
              <a:rPr lang="es-SV" sz="1600" dirty="0" smtClean="0">
                <a:latin typeface="+mn-lt"/>
              </a:rPr>
              <a:t> Carla </a:t>
            </a:r>
            <a:r>
              <a:rPr lang="es-SV" sz="1600" dirty="0" err="1" smtClean="0">
                <a:latin typeface="+mn-lt"/>
              </a:rPr>
              <a:t>Samantha</a:t>
            </a:r>
            <a:r>
              <a:rPr lang="es-SV" sz="1600" dirty="0" smtClean="0">
                <a:latin typeface="+mn-lt"/>
              </a:rPr>
              <a:t> Cerna de Gallegos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547921511"/>
              </p:ext>
            </p:extLst>
          </p:nvPr>
        </p:nvGraphicFramePr>
        <p:xfrm>
          <a:off x="3000164" y="4528976"/>
          <a:ext cx="2687960" cy="124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9570647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95715018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600" dirty="0" smtClean="0">
                <a:latin typeface="+mn-lt"/>
              </a:rPr>
              <a:t>Vacante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627751482"/>
              </p:ext>
            </p:extLst>
          </p:nvPr>
        </p:nvGraphicFramePr>
        <p:xfrm>
          <a:off x="5940152" y="5153951"/>
          <a:ext cx="2374502" cy="1186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66819840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 (en funciones):</a:t>
            </a:r>
            <a:endParaRPr lang="es-SV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 Wilfredo Antonio Corea González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33636633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39256988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</a:t>
            </a:r>
            <a:r>
              <a:rPr lang="es-SV" dirty="0">
                <a:latin typeface="+mn-lt"/>
              </a:rPr>
              <a:t>Dario Mayen </a:t>
            </a:r>
            <a:r>
              <a:rPr lang="es-SV" dirty="0" smtClean="0">
                <a:latin typeface="+mn-lt"/>
              </a:rPr>
              <a:t>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224932207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9367907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67885541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82493473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12 enero 2018 – 29 marzo 2019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83548377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11972195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3511866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64298508"/>
              </p:ext>
            </p:extLst>
          </p:nvPr>
        </p:nvGraphicFramePr>
        <p:xfrm>
          <a:off x="2843808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5074</TotalTime>
  <Words>3882</Words>
  <Application>Microsoft Office PowerPoint</Application>
  <PresentationFormat>Presentación en pantalla (4:3)</PresentationFormat>
  <Paragraphs>592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666</cp:revision>
  <cp:lastPrinted>2017-07-31T16:25:48Z</cp:lastPrinted>
  <dcterms:created xsi:type="dcterms:W3CDTF">2007-05-14T18:37:21Z</dcterms:created>
  <dcterms:modified xsi:type="dcterms:W3CDTF">2019-10-03T21:56:32Z</dcterms:modified>
</cp:coreProperties>
</file>