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notesSlides/notesSlide2.xml" ContentType="application/vnd.openxmlformats-officedocument.presentationml.notesSl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58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</a:t>
          </a:r>
          <a:r>
            <a:rPr lang="es-SV" sz="1600" dirty="0" smtClean="0"/>
            <a:t>14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4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</a:t>
          </a:r>
          <a:r>
            <a:rPr lang="es-SV" sz="1600" dirty="0" smtClean="0"/>
            <a:t>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</a:t>
          </a:r>
          <a:endParaRPr lang="es-SV" sz="1600" dirty="0" smtClean="0"/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3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58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</a:t>
          </a:r>
          <a:r>
            <a:rPr lang="es-SV" sz="1600" kern="1200" dirty="0" smtClean="0"/>
            <a:t>14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4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</a:t>
          </a:r>
          <a:r>
            <a:rPr lang="es-SV" sz="1600" kern="1200" dirty="0" smtClean="0"/>
            <a:t>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</a:t>
          </a:r>
          <a:endParaRPr lang="es-SV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3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image" Target="../media/image1.jpeg"/><Relationship Id="rId9" Type="http://schemas.microsoft.com/office/2007/relationships/diagramDrawing" Target="../diagrams/drawing43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520500" y="2834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0" y="170265"/>
            <a:ext cx="1245021" cy="9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545619" y="130476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marzo </a:t>
            </a:r>
            <a:r>
              <a:rPr lang="es-SV" sz="1000" b="1" dirty="0" smtClean="0">
                <a:latin typeface="+mn-lt"/>
              </a:rPr>
              <a:t>2018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0" y="728700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proceso de contratación</a:t>
            </a:r>
            <a:endParaRPr kumimoji="0" lang="es-SV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593045080"/>
              </p:ext>
            </p:extLst>
          </p:nvPr>
        </p:nvGraphicFramePr>
        <p:xfrm>
          <a:off x="302999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36507993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0238739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</a:t>
            </a:r>
            <a:r>
              <a:rPr lang="es-SV" sz="1200" b="1" dirty="0" smtClean="0">
                <a:latin typeface="+mn-lt"/>
              </a:rPr>
              <a:t>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smtClean="0">
                <a:latin typeface="+mn-lt"/>
              </a:rPr>
              <a:t>Carlos Enrique Cáceres Chávez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Félix Raúl Betancourt Menéndez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 smtClean="0">
              <a:latin typeface="+mn-lt"/>
            </a:endParaRP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67194023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proceso de contratación</a:t>
            </a:r>
            <a:endParaRPr kumimoji="0" lang="es-SV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944495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7561776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97624279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41922597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40984315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Lic. Carlos Gustavo Salazar Alvarado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301451899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92078947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 (en funciones</a:t>
            </a:r>
            <a:r>
              <a:rPr lang="es-SV" b="1" dirty="0" smtClean="0">
                <a:latin typeface="+mn-lt"/>
              </a:rPr>
              <a:t>):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7 Diagrama"/>
          <p:cNvGraphicFramePr/>
          <p:nvPr>
            <p:extLst>
              <p:ext uri="{D42A27DB-BD31-4B8C-83A1-F6EECF244321}">
                <p14:modId xmlns:p14="http://schemas.microsoft.com/office/powerpoint/2010/main" val="2368140117"/>
              </p:ext>
            </p:extLst>
          </p:nvPr>
        </p:nvGraphicFramePr>
        <p:xfrm>
          <a:off x="316784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2964940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Mayen </a:t>
            </a:r>
            <a:r>
              <a:rPr lang="es-SV" dirty="0" smtClean="0">
                <a:latin typeface="+mn-lt"/>
              </a:rPr>
              <a:t>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0809444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337892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5393282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2975336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1573871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38205533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3436580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3493453"/>
              </p:ext>
            </p:extLst>
          </p:nvPr>
        </p:nvGraphicFramePr>
        <p:xfrm>
          <a:off x="3072172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9565131"/>
              </p:ext>
            </p:extLst>
          </p:nvPr>
        </p:nvGraphicFramePr>
        <p:xfrm>
          <a:off x="3180184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67003193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9722155"/>
              </p:ext>
            </p:extLst>
          </p:nvPr>
        </p:nvGraphicFramePr>
        <p:xfrm>
          <a:off x="2993994" y="3916673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5145</TotalTime>
  <Words>3866</Words>
  <Application>Microsoft Office PowerPoint</Application>
  <PresentationFormat>Presentación en pantalla (4:3)</PresentationFormat>
  <Paragraphs>586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718</cp:revision>
  <cp:lastPrinted>2017-07-31T16:25:48Z</cp:lastPrinted>
  <dcterms:created xsi:type="dcterms:W3CDTF">2007-05-14T18:37:21Z</dcterms:created>
  <dcterms:modified xsi:type="dcterms:W3CDTF">2019-10-03T22:42:33Z</dcterms:modified>
</cp:coreProperties>
</file>