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309" r:id="rId15"/>
    <p:sldId id="310" r:id="rId16"/>
    <p:sldId id="311" r:id="rId17"/>
    <p:sldId id="312" r:id="rId18"/>
    <p:sldId id="269" r:id="rId19"/>
    <p:sldId id="313" r:id="rId20"/>
    <p:sldId id="314" r:id="rId21"/>
    <p:sldId id="315" r:id="rId22"/>
    <p:sldId id="316" r:id="rId23"/>
    <p:sldId id="270" r:id="rId24"/>
    <p:sldId id="317" r:id="rId25"/>
    <p:sldId id="318" r:id="rId26"/>
    <p:sldId id="319" r:id="rId27"/>
    <p:sldId id="271" r:id="rId28"/>
    <p:sldId id="320" r:id="rId29"/>
    <p:sldId id="321" r:id="rId30"/>
    <p:sldId id="322" r:id="rId31"/>
    <p:sldId id="323" r:id="rId32"/>
    <p:sldId id="272" r:id="rId33"/>
    <p:sldId id="324" r:id="rId34"/>
    <p:sldId id="325" r:id="rId35"/>
    <p:sldId id="326" r:id="rId36"/>
    <p:sldId id="327" r:id="rId37"/>
    <p:sldId id="273" r:id="rId38"/>
    <p:sldId id="328" r:id="rId39"/>
    <p:sldId id="329" r:id="rId40"/>
    <p:sldId id="330" r:id="rId41"/>
    <p:sldId id="274" r:id="rId42"/>
    <p:sldId id="331" r:id="rId43"/>
    <p:sldId id="332" r:id="rId44"/>
    <p:sldId id="333" r:id="rId45"/>
    <p:sldId id="334" r:id="rId46"/>
    <p:sldId id="335" r:id="rId47"/>
    <p:sldId id="336" r:id="rId48"/>
    <p:sldId id="337" r:id="rId49"/>
    <p:sldId id="275" r:id="rId50"/>
    <p:sldId id="338" r:id="rId51"/>
    <p:sldId id="339" r:id="rId52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>
        <p:scale>
          <a:sx n="90" d="100"/>
          <a:sy n="90" d="100"/>
        </p:scale>
        <p:origin x="-894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9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B70CB3CC-BFF1-4F25-98DD-7D55FB763462}" type="presOf" srcId="{3DE7A9CF-E6C1-4D6B-8AA6-A71141C774E4}" destId="{618149EB-B4EB-44CA-9A58-465BD898B6E3}" srcOrd="0" destOrd="0" presId="urn:microsoft.com/office/officeart/2005/8/layout/orgChart1"/>
    <dgm:cxn modelId="{09CDC02F-34F4-48E0-AB47-79F67798693F}" type="presOf" srcId="{5971D719-69AE-4A24-89CB-E3CF2D66A6D2}" destId="{B64C2E78-BEE4-4993-AE65-B682CDC3C36C}" srcOrd="0" destOrd="0" presId="urn:microsoft.com/office/officeart/2005/8/layout/orgChart1"/>
    <dgm:cxn modelId="{4BBDD8D6-CC56-42CB-B189-8DBC05EA88CC}" type="presOf" srcId="{E1A10C34-877F-45E8-88DE-E3B5B3C4BD32}" destId="{C2477452-16FE-4718-BF85-9F902B926B6E}" srcOrd="0" destOrd="0" presId="urn:microsoft.com/office/officeart/2005/8/layout/orgChart1"/>
    <dgm:cxn modelId="{13416FE0-5546-4B26-B6C9-7618B6747F6B}" type="presOf" srcId="{3DE7A9CF-E6C1-4D6B-8AA6-A71141C774E4}" destId="{4EE1CEE8-7319-4152-B57C-D110995C1277}" srcOrd="1" destOrd="0" presId="urn:microsoft.com/office/officeart/2005/8/layout/orgChart1"/>
    <dgm:cxn modelId="{5CBFDE68-2204-43E4-971B-C14C2814D07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E2403D5-CCE7-4238-9EFC-16191DFE07FF}" type="presOf" srcId="{99B35737-7EFB-4591-8861-4D7CC8E7229D}" destId="{7D896AFB-FB0F-4DD6-B9B9-CD8B25556F4E}" srcOrd="0" destOrd="0" presId="urn:microsoft.com/office/officeart/2005/8/layout/orgChart1"/>
    <dgm:cxn modelId="{D40D62FF-739D-4CFA-B443-1D1099F16994}" type="presParOf" srcId="{B64C2E78-BEE4-4993-AE65-B682CDC3C36C}" destId="{621E88FA-213B-4C83-8E45-637B2879832C}" srcOrd="0" destOrd="0" presId="urn:microsoft.com/office/officeart/2005/8/layout/orgChart1"/>
    <dgm:cxn modelId="{8163ACFD-52DD-4480-B60E-CFF8D0C56B95}" type="presParOf" srcId="{621E88FA-213B-4C83-8E45-637B2879832C}" destId="{9BA48BCD-6ED7-496D-A065-607443309FB2}" srcOrd="0" destOrd="0" presId="urn:microsoft.com/office/officeart/2005/8/layout/orgChart1"/>
    <dgm:cxn modelId="{78B388CE-16DE-499C-A689-25EFC2675723}" type="presParOf" srcId="{9BA48BCD-6ED7-496D-A065-607443309FB2}" destId="{618149EB-B4EB-44CA-9A58-465BD898B6E3}" srcOrd="0" destOrd="0" presId="urn:microsoft.com/office/officeart/2005/8/layout/orgChart1"/>
    <dgm:cxn modelId="{F7458E87-0ABC-40C6-8271-D75AF66E092A}" type="presParOf" srcId="{9BA48BCD-6ED7-496D-A065-607443309FB2}" destId="{4EE1CEE8-7319-4152-B57C-D110995C1277}" srcOrd="1" destOrd="0" presId="urn:microsoft.com/office/officeart/2005/8/layout/orgChart1"/>
    <dgm:cxn modelId="{3A0FF3FB-9727-4B41-A4AC-147B79FB6DCA}" type="presParOf" srcId="{621E88FA-213B-4C83-8E45-637B2879832C}" destId="{83D2847A-64F1-4E49-B0D4-13B33A530AEE}" srcOrd="1" destOrd="0" presId="urn:microsoft.com/office/officeart/2005/8/layout/orgChart1"/>
    <dgm:cxn modelId="{4E4EB8C8-E9A5-46E9-B897-C0190FCDD503}" type="presParOf" srcId="{83D2847A-64F1-4E49-B0D4-13B33A530AEE}" destId="{7D896AFB-FB0F-4DD6-B9B9-CD8B25556F4E}" srcOrd="0" destOrd="0" presId="urn:microsoft.com/office/officeart/2005/8/layout/orgChart1"/>
    <dgm:cxn modelId="{12539DD3-7CC6-4C7E-B26B-A2955D9EFEFA}" type="presParOf" srcId="{83D2847A-64F1-4E49-B0D4-13B33A530AEE}" destId="{48E37160-D030-449F-9C26-699CF728A760}" srcOrd="1" destOrd="0" presId="urn:microsoft.com/office/officeart/2005/8/layout/orgChart1"/>
    <dgm:cxn modelId="{7FA55DC5-8600-4C67-AB3C-2B459E3392E1}" type="presParOf" srcId="{48E37160-D030-449F-9C26-699CF728A760}" destId="{EAD0F815-D804-48BE-8CF9-F55E36A97838}" srcOrd="0" destOrd="0" presId="urn:microsoft.com/office/officeart/2005/8/layout/orgChart1"/>
    <dgm:cxn modelId="{0A518007-6881-4250-B792-0860B7B11467}" type="presParOf" srcId="{EAD0F815-D804-48BE-8CF9-F55E36A97838}" destId="{C2477452-16FE-4718-BF85-9F902B926B6E}" srcOrd="0" destOrd="0" presId="urn:microsoft.com/office/officeart/2005/8/layout/orgChart1"/>
    <dgm:cxn modelId="{5213229F-AC24-4BC0-94EB-3280BE5A8446}" type="presParOf" srcId="{EAD0F815-D804-48BE-8CF9-F55E36A97838}" destId="{77B5B049-C63E-4979-906A-D19625229F2E}" srcOrd="1" destOrd="0" presId="urn:microsoft.com/office/officeart/2005/8/layout/orgChart1"/>
    <dgm:cxn modelId="{CDE978F0-9872-4AAA-822A-4E18E279F1D6}" type="presParOf" srcId="{48E37160-D030-449F-9C26-699CF728A760}" destId="{B88C3728-182A-48BE-896D-90AFEF878C9F}" srcOrd="1" destOrd="0" presId="urn:microsoft.com/office/officeart/2005/8/layout/orgChart1"/>
    <dgm:cxn modelId="{0D93B963-F904-471A-A493-84368B4DA8ED}" type="presParOf" srcId="{48E37160-D030-449F-9C26-699CF728A760}" destId="{5D9E1E26-FC5D-4989-9903-0DE9E81B989F}" srcOrd="2" destOrd="0" presId="urn:microsoft.com/office/officeart/2005/8/layout/orgChart1"/>
    <dgm:cxn modelId="{EB6371EB-86C1-449E-9E65-FA5F1C4D02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890"/>
              </a:lnTo>
              <a:lnTo>
                <a:pt x="719604" y="124890"/>
              </a:lnTo>
              <a:lnTo>
                <a:pt x="719604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86393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719604" y="0"/>
              </a:moveTo>
              <a:lnTo>
                <a:pt x="719604" y="124890"/>
              </a:lnTo>
              <a:lnTo>
                <a:pt x="0" y="124890"/>
              </a:lnTo>
              <a:lnTo>
                <a:pt x="0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11283" y="475"/>
          <a:ext cx="1189429" cy="594714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11283" y="475"/>
        <a:ext cx="1189429" cy="594714"/>
      </dsp:txXfrm>
    </dsp:sp>
    <dsp:sp modelId="{BDDD5B13-6C24-454D-90E7-06E80FDCF246}">
      <dsp:nvSpPr>
        <dsp:cNvPr id="0" name=""/>
        <dsp:cNvSpPr/>
      </dsp:nvSpPr>
      <dsp:spPr>
        <a:xfrm>
          <a:off x="191678" y="844970"/>
          <a:ext cx="1189429" cy="594714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191678" y="844970"/>
        <a:ext cx="1189429" cy="594714"/>
      </dsp:txXfrm>
    </dsp:sp>
    <dsp:sp modelId="{C2477452-16FE-4718-BF85-9F902B926B6E}">
      <dsp:nvSpPr>
        <dsp:cNvPr id="0" name=""/>
        <dsp:cNvSpPr/>
      </dsp:nvSpPr>
      <dsp:spPr>
        <a:xfrm>
          <a:off x="1630888" y="844970"/>
          <a:ext cx="1189429" cy="594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30888" y="844970"/>
        <a:ext cx="1189429" cy="59471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65362"/>
          <a:ext cx="91440" cy="2374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42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40697" y="62"/>
          <a:ext cx="1130601" cy="565300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Miembros</a:t>
          </a:r>
          <a:endParaRPr lang="es-SV" sz="1600" kern="1200" dirty="0"/>
        </a:p>
      </dsp:txBody>
      <dsp:txXfrm>
        <a:off x="940697" y="62"/>
        <a:ext cx="1130601" cy="565300"/>
      </dsp:txXfrm>
    </dsp:sp>
    <dsp:sp modelId="{C2477452-16FE-4718-BF85-9F902B926B6E}">
      <dsp:nvSpPr>
        <dsp:cNvPr id="0" name=""/>
        <dsp:cNvSpPr/>
      </dsp:nvSpPr>
      <dsp:spPr>
        <a:xfrm>
          <a:off x="940697" y="802789"/>
          <a:ext cx="1130601" cy="5653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940697" y="802789"/>
        <a:ext cx="1130601" cy="565300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15/3/2018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2.xml"/><Relationship Id="rId18" Type="http://schemas.openxmlformats.org/officeDocument/2006/relationships/slide" Target="slide45.xml"/><Relationship Id="rId26" Type="http://schemas.openxmlformats.org/officeDocument/2006/relationships/slide" Target="slide34.xml"/><Relationship Id="rId39" Type="http://schemas.openxmlformats.org/officeDocument/2006/relationships/slide" Target="slide12.xml"/><Relationship Id="rId3" Type="http://schemas.openxmlformats.org/officeDocument/2006/relationships/slide" Target="slide2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5.xml"/><Relationship Id="rId47" Type="http://schemas.openxmlformats.org/officeDocument/2006/relationships/image" Target="../media/image1.jpeg"/><Relationship Id="rId50" Type="http://schemas.openxmlformats.org/officeDocument/2006/relationships/slide" Target="slide10.xml"/><Relationship Id="rId7" Type="http://schemas.openxmlformats.org/officeDocument/2006/relationships/slide" Target="slide14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3.xml"/><Relationship Id="rId33" Type="http://schemas.openxmlformats.org/officeDocument/2006/relationships/slide" Target="slide39.xml"/><Relationship Id="rId38" Type="http://schemas.openxmlformats.org/officeDocument/2006/relationships/slide" Target="slide51.xml"/><Relationship Id="rId46" Type="http://schemas.openxmlformats.org/officeDocument/2006/relationships/slide" Target="slide9.xml"/><Relationship Id="rId2" Type="http://schemas.openxmlformats.org/officeDocument/2006/relationships/notesSlide" Target="../notesSlides/notesSlide1.xml"/><Relationship Id="rId16" Type="http://schemas.openxmlformats.org/officeDocument/2006/relationships/slide" Target="slide43.xml"/><Relationship Id="rId20" Type="http://schemas.openxmlformats.org/officeDocument/2006/relationships/slide" Target="slide29.xml"/><Relationship Id="rId29" Type="http://schemas.openxmlformats.org/officeDocument/2006/relationships/slide" Target="slide25.xml"/><Relationship Id="rId41" Type="http://schemas.openxmlformats.org/officeDocument/2006/relationships/slide" Target="slide8.xml"/><Relationship Id="rId5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11" Type="http://schemas.openxmlformats.org/officeDocument/2006/relationships/slide" Target="slide20.xml"/><Relationship Id="rId24" Type="http://schemas.openxmlformats.org/officeDocument/2006/relationships/slide" Target="slide32.xml"/><Relationship Id="rId32" Type="http://schemas.openxmlformats.org/officeDocument/2006/relationships/slide" Target="slide37.xml"/><Relationship Id="rId37" Type="http://schemas.openxmlformats.org/officeDocument/2006/relationships/slide" Target="slide50.xml"/><Relationship Id="rId40" Type="http://schemas.openxmlformats.org/officeDocument/2006/relationships/slide" Target="slide11.xml"/><Relationship Id="rId45" Type="http://schemas.openxmlformats.org/officeDocument/2006/relationships/slide" Target="slide46.xml"/><Relationship Id="rId53" Type="http://schemas.openxmlformats.org/officeDocument/2006/relationships/slide" Target="slide7.xml"/><Relationship Id="rId5" Type="http://schemas.openxmlformats.org/officeDocument/2006/relationships/slide" Target="slide6.xml"/><Relationship Id="rId15" Type="http://schemas.openxmlformats.org/officeDocument/2006/relationships/slide" Target="slide41.xml"/><Relationship Id="rId23" Type="http://schemas.openxmlformats.org/officeDocument/2006/relationships/slide" Target="slide28.xml"/><Relationship Id="rId28" Type="http://schemas.openxmlformats.org/officeDocument/2006/relationships/slide" Target="slide23.xml"/><Relationship Id="rId36" Type="http://schemas.openxmlformats.org/officeDocument/2006/relationships/slide" Target="slide49.xml"/><Relationship Id="rId49" Type="http://schemas.openxmlformats.org/officeDocument/2006/relationships/slide" Target="slide36.xml"/><Relationship Id="rId10" Type="http://schemas.openxmlformats.org/officeDocument/2006/relationships/slide" Target="slide18.xml"/><Relationship Id="rId19" Type="http://schemas.openxmlformats.org/officeDocument/2006/relationships/slide" Target="slide27.xml"/><Relationship Id="rId31" Type="http://schemas.openxmlformats.org/officeDocument/2006/relationships/slide" Target="slide24.xml"/><Relationship Id="rId44" Type="http://schemas.openxmlformats.org/officeDocument/2006/relationships/slide" Target="slide47.xml"/><Relationship Id="rId52" Type="http://schemas.openxmlformats.org/officeDocument/2006/relationships/slide" Target="slide48.xml"/><Relationship Id="rId4" Type="http://schemas.openxmlformats.org/officeDocument/2006/relationships/slide" Target="slide4.xml"/><Relationship Id="rId9" Type="http://schemas.openxmlformats.org/officeDocument/2006/relationships/slide" Target="slide16.xml"/><Relationship Id="rId14" Type="http://schemas.openxmlformats.org/officeDocument/2006/relationships/slide" Target="slide19.xml"/><Relationship Id="rId22" Type="http://schemas.openxmlformats.org/officeDocument/2006/relationships/slide" Target="slide31.xml"/><Relationship Id="rId27" Type="http://schemas.openxmlformats.org/officeDocument/2006/relationships/slide" Target="slide35.xml"/><Relationship Id="rId30" Type="http://schemas.openxmlformats.org/officeDocument/2006/relationships/slide" Target="slide26.xml"/><Relationship Id="rId35" Type="http://schemas.openxmlformats.org/officeDocument/2006/relationships/slide" Target="slide38.xml"/><Relationship Id="rId43" Type="http://schemas.openxmlformats.org/officeDocument/2006/relationships/slide" Target="slide3.xml"/><Relationship Id="rId48" Type="http://schemas.openxmlformats.org/officeDocument/2006/relationships/slide" Target="slide42.xml"/><Relationship Id="rId8" Type="http://schemas.openxmlformats.org/officeDocument/2006/relationships/slide" Target="slide15.xml"/><Relationship Id="rId51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5.xml"/><Relationship Id="rId5" Type="http://schemas.openxmlformats.org/officeDocument/2006/relationships/diagramLayout" Target="../diagrams/layout45.xml"/><Relationship Id="rId4" Type="http://schemas.openxmlformats.org/officeDocument/2006/relationships/diagramData" Target="../diagrams/data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10" name="109 Forma libre">
              <a:hlinkClick r:id="rId42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3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4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5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6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6914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Arial Narrow" pitchFamily="34" charset="0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44450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3" action="ppaction://hlinksldjump"/>
          </p:cNvPr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1" name="3 CuadroTexto"/>
          <p:cNvSpPr txBox="1">
            <a:spLocks noChangeArrowheads="1"/>
          </p:cNvSpPr>
          <p:nvPr/>
        </p:nvSpPr>
        <p:spPr bwMode="auto">
          <a:xfrm>
            <a:off x="7272300" y="125459"/>
            <a:ext cx="13324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800" b="1" dirty="0" smtClean="0"/>
              <a:t>Fecha:  Diciembre</a:t>
            </a:r>
            <a:r>
              <a:rPr lang="es-SV" sz="800" dirty="0" smtClean="0"/>
              <a:t> 2016</a:t>
            </a:r>
            <a:endParaRPr lang="es-SV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613072007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48137322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operaciones, así como controlar y reportar las operaciones irregulares o sospechosas asociadas al cumplimiento de la Ley contra el Lavado de Dinero y Activos.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Licda. Tatiana Irinova Cruz de Navarrete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402509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Documental y Archivos:</a:t>
            </a:r>
          </a:p>
          <a:p>
            <a:pPr algn="ctr"/>
            <a:r>
              <a:rPr lang="es-SV" dirty="0" smtClean="0">
                <a:latin typeface="+mn-lt"/>
              </a:rPr>
              <a:t>Lic. René Herrera Portillo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49214890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49706157"/>
              </p:ext>
            </p:extLst>
          </p:nvPr>
        </p:nvGraphicFramePr>
        <p:xfrm>
          <a:off x="3023828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 smtClean="0">
                <a:latin typeface="+mn-lt"/>
              </a:rPr>
              <a:t>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5643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Gerson Martínez (Presidente)</a:t>
            </a:r>
          </a:p>
          <a:p>
            <a:pPr marL="265113" indent="-265113"/>
            <a:r>
              <a:rPr lang="es-SV" sz="1400" dirty="0" smtClean="0">
                <a:latin typeface="+mn-lt"/>
              </a:rPr>
              <a:t>       Ministro de Obras Públicas, Transporte, Vivienda y Desarrollo Urbano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</a:t>
            </a:r>
            <a:r>
              <a:rPr lang="es-SV" sz="1400" dirty="0" err="1" smtClean="0">
                <a:latin typeface="+mn-lt"/>
              </a:rPr>
              <a:t>Edibel</a:t>
            </a:r>
            <a:r>
              <a:rPr lang="es-SV" sz="1400" dirty="0" smtClean="0">
                <a:latin typeface="+mn-lt"/>
              </a:rPr>
              <a:t> Guevara Pérez</a:t>
            </a:r>
          </a:p>
          <a:p>
            <a:r>
              <a:rPr lang="es-SV" sz="1400" dirty="0" smtClean="0">
                <a:latin typeface="+mn-lt"/>
              </a:rPr>
              <a:t>       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Tharsis</a:t>
            </a:r>
            <a:r>
              <a:rPr lang="es-SV" sz="1400" dirty="0" smtClean="0">
                <a:latin typeface="+mn-lt"/>
              </a:rPr>
              <a:t> Salomón López</a:t>
            </a:r>
          </a:p>
          <a:p>
            <a:r>
              <a:rPr lang="es-SV" sz="1400" dirty="0" smtClean="0">
                <a:latin typeface="+mn-lt"/>
              </a:rPr>
              <a:t>       Ministro de Economía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Carlos Enrique Cáceres Chávez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Víctor Manuel Ramírez</a:t>
            </a:r>
          </a:p>
          <a:p>
            <a:r>
              <a:rPr lang="es-SV" sz="1400" dirty="0" smtClean="0">
                <a:latin typeface="+mn-lt"/>
              </a:rPr>
              <a:t>       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Quiroz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Féli</a:t>
            </a:r>
            <a:r>
              <a:rPr lang="es-ES" sz="1400" dirty="0" smtClean="0">
                <a:latin typeface="+mn-lt"/>
              </a:rPr>
              <a:t>x </a:t>
            </a:r>
            <a:r>
              <a:rPr lang="es-SV" sz="1400" dirty="0">
                <a:latin typeface="+mn-lt"/>
              </a:rPr>
              <a:t>Raúl </a:t>
            </a:r>
            <a:r>
              <a:rPr lang="es-SV" sz="1400" dirty="0" smtClean="0">
                <a:latin typeface="+mn-lt"/>
              </a:rPr>
              <a:t>Betancourt Menéndez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José Raúl Rivas Luna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Laboral</a:t>
            </a:r>
            <a:endParaRPr lang="es-SV" sz="1400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19153226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022942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507197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 smtClean="0">
                <a:latin typeface="+mn-lt"/>
              </a:rPr>
              <a:t>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14290716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719573" y="2672916"/>
            <a:ext cx="3924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Verónica Elizabeth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pPr marL="265113" indent="-265113"/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Obras </a:t>
            </a:r>
            <a:r>
              <a:rPr lang="es-SV" sz="1600" dirty="0" smtClean="0">
                <a:latin typeface="+mn-lt"/>
              </a:rPr>
              <a:t>Públicas, Transporte, Vivienda y Desarrollo Urbano</a:t>
            </a: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Luis Mario Flores Guillén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220073" y="2744924"/>
            <a:ext cx="34923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Carlos Donaldo Pacheco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Patronal</a:t>
            </a: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Raúl Alfonso </a:t>
            </a:r>
            <a:r>
              <a:rPr lang="es-SV" sz="1600" dirty="0" err="1" smtClean="0">
                <a:latin typeface="+mn-lt"/>
              </a:rPr>
              <a:t>Rogel</a:t>
            </a:r>
            <a:r>
              <a:rPr lang="es-SV" sz="1600" dirty="0" smtClean="0">
                <a:latin typeface="+mn-lt"/>
              </a:rPr>
              <a:t> Peña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Laboral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37889227"/>
              </p:ext>
            </p:extLst>
          </p:nvPr>
        </p:nvGraphicFramePr>
        <p:xfrm>
          <a:off x="3000164" y="4329100"/>
          <a:ext cx="3011996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32952674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923238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36382641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Calidad:</a:t>
            </a:r>
          </a:p>
          <a:p>
            <a:pPr algn="ctr"/>
            <a:r>
              <a:rPr lang="es-SV" dirty="0" smtClean="0">
                <a:latin typeface="+mn-lt"/>
              </a:rPr>
              <a:t>Lic. Carlos Alberto Navarrete Guatemala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Presidente y Director Ejecutivo</a:t>
            </a:r>
            <a:endParaRPr lang="es-SV" sz="1600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Federico Bermúdez Vega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Carlos Gustavo Salazar Alvarado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1140297377"/>
              </p:ext>
            </p:extLst>
          </p:nvPr>
        </p:nvGraphicFramePr>
        <p:xfrm>
          <a:off x="6024500" y="5193196"/>
          <a:ext cx="301199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Henrríquez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42295389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Darío Mayen Padilla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83260759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</a:t>
            </a:r>
            <a:r>
              <a:rPr lang="es-SV" sz="1600" dirty="0">
                <a:latin typeface="+mn-lt"/>
              </a:rPr>
              <a:t>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Ventas:</a:t>
            </a:r>
          </a:p>
          <a:p>
            <a:pPr algn="ctr"/>
            <a:r>
              <a:rPr lang="es-SV" dirty="0" smtClean="0">
                <a:latin typeface="+mn-lt"/>
              </a:rPr>
              <a:t>Lic. Wilson Armando Romero Estrada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2375084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 smtClean="0">
                <a:latin typeface="+mn-lt"/>
              </a:rPr>
              <a:t>Licda. Bilha Eunice Mulato de Orellana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3034687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48301397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77660019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Lic. Guido Ernesto </a:t>
            </a:r>
            <a:r>
              <a:rPr lang="es-SV" dirty="0" err="1" smtClean="0">
                <a:latin typeface="+mn-lt"/>
              </a:rPr>
              <a:t>Ortíz</a:t>
            </a:r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78845520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José Armando Escalante Mojica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ELÍAS &amp; ASOCIADOS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Aníbal A. Elías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10 enero 2017 – 31 diciembre 2017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9813058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654259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4250</TotalTime>
  <Words>3733</Words>
  <Application>Microsoft Office PowerPoint</Application>
  <PresentationFormat>Presentación en pantalla (4:3)</PresentationFormat>
  <Paragraphs>560</Paragraphs>
  <Slides>51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51</vt:i4>
      </vt:variant>
    </vt:vector>
  </HeadingPairs>
  <TitlesOfParts>
    <vt:vector size="5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Ana Elsy Benitez Henriquez</cp:lastModifiedBy>
  <cp:revision>601</cp:revision>
  <cp:lastPrinted>2017-07-31T16:25:48Z</cp:lastPrinted>
  <dcterms:created xsi:type="dcterms:W3CDTF">2007-05-14T18:37:21Z</dcterms:created>
  <dcterms:modified xsi:type="dcterms:W3CDTF">2018-03-15T18:41:21Z</dcterms:modified>
</cp:coreProperties>
</file>