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309" r:id="rId15"/>
    <p:sldId id="310" r:id="rId16"/>
    <p:sldId id="311" r:id="rId17"/>
    <p:sldId id="312" r:id="rId18"/>
    <p:sldId id="269" r:id="rId19"/>
    <p:sldId id="313" r:id="rId20"/>
    <p:sldId id="314" r:id="rId21"/>
    <p:sldId id="315" r:id="rId22"/>
    <p:sldId id="316" r:id="rId23"/>
    <p:sldId id="270" r:id="rId24"/>
    <p:sldId id="317" r:id="rId25"/>
    <p:sldId id="318" r:id="rId26"/>
    <p:sldId id="319" r:id="rId27"/>
    <p:sldId id="271" r:id="rId28"/>
    <p:sldId id="320" r:id="rId29"/>
    <p:sldId id="321" r:id="rId30"/>
    <p:sldId id="322" r:id="rId31"/>
    <p:sldId id="323" r:id="rId32"/>
    <p:sldId id="272" r:id="rId33"/>
    <p:sldId id="324" r:id="rId34"/>
    <p:sldId id="325" r:id="rId35"/>
    <p:sldId id="326" r:id="rId36"/>
    <p:sldId id="327" r:id="rId37"/>
    <p:sldId id="273" r:id="rId38"/>
    <p:sldId id="328" r:id="rId39"/>
    <p:sldId id="329" r:id="rId40"/>
    <p:sldId id="330" r:id="rId41"/>
    <p:sldId id="274" r:id="rId42"/>
    <p:sldId id="331" r:id="rId43"/>
    <p:sldId id="332" r:id="rId44"/>
    <p:sldId id="333" r:id="rId45"/>
    <p:sldId id="334" r:id="rId46"/>
    <p:sldId id="335" r:id="rId47"/>
    <p:sldId id="336" r:id="rId48"/>
    <p:sldId id="275" r:id="rId49"/>
    <p:sldId id="338" r:id="rId50"/>
    <p:sldId id="339" r:id="rId51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9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45.xml"/><Relationship Id="rId26" Type="http://schemas.openxmlformats.org/officeDocument/2006/relationships/slide" Target="slide34.xml"/><Relationship Id="rId39" Type="http://schemas.openxmlformats.org/officeDocument/2006/relationships/slide" Target="slide12.xml"/><Relationship Id="rId3" Type="http://schemas.openxmlformats.org/officeDocument/2006/relationships/slide" Target="slide2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5.xml"/><Relationship Id="rId47" Type="http://schemas.openxmlformats.org/officeDocument/2006/relationships/image" Target="../media/image1.jpeg"/><Relationship Id="rId50" Type="http://schemas.openxmlformats.org/officeDocument/2006/relationships/slide" Target="slide10.xml"/><Relationship Id="rId7" Type="http://schemas.openxmlformats.org/officeDocument/2006/relationships/slide" Target="slide14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3.xml"/><Relationship Id="rId33" Type="http://schemas.openxmlformats.org/officeDocument/2006/relationships/slide" Target="slide39.xml"/><Relationship Id="rId38" Type="http://schemas.openxmlformats.org/officeDocument/2006/relationships/slide" Target="slide50.xml"/><Relationship Id="rId46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43.xml"/><Relationship Id="rId20" Type="http://schemas.openxmlformats.org/officeDocument/2006/relationships/slide" Target="slide29.xml"/><Relationship Id="rId29" Type="http://schemas.openxmlformats.org/officeDocument/2006/relationships/slide" Target="slide25.xml"/><Relationship Id="rId41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24" Type="http://schemas.openxmlformats.org/officeDocument/2006/relationships/slide" Target="slide32.xml"/><Relationship Id="rId32" Type="http://schemas.openxmlformats.org/officeDocument/2006/relationships/slide" Target="slide37.xml"/><Relationship Id="rId37" Type="http://schemas.openxmlformats.org/officeDocument/2006/relationships/slide" Target="slide49.xml"/><Relationship Id="rId40" Type="http://schemas.openxmlformats.org/officeDocument/2006/relationships/slide" Target="slide11.xml"/><Relationship Id="rId45" Type="http://schemas.openxmlformats.org/officeDocument/2006/relationships/slide" Target="slide46.xml"/><Relationship Id="rId53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41.xml"/><Relationship Id="rId23" Type="http://schemas.openxmlformats.org/officeDocument/2006/relationships/slide" Target="slide28.xml"/><Relationship Id="rId28" Type="http://schemas.openxmlformats.org/officeDocument/2006/relationships/slide" Target="slide23.xml"/><Relationship Id="rId36" Type="http://schemas.openxmlformats.org/officeDocument/2006/relationships/slide" Target="slide48.xml"/><Relationship Id="rId49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31" Type="http://schemas.openxmlformats.org/officeDocument/2006/relationships/slide" Target="slide24.xml"/><Relationship Id="rId44" Type="http://schemas.openxmlformats.org/officeDocument/2006/relationships/slide" Target="slide47.xml"/><Relationship Id="rId52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19.xml"/><Relationship Id="rId22" Type="http://schemas.openxmlformats.org/officeDocument/2006/relationships/slide" Target="slide31.xml"/><Relationship Id="rId27" Type="http://schemas.openxmlformats.org/officeDocument/2006/relationships/slide" Target="slide35.xml"/><Relationship Id="rId30" Type="http://schemas.openxmlformats.org/officeDocument/2006/relationships/slide" Target="slide26.xml"/><Relationship Id="rId35" Type="http://schemas.openxmlformats.org/officeDocument/2006/relationships/slide" Target="slide38.xml"/><Relationship Id="rId43" Type="http://schemas.openxmlformats.org/officeDocument/2006/relationships/slide" Target="slide3.xml"/><Relationship Id="rId48" Type="http://schemas.openxmlformats.org/officeDocument/2006/relationships/slide" Target="slide42.xml"/><Relationship Id="rId8" Type="http://schemas.openxmlformats.org/officeDocument/2006/relationships/slide" Target="slide15.xml"/><Relationship Id="rId51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10" name="109 Forma libre">
              <a:hlinkClick r:id="rId42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3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4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5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6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2" action="ppaction://hlinksldjump"/>
          </p:cNvPr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3 CuadroTexto"/>
          <p:cNvSpPr txBox="1">
            <a:spLocks noChangeArrowheads="1"/>
          </p:cNvSpPr>
          <p:nvPr/>
        </p:nvSpPr>
        <p:spPr bwMode="auto">
          <a:xfrm>
            <a:off x="7272300" y="125459"/>
            <a:ext cx="133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b="1" dirty="0" smtClean="0"/>
              <a:t>Fecha:  Diciembre</a:t>
            </a:r>
            <a:r>
              <a:rPr lang="es-SV" sz="800" dirty="0" smtClean="0"/>
              <a:t> 2015</a:t>
            </a:r>
            <a:endParaRPr lang="es-SV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René Herrera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pPr marL="265113" indent="-265113"/>
            <a:r>
              <a:rPr lang="es-SV" sz="1400" dirty="0" smtClean="0">
                <a:latin typeface="+mn-lt"/>
              </a:rPr>
              <a:t>       Ministro de Obras Públicas, Transporte, Vivienda y Desarrollo Urbano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Francisco Melara Vásquez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Raúl Alfonso </a:t>
            </a:r>
            <a:r>
              <a:rPr lang="es-SV" sz="1400" dirty="0" err="1" smtClean="0">
                <a:latin typeface="+mn-lt"/>
              </a:rPr>
              <a:t>Rogel</a:t>
            </a:r>
            <a:r>
              <a:rPr lang="es-SV" sz="1400" dirty="0" smtClean="0">
                <a:latin typeface="+mn-lt"/>
              </a:rPr>
              <a:t> Peña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83568" y="2744924"/>
            <a:ext cx="3924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pPr marL="265113" indent="-265113"/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</a:t>
            </a:r>
            <a:r>
              <a:rPr lang="es-SV" sz="1600" dirty="0" smtClean="0">
                <a:latin typeface="+mn-lt"/>
              </a:rPr>
              <a:t>Públicas, Transporte, Vivienda y Desarrollo Urbano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Ana Elizabeth Sánchez de Cuéllar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292080" y="2780928"/>
            <a:ext cx="33942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Carlos Donaldo Pacheco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Cap. Dionisio Alberto López Beltrán.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Lic. Clelia Etelvina Valdez Villafuerte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José Federico Bermúdez Vega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Carlos </a:t>
            </a:r>
            <a:r>
              <a:rPr lang="es-SV" sz="1600" dirty="0">
                <a:latin typeface="+mn-lt"/>
              </a:rPr>
              <a:t>Gustavo Salazar Alvarado</a:t>
            </a:r>
          </a:p>
          <a:p>
            <a:r>
              <a:rPr lang="es-SV" sz="1600" dirty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Mayen Padilla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4302</TotalTime>
  <Words>3673</Words>
  <Application>Microsoft Office PowerPoint</Application>
  <PresentationFormat>Presentación en pantalla (4:3)</PresentationFormat>
  <Paragraphs>550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Ana Elsy Benitez Henriquez</cp:lastModifiedBy>
  <cp:revision>602</cp:revision>
  <cp:lastPrinted>2017-07-31T16:25:48Z</cp:lastPrinted>
  <dcterms:created xsi:type="dcterms:W3CDTF">2007-05-14T18:37:21Z</dcterms:created>
  <dcterms:modified xsi:type="dcterms:W3CDTF">2018-03-15T18:42:30Z</dcterms:modified>
</cp:coreProperties>
</file>