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309" r:id="rId16"/>
    <p:sldId id="310" r:id="rId17"/>
    <p:sldId id="311" r:id="rId18"/>
    <p:sldId id="312" r:id="rId19"/>
    <p:sldId id="269" r:id="rId20"/>
    <p:sldId id="313" r:id="rId21"/>
    <p:sldId id="314" r:id="rId22"/>
    <p:sldId id="315" r:id="rId23"/>
    <p:sldId id="316" r:id="rId24"/>
    <p:sldId id="270" r:id="rId25"/>
    <p:sldId id="317" r:id="rId26"/>
    <p:sldId id="318" r:id="rId27"/>
    <p:sldId id="319" r:id="rId28"/>
    <p:sldId id="271" r:id="rId29"/>
    <p:sldId id="320" r:id="rId30"/>
    <p:sldId id="321" r:id="rId31"/>
    <p:sldId id="322" r:id="rId32"/>
    <p:sldId id="323" r:id="rId33"/>
    <p:sldId id="272" r:id="rId34"/>
    <p:sldId id="324" r:id="rId35"/>
    <p:sldId id="325" r:id="rId36"/>
    <p:sldId id="326" r:id="rId37"/>
    <p:sldId id="327" r:id="rId38"/>
    <p:sldId id="273" r:id="rId39"/>
    <p:sldId id="328" r:id="rId40"/>
    <p:sldId id="329" r:id="rId41"/>
    <p:sldId id="330" r:id="rId42"/>
    <p:sldId id="274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275" r:id="rId51"/>
    <p:sldId id="338" r:id="rId52"/>
    <p:sldId id="339" r:id="rId53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</a:t>
          </a:r>
          <a:r>
            <a:rPr lang="es-SV" sz="1600" dirty="0" smtClean="0"/>
            <a:t>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 smtClean="0"/>
            <a:t>9 </a:t>
          </a:r>
          <a:r>
            <a:rPr lang="es-SV" sz="1400" dirty="0" smtClean="0"/>
            <a:t>Miembro</a:t>
          </a:r>
          <a:r>
            <a:rPr lang="es-SV" sz="1600" dirty="0" smtClean="0"/>
            <a:t>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 smtClean="0"/>
            <a:t>1 Mujer</a:t>
          </a:r>
          <a:endParaRPr lang="es-SV" sz="14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 smtClean="0"/>
            <a:t>8 Hombres</a:t>
          </a:r>
          <a:endParaRPr lang="es-SV" sz="14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25978" y="491072"/>
          <a:ext cx="593436" cy="205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93"/>
              </a:lnTo>
              <a:lnTo>
                <a:pt x="593436" y="102993"/>
              </a:lnTo>
              <a:lnTo>
                <a:pt x="593436" y="20598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32541" y="491072"/>
          <a:ext cx="593436" cy="205986"/>
        </a:xfrm>
        <a:custGeom>
          <a:avLst/>
          <a:gdLst/>
          <a:ahLst/>
          <a:cxnLst/>
          <a:rect l="0" t="0" r="0" b="0"/>
          <a:pathLst>
            <a:path>
              <a:moveTo>
                <a:pt x="593436" y="0"/>
              </a:moveTo>
              <a:lnTo>
                <a:pt x="593436" y="102993"/>
              </a:lnTo>
              <a:lnTo>
                <a:pt x="0" y="102993"/>
              </a:lnTo>
              <a:lnTo>
                <a:pt x="0" y="20598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5534" y="629"/>
          <a:ext cx="980887" cy="49044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</a:t>
          </a:r>
          <a:r>
            <a:rPr lang="es-SV" sz="1600" kern="1200" dirty="0" smtClean="0"/>
            <a:t>Miembros</a:t>
          </a:r>
          <a:endParaRPr lang="es-SV" sz="1600" kern="1200" dirty="0"/>
        </a:p>
      </dsp:txBody>
      <dsp:txXfrm>
        <a:off x="835534" y="629"/>
        <a:ext cx="980887" cy="490443"/>
      </dsp:txXfrm>
    </dsp:sp>
    <dsp:sp modelId="{BDDD5B13-6C24-454D-90E7-06E80FDCF246}">
      <dsp:nvSpPr>
        <dsp:cNvPr id="0" name=""/>
        <dsp:cNvSpPr/>
      </dsp:nvSpPr>
      <dsp:spPr>
        <a:xfrm>
          <a:off x="242097" y="697059"/>
          <a:ext cx="980887" cy="49044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42097" y="697059"/>
        <a:ext cx="980887" cy="490443"/>
      </dsp:txXfrm>
    </dsp:sp>
    <dsp:sp modelId="{C2477452-16FE-4718-BF85-9F902B926B6E}">
      <dsp:nvSpPr>
        <dsp:cNvPr id="0" name=""/>
        <dsp:cNvSpPr/>
      </dsp:nvSpPr>
      <dsp:spPr>
        <a:xfrm>
          <a:off x="1428971" y="697059"/>
          <a:ext cx="980887" cy="4904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428971" y="697059"/>
        <a:ext cx="980887" cy="49044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260140" y="505950"/>
          <a:ext cx="611434" cy="212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116"/>
              </a:lnTo>
              <a:lnTo>
                <a:pt x="611434" y="106116"/>
              </a:lnTo>
              <a:lnTo>
                <a:pt x="611434" y="2122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48705" y="505950"/>
          <a:ext cx="611434" cy="212233"/>
        </a:xfrm>
        <a:custGeom>
          <a:avLst/>
          <a:gdLst/>
          <a:ahLst/>
          <a:cxnLst/>
          <a:rect l="0" t="0" r="0" b="0"/>
          <a:pathLst>
            <a:path>
              <a:moveTo>
                <a:pt x="611434" y="0"/>
              </a:moveTo>
              <a:lnTo>
                <a:pt x="611434" y="106116"/>
              </a:lnTo>
              <a:lnTo>
                <a:pt x="0" y="106116"/>
              </a:lnTo>
              <a:lnTo>
                <a:pt x="0" y="2122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4822" y="633"/>
          <a:ext cx="1010634" cy="50531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9 </a:t>
          </a:r>
          <a:r>
            <a:rPr lang="es-SV" sz="1400" kern="1200" dirty="0" smtClean="0"/>
            <a:t>Miembro</a:t>
          </a:r>
          <a:r>
            <a:rPr lang="es-SV" sz="1600" kern="1200" dirty="0" smtClean="0"/>
            <a:t>s</a:t>
          </a:r>
          <a:endParaRPr lang="es-SV" sz="1600" kern="1200" dirty="0"/>
        </a:p>
      </dsp:txBody>
      <dsp:txXfrm>
        <a:off x="754822" y="633"/>
        <a:ext cx="1010634" cy="505317"/>
      </dsp:txXfrm>
    </dsp:sp>
    <dsp:sp modelId="{BDDD5B13-6C24-454D-90E7-06E80FDCF246}">
      <dsp:nvSpPr>
        <dsp:cNvPr id="0" name=""/>
        <dsp:cNvSpPr/>
      </dsp:nvSpPr>
      <dsp:spPr>
        <a:xfrm>
          <a:off x="143388" y="718184"/>
          <a:ext cx="1010634" cy="50531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 Mujer</a:t>
          </a:r>
          <a:endParaRPr lang="es-SV" sz="1400" kern="1200" dirty="0"/>
        </a:p>
      </dsp:txBody>
      <dsp:txXfrm>
        <a:off x="143388" y="718184"/>
        <a:ext cx="1010634" cy="505317"/>
      </dsp:txXfrm>
    </dsp:sp>
    <dsp:sp modelId="{C2477452-16FE-4718-BF85-9F902B926B6E}">
      <dsp:nvSpPr>
        <dsp:cNvPr id="0" name=""/>
        <dsp:cNvSpPr/>
      </dsp:nvSpPr>
      <dsp:spPr>
        <a:xfrm>
          <a:off x="1366256" y="718184"/>
          <a:ext cx="1010634" cy="505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8 Hombres</a:t>
          </a:r>
          <a:endParaRPr lang="es-SV" sz="1400" kern="1200" dirty="0"/>
        </a:p>
      </dsp:txBody>
      <dsp:txXfrm>
        <a:off x="1366256" y="718184"/>
        <a:ext cx="1010634" cy="505317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2.xml"/><Relationship Id="rId21" Type="http://schemas.openxmlformats.org/officeDocument/2006/relationships/slide" Target="slide31.xml"/><Relationship Id="rId34" Type="http://schemas.openxmlformats.org/officeDocument/2006/relationships/slide" Target="slide41.xml"/><Relationship Id="rId42" Type="http://schemas.openxmlformats.org/officeDocument/2006/relationships/slide" Target="slide8.xml"/><Relationship Id="rId47" Type="http://schemas.openxmlformats.org/officeDocument/2006/relationships/slide" Target="slide47.xml"/><Relationship Id="rId50" Type="http://schemas.openxmlformats.org/officeDocument/2006/relationships/slide" Target="slide43.xml"/><Relationship Id="rId55" Type="http://schemas.openxmlformats.org/officeDocument/2006/relationships/slide" Target="slide7.xml"/><Relationship Id="rId7" Type="http://schemas.openxmlformats.org/officeDocument/2006/relationships/slide" Target="slide15.xml"/><Relationship Id="rId2" Type="http://schemas.openxmlformats.org/officeDocument/2006/relationships/notesSlide" Target="../notesSlides/notesSlide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3.xml"/><Relationship Id="rId32" Type="http://schemas.openxmlformats.org/officeDocument/2006/relationships/slide" Target="slide38.xml"/><Relationship Id="rId37" Type="http://schemas.openxmlformats.org/officeDocument/2006/relationships/slide" Target="slide50.xml"/><Relationship Id="rId40" Type="http://schemas.openxmlformats.org/officeDocument/2006/relationships/slide" Target="slide13.xml"/><Relationship Id="rId45" Type="http://schemas.openxmlformats.org/officeDocument/2006/relationships/slide" Target="slide3.xml"/><Relationship Id="rId53" Type="http://schemas.openxmlformats.org/officeDocument/2006/relationships/slide" Target="slide18.xml"/><Relationship Id="rId5" Type="http://schemas.openxmlformats.org/officeDocument/2006/relationships/slide" Target="slide6.xml"/><Relationship Id="rId19" Type="http://schemas.openxmlformats.org/officeDocument/2006/relationships/slide" Target="slide28.xml"/><Relationship Id="rId4" Type="http://schemas.openxmlformats.org/officeDocument/2006/relationships/slide" Target="slide4.xml"/><Relationship Id="rId9" Type="http://schemas.openxmlformats.org/officeDocument/2006/relationships/slide" Target="slide17.xml"/><Relationship Id="rId14" Type="http://schemas.openxmlformats.org/officeDocument/2006/relationships/slide" Target="slide20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7.xml"/><Relationship Id="rId35" Type="http://schemas.openxmlformats.org/officeDocument/2006/relationships/slide" Target="slide39.xml"/><Relationship Id="rId43" Type="http://schemas.openxmlformats.org/officeDocument/2006/relationships/slide" Target="slide9.xml"/><Relationship Id="rId48" Type="http://schemas.openxmlformats.org/officeDocument/2006/relationships/slide" Target="slide10.xml"/><Relationship Id="rId56" Type="http://schemas.openxmlformats.org/officeDocument/2006/relationships/image" Target="../media/image2.png"/><Relationship Id="rId8" Type="http://schemas.openxmlformats.org/officeDocument/2006/relationships/slide" Target="slide16.xml"/><Relationship Id="rId51" Type="http://schemas.openxmlformats.org/officeDocument/2006/relationships/slide" Target="slide37.xml"/><Relationship Id="rId3" Type="http://schemas.openxmlformats.org/officeDocument/2006/relationships/slide" Target="slide2.xml"/><Relationship Id="rId12" Type="http://schemas.openxmlformats.org/officeDocument/2006/relationships/slide" Target="slide22.xml"/><Relationship Id="rId17" Type="http://schemas.openxmlformats.org/officeDocument/2006/relationships/slide" Target="slide45.xml"/><Relationship Id="rId25" Type="http://schemas.openxmlformats.org/officeDocument/2006/relationships/slide" Target="slide34.xml"/><Relationship Id="rId33" Type="http://schemas.openxmlformats.org/officeDocument/2006/relationships/slide" Target="slide40.xml"/><Relationship Id="rId38" Type="http://schemas.openxmlformats.org/officeDocument/2006/relationships/slide" Target="slide51.xml"/><Relationship Id="rId46" Type="http://schemas.openxmlformats.org/officeDocument/2006/relationships/slide" Target="slide48.xml"/><Relationship Id="rId20" Type="http://schemas.openxmlformats.org/officeDocument/2006/relationships/slide" Target="slide30.xml"/><Relationship Id="rId41" Type="http://schemas.openxmlformats.org/officeDocument/2006/relationships/slide" Target="slide12.xml"/><Relationship Id="rId54" Type="http://schemas.openxmlformats.org/officeDocument/2006/relationships/slide" Target="slide4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15" Type="http://schemas.openxmlformats.org/officeDocument/2006/relationships/slide" Target="slide42.xml"/><Relationship Id="rId23" Type="http://schemas.openxmlformats.org/officeDocument/2006/relationships/slide" Target="slide29.xml"/><Relationship Id="rId28" Type="http://schemas.openxmlformats.org/officeDocument/2006/relationships/slide" Target="slide24.xml"/><Relationship Id="rId36" Type="http://schemas.openxmlformats.org/officeDocument/2006/relationships/hyperlink" Target="ORGANIGRAMA%202017%20(copia).pptx" TargetMode="External"/><Relationship Id="rId49" Type="http://schemas.openxmlformats.org/officeDocument/2006/relationships/image" Target="../media/image1.jpeg"/><Relationship Id="rId57" Type="http://schemas.openxmlformats.org/officeDocument/2006/relationships/image" Target="../media/image3.png"/><Relationship Id="rId10" Type="http://schemas.openxmlformats.org/officeDocument/2006/relationships/slide" Target="slide19.xml"/><Relationship Id="rId31" Type="http://schemas.openxmlformats.org/officeDocument/2006/relationships/slide" Target="slide25.xml"/><Relationship Id="rId44" Type="http://schemas.openxmlformats.org/officeDocument/2006/relationships/slide" Target="slide1.xml"/><Relationship Id="rId52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277125" y="283450"/>
            <a:ext cx="8691350" cy="6350778"/>
            <a:chOff x="250395" y="504013"/>
            <a:chExt cx="8748173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250395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426757" y="482680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423221" y="527517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424558" y="570519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29387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1771216" y="4874833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1751097" y="5280184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1755283" y="572317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816823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304869" y="4950902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300876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299540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651347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095391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095391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095391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160685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031434" y="4844404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031434" y="5291331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031434" y="5739951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52303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012394" y="484537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015341" y="528412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073248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803667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 smtClean="0">
                  <a:solidFill>
                    <a:schemeClr val="bg1"/>
                  </a:solidFill>
                  <a:hlinkClick r:id="" action="ppaction://noaction"/>
                </a:rPr>
                <a:t>Gerencia</a:t>
              </a:r>
              <a:endParaRPr lang="es-ES" sz="700" b="1" dirty="0" smtClean="0">
                <a:solidFill>
                  <a:schemeClr val="bg1"/>
                </a:solidFill>
              </a:endParaRP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 smtClean="0">
                  <a:solidFill>
                    <a:schemeClr val="bg1"/>
                  </a:solidFill>
                </a:rPr>
                <a:t> </a:t>
              </a:r>
              <a:r>
                <a:rPr lang="es-ES" sz="700" b="1" dirty="0">
                  <a:solidFill>
                    <a:schemeClr val="bg1"/>
                  </a:solidFill>
                </a:rPr>
                <a:t>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270526" y="4835323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270737" y="5274710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319448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</a:t>
              </a:r>
              <a:r>
                <a:rPr lang="es-ES" sz="700" dirty="0">
                  <a:solidFill>
                    <a:schemeClr val="tx1"/>
                  </a:solidFill>
                  <a:hlinkClick r:id="rId36" action="ppaction://hlinkpres?slideindex=1&amp;slidetitle="/>
                </a:rPr>
                <a:t>de</a:t>
              </a:r>
              <a:r>
                <a:rPr lang="es-ES" sz="700" dirty="0">
                  <a:solidFill>
                    <a:schemeClr val="tx1"/>
                  </a:solidFill>
                </a:rPr>
                <a:t>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2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673565" y="400088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71" y="213605"/>
            <a:ext cx="1235292" cy="929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50" action="ppaction://hlinksldjump"/>
          </p:cNvPr>
          <p:cNvSpPr/>
          <p:nvPr/>
        </p:nvSpPr>
        <p:spPr bwMode="auto">
          <a:xfrm>
            <a:off x="7311453" y="4037811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1" action="ppaction://hlinksldjump"/>
          </p:cNvPr>
          <p:cNvSpPr/>
          <p:nvPr/>
        </p:nvSpPr>
        <p:spPr bwMode="auto">
          <a:xfrm>
            <a:off x="5035851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633538" y="3933825"/>
            <a:ext cx="0" cy="16033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2868613" y="3943350"/>
            <a:ext cx="7937" cy="11303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303213" y="3916363"/>
            <a:ext cx="6350" cy="20605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312738" y="4624388"/>
            <a:ext cx="1174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3990975" y="3924300"/>
            <a:ext cx="1588" cy="16287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490537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142038" y="3933825"/>
            <a:ext cx="11112" cy="11398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188200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600075" y="3501008"/>
            <a:ext cx="7799388" cy="158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600075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643063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005263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156325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478713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2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2881313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314325" y="5073650"/>
            <a:ext cx="1158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3" action="ppaction://hlinksldjump"/>
          </p:cNvPr>
          <p:cNvSpPr/>
          <p:nvPr/>
        </p:nvSpPr>
        <p:spPr bwMode="auto">
          <a:xfrm>
            <a:off x="431540" y="5805264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303213" y="597693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628775" y="46386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633538" y="5084763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2881313" y="4652963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2876550" y="5073650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3997325" y="5105400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018213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153150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508125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763838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851275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157913" y="5068888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4921250" y="4648200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4911725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4905375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4902200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3995738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3997325" y="5553075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314325" y="5508625"/>
            <a:ext cx="1158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1643063" y="5526088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188200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188200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188200" y="5354638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192963" y="5864225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4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5" action="ppaction://hlinksldjump"/>
          </p:cNvPr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556125" y="2208126"/>
            <a:ext cx="4079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9" name="Picture 2"/>
          <p:cNvPicPr>
            <a:picLocks noChangeAspect="1" noChangeArrowheads="1"/>
          </p:cNvPicPr>
          <p:nvPr/>
        </p:nvPicPr>
        <p:blipFill>
          <a:blip r:embed="rId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00" y="728700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0" name="3 CuadroTexto"/>
          <p:cNvSpPr txBox="1">
            <a:spLocks noChangeArrowheads="1"/>
          </p:cNvSpPr>
          <p:nvPr/>
        </p:nvSpPr>
        <p:spPr bwMode="auto">
          <a:xfrm>
            <a:off x="6545619" y="1304764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</a:t>
            </a:r>
            <a:r>
              <a:rPr lang="es-SV" sz="1000" b="1" dirty="0" smtClean="0">
                <a:latin typeface="+mn-lt"/>
              </a:rPr>
              <a:t>diciembre 2017</a:t>
            </a:r>
            <a:endParaRPr lang="es-SV" sz="1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Licda. Tatiana Irinova Cruz de Navarrete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Documental y Archivos:</a:t>
            </a:r>
          </a:p>
          <a:p>
            <a:pPr algn="ctr"/>
            <a:r>
              <a:rPr lang="es-SV" dirty="0" smtClean="0">
                <a:latin typeface="+mn-lt"/>
              </a:rPr>
              <a:t>Lic. José Darío </a:t>
            </a:r>
            <a:r>
              <a:rPr lang="es-SV" dirty="0" err="1" smtClean="0">
                <a:latin typeface="+mn-lt"/>
              </a:rPr>
              <a:t>Mayén</a:t>
            </a:r>
            <a:r>
              <a:rPr lang="es-SV" dirty="0" smtClean="0">
                <a:latin typeface="+mn-lt"/>
              </a:rPr>
              <a:t> Padilla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</a:t>
            </a:r>
            <a:r>
              <a:rPr lang="es-SV" sz="1400" dirty="0" err="1" smtClean="0">
                <a:latin typeface="+mn-lt"/>
              </a:rPr>
              <a:t>Edibel</a:t>
            </a:r>
            <a:r>
              <a:rPr lang="es-SV" sz="1400" dirty="0" smtClean="0">
                <a:latin typeface="+mn-lt"/>
              </a:rPr>
              <a:t>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Víctor Manuel Ramírez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Féli</a:t>
            </a:r>
            <a:r>
              <a:rPr lang="es-ES" sz="1400" dirty="0" smtClean="0">
                <a:latin typeface="+mn-lt"/>
              </a:rPr>
              <a:t>x </a:t>
            </a:r>
            <a:r>
              <a:rPr lang="es-SV" sz="1400" dirty="0">
                <a:latin typeface="+mn-lt"/>
              </a:rPr>
              <a:t>Raúl </a:t>
            </a:r>
            <a:r>
              <a:rPr lang="es-SV" sz="1400" dirty="0" smtClean="0">
                <a:latin typeface="+mn-lt"/>
              </a:rPr>
              <a:t>Betancourt Menéndez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</a:t>
            </a:r>
            <a:r>
              <a:rPr lang="es-SV" sz="1600" dirty="0" smtClean="0">
                <a:latin typeface="+mn-lt"/>
              </a:rPr>
              <a:t>Verónica Elizabeth Gil </a:t>
            </a:r>
            <a:r>
              <a:rPr lang="es-SV" sz="1600" dirty="0" smtClean="0">
                <a:latin typeface="+mn-lt"/>
              </a:rPr>
              <a:t>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Ministerio </a:t>
            </a:r>
            <a:r>
              <a:rPr lang="es-SV" sz="1600" b="1" dirty="0">
                <a:latin typeface="+mn-lt"/>
              </a:rPr>
              <a:t>de Obras </a:t>
            </a:r>
            <a:r>
              <a:rPr lang="es-SV" sz="1600" b="1" dirty="0" smtClean="0">
                <a:latin typeface="+mn-lt"/>
              </a:rPr>
              <a:t>Públicas</a:t>
            </a: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Ministerio </a:t>
            </a:r>
            <a:r>
              <a:rPr lang="es-SV" sz="16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</a:t>
            </a:r>
            <a:r>
              <a:rPr lang="es-SV" sz="1600" dirty="0" smtClean="0">
                <a:latin typeface="+mn-lt"/>
              </a:rPr>
              <a:t>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</a:t>
            </a:r>
            <a:r>
              <a:rPr lang="es-SV" sz="1600" b="1" dirty="0" smtClean="0">
                <a:latin typeface="+mn-lt"/>
              </a:rPr>
              <a:t>Patronal</a:t>
            </a: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Raúl Alfonso </a:t>
            </a:r>
            <a:r>
              <a:rPr lang="es-SV" sz="1600" dirty="0" err="1" smtClean="0">
                <a:latin typeface="+mn-lt"/>
              </a:rPr>
              <a:t>Rogel</a:t>
            </a:r>
            <a:r>
              <a:rPr lang="es-SV" sz="1600" dirty="0" smtClean="0">
                <a:latin typeface="+mn-lt"/>
              </a:rPr>
              <a:t> Peña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Laboral</a:t>
            </a:r>
            <a:endParaRPr lang="es-SV" sz="16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418404122"/>
              </p:ext>
            </p:extLst>
          </p:nvPr>
        </p:nvGraphicFramePr>
        <p:xfrm>
          <a:off x="3095836" y="4578223"/>
          <a:ext cx="2651956" cy="118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dirty="0" smtClean="0">
                <a:latin typeface="+mn-lt"/>
              </a:rPr>
              <a:t>Lic. Carlos Alberto Navarrete Guatemala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</a:t>
            </a:r>
            <a:r>
              <a:rPr lang="es-SV" sz="1600" smtClean="0">
                <a:latin typeface="+mn-lt"/>
              </a:rPr>
              <a:t>de Calidad.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537012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6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b="1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Carlos Gustavo Salazar Alvarado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6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0 Diagrama"/>
          <p:cNvGraphicFramePr/>
          <p:nvPr>
            <p:extLst>
              <p:ext uri="{D42A27DB-BD31-4B8C-83A1-F6EECF244321}">
                <p14:modId xmlns:p14="http://schemas.microsoft.com/office/powerpoint/2010/main" val="249267167"/>
              </p:ext>
            </p:extLst>
          </p:nvPr>
        </p:nvGraphicFramePr>
        <p:xfrm>
          <a:off x="6120172" y="5279914"/>
          <a:ext cx="2520280" cy="1224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err="1" smtClean="0">
                <a:latin typeface="+mn-lt"/>
              </a:rPr>
              <a:t>Jefé</a:t>
            </a:r>
            <a:r>
              <a:rPr lang="es-SV" b="1" dirty="0" smtClean="0">
                <a:latin typeface="+mn-lt"/>
              </a:rPr>
              <a:t>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de </a:t>
            </a:r>
            <a:r>
              <a:rPr lang="es-SV" dirty="0" err="1" smtClean="0">
                <a:latin typeface="+mn-lt"/>
              </a:rPr>
              <a:t>Mancía</a:t>
            </a:r>
            <a:r>
              <a:rPr lang="es-SV" dirty="0" smtClean="0">
                <a:latin typeface="+mn-lt"/>
              </a:rPr>
              <a:t> 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Guido Ernesto Ortiz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78845520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6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Comunicaciones:</a:t>
            </a:r>
            <a:endParaRPr lang="es-SV" b="1" dirty="0">
              <a:latin typeface="+mn-lt"/>
            </a:endParaRPr>
          </a:p>
          <a:p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3782744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672916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64298508"/>
              </p:ext>
            </p:extLst>
          </p:nvPr>
        </p:nvGraphicFramePr>
        <p:xfrm>
          <a:off x="2843808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vigilar la adecuada implementación y funcionamiento de la Ley Contra el Lavado de Dinero y de </a:t>
            </a:r>
            <a:r>
              <a:rPr lang="es-SV" sz="1600" dirty="0" smtClean="0">
                <a:latin typeface="+mn-lt"/>
              </a:rPr>
              <a:t>Activos, </a:t>
            </a:r>
            <a:r>
              <a:rPr lang="es-SV" sz="1600" dirty="0">
                <a:latin typeface="+mn-lt"/>
              </a:rPr>
              <a:t>para identificar e investigar cualquier operación irregular o sospechosa que ponga en riesgo a la Institución.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4049</TotalTime>
  <Words>3776</Words>
  <Application>Microsoft Office PowerPoint</Application>
  <PresentationFormat>Presentación en pantalla (4:3)</PresentationFormat>
  <Paragraphs>574</Paragraphs>
  <Slides>52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9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569</cp:revision>
  <cp:lastPrinted>2017-07-31T16:25:48Z</cp:lastPrinted>
  <dcterms:created xsi:type="dcterms:W3CDTF">2007-05-14T18:37:21Z</dcterms:created>
  <dcterms:modified xsi:type="dcterms:W3CDTF">2019-10-03T23:12:54Z</dcterms:modified>
</cp:coreProperties>
</file>