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9" r:id="rId2"/>
    <p:sldId id="301" r:id="rId3"/>
    <p:sldId id="307" r:id="rId4"/>
    <p:sldId id="308" r:id="rId5"/>
    <p:sldId id="302" r:id="rId6"/>
    <p:sldId id="305" r:id="rId7"/>
    <p:sldId id="309" r:id="rId8"/>
    <p:sldId id="316" r:id="rId9"/>
    <p:sldId id="317" r:id="rId10"/>
    <p:sldId id="318" r:id="rId11"/>
    <p:sldId id="319" r:id="rId12"/>
    <p:sldId id="315" r:id="rId13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DE60-F6CB-4DB3-B080-E86907C32173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D2531-6528-4E1B-BB21-3112AA5D2BF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52060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D2531-6528-4E1B-BB21-3112AA5D2BF4}" type="slidenum">
              <a:rPr lang="es-SV" smtClean="0"/>
              <a:t>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5175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3C939-BE93-4107-B105-A96A5CF5B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4928DF-22CB-4AC2-8D0B-A5FE29904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F98AC0-428D-4CA3-A69C-06ECD297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F0768C-11F9-43B0-AFCA-BBE9C2AEF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5FC49-1B26-4563-84D4-A6C7FA91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0553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683E4-3E2A-439A-89A0-B07B2F945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FADFBD-A0E6-42F5-89D9-CDEF958D8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91263D-2538-4163-BF0A-C1A15B68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B8FE45-F12F-4173-9955-AB15773B3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5EDD3-D06E-4A92-9BD7-C02CFA1C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7109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0BB0D7-3B8C-4877-8B51-F71CADB1B4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EC97E4-C9DC-4BFC-9527-91D9118BB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4F2F5B-F60B-44A8-835C-B44CB2E11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CCAA33-D261-4149-B819-B03BDACD5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3EC8BD-1803-468E-87C9-5AFED7A6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2067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bg>
      <p:bgPr>
        <a:solidFill>
          <a:srgbClr val="FF6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0" y="2622802"/>
            <a:ext cx="7644400" cy="161239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14B0CD-B2EF-449E-B3F1-9B79730C3A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739299"/>
            <a:ext cx="12192000" cy="428756"/>
          </a:xfrm>
        </p:spPr>
        <p:txBody>
          <a:bodyPr bIns="0" anchor="b">
            <a:noAutofit/>
          </a:bodyPr>
          <a:lstStyle>
            <a:lvl1pPr algn="ctr">
              <a:lnSpc>
                <a:spcPct val="80000"/>
              </a:lnSpc>
              <a:defRPr sz="2800" b="1" spc="0" baseline="0">
                <a:solidFill>
                  <a:srgbClr val="FFFE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UNIDAD o GERENCIA</a:t>
            </a:r>
          </a:p>
        </p:txBody>
      </p:sp>
    </p:spTree>
    <p:extLst>
      <p:ext uri="{BB962C8B-B14F-4D97-AF65-F5344CB8AC3E}">
        <p14:creationId xmlns:p14="http://schemas.microsoft.com/office/powerpoint/2010/main" val="46598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607B7-0757-4630-952B-EA433E0E8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5F2853-2A07-493B-9B69-32271720A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634BF3-67FD-4666-9050-EE325F86B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E6D3AD-47A4-4E56-9F27-7643D1EFE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D54C30-F887-4A53-85D8-7CF8EB26A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3045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876AE-4DD6-4DFF-B5C8-590BED3BF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3FD048-C19D-44E9-B079-69055A106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7DEB5-ACF7-401D-B4D8-688ADB529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C160C6-2D8E-4799-8F07-D35AB98D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AAA503-030C-45E9-A7FB-D973FB78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0270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099F6-196C-4C28-9098-1DF08D03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769087-16BC-4221-AA5B-CE650C972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3EA58C-0629-4D41-B569-82DF2A73E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E942C0-7C56-41E8-9C9F-A93801420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0451B5-241A-4A40-8F61-01BFA2B2C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522A3A-780B-459C-B0AB-47EB4A60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7770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34710-278F-4019-9A3F-3FB6D403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238B34-132A-49EE-BDC7-9B912B237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C0F41-98BE-4CC1-B7AE-A1CA651BD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F57142-D6DA-4E8D-A9B1-C48530D53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7E076B-F206-45B1-9B1D-4A0722626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C7FBF47-E330-42C0-A88A-0B71E676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5CAB10-9E30-4081-A97F-C2E2F24B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8F09EA3-A7BB-4E39-A00B-325FFE07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02652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E629E-DFD2-485F-BB7E-493836C5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14C8EC3-E07E-46E9-924C-0F13C01AA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499ADDA-775F-4F0E-ADC8-CA8757AA7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ECA3615-8382-44A6-AE15-C31406C8B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0420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4F2AF45-63EF-459E-857F-D7E4F98F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0B8400-773B-4AEC-AE10-836BEDC3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7C0030-FC12-43E5-B95C-4A84132C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1587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C559C-568D-4285-9EA7-47D80F53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F845F3-35EF-456C-B39C-4B1692746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BFE399-4402-45E0-84FE-C657A2E08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CCF40A-86EE-49B3-BE95-882070D05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8E2A06-95E1-4297-867B-4D4D7988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EC7350-50E9-460E-83C6-2572626D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9065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A8D2F-9149-4ED6-A7A4-93A8E8AD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A9D3680-9872-4AA2-A6D5-AAD8612B6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8668DF-063C-45EC-8D3C-60AFA2E6D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C36B0F-A810-48A5-B9B9-6E33251D2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1BF837-A2A7-4D7A-9419-FBF7187F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9CEE38-0D3D-4DF3-88A3-6567F6F0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6406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BBF26C8-B247-409C-9A69-03236ECAD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A1A321-C425-43AA-A592-38EE026A2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261FDE-C118-4D90-9265-2307D7FEC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2AE6D-E899-49B4-8A8B-9474A9DBF405}" type="datetimeFigureOut">
              <a:rPr lang="es-SV" smtClean="0"/>
              <a:t>16/2/2023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F5735-9357-4570-83E6-4D6A3E801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DA535A-754F-4FD8-AAF5-074396163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5613B-3E28-4DF8-91BF-B43E6E32AB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3499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7C660B-6E44-4035-985D-B1598A41B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02150"/>
            <a:ext cx="12192000" cy="428756"/>
          </a:xfrm>
        </p:spPr>
        <p:txBody>
          <a:bodyPr/>
          <a:lstStyle/>
          <a:p>
            <a:r>
              <a:rPr lang="es-ES" dirty="0"/>
              <a:t>UNIDAD AMBIENTAL</a:t>
            </a:r>
            <a:endParaRPr lang="es-SV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0611B97-B4F2-4351-8663-9FBF0E5BD594}"/>
              </a:ext>
            </a:extLst>
          </p:cNvPr>
          <p:cNvSpPr/>
          <p:nvPr/>
        </p:nvSpPr>
        <p:spPr>
          <a:xfrm>
            <a:off x="277906" y="4742349"/>
            <a:ext cx="11636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800" b="1" dirty="0">
                <a:solidFill>
                  <a:schemeClr val="bg1"/>
                </a:solidFill>
              </a:rPr>
              <a:t>PLAN DE REFORESTACIÓN EN CARRETERAS 2023</a:t>
            </a:r>
          </a:p>
          <a:p>
            <a:pPr algn="ctr"/>
            <a:endParaRPr lang="es-SV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6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449EAA-3CD6-4F33-89AB-B826A097D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47" y="-225083"/>
            <a:ext cx="2752060" cy="11971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601520-D820-4080-A861-DC039806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11" y="5605366"/>
            <a:ext cx="931291" cy="931291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56A54B3-FD0B-4FDC-AB6D-62C0191191A7}"/>
              </a:ext>
            </a:extLst>
          </p:cNvPr>
          <p:cNvCxnSpPr/>
          <p:nvPr/>
        </p:nvCxnSpPr>
        <p:spPr>
          <a:xfrm>
            <a:off x="0" y="807867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488A7F8B-F44C-4212-84BD-D335DF13EAD1}"/>
              </a:ext>
            </a:extLst>
          </p:cNvPr>
          <p:cNvSpPr txBox="1">
            <a:spLocks/>
          </p:cNvSpPr>
          <p:nvPr/>
        </p:nvSpPr>
        <p:spPr>
          <a:xfrm>
            <a:off x="-14068" y="779731"/>
            <a:ext cx="6464595" cy="9208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S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PUNTOS A REFORESTAR 2023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AD1F45-7F06-477F-A51B-470F88F7EB02}"/>
              </a:ext>
            </a:extLst>
          </p:cNvPr>
          <p:cNvSpPr/>
          <p:nvPr/>
        </p:nvSpPr>
        <p:spPr>
          <a:xfrm>
            <a:off x="-14068" y="6592928"/>
            <a:ext cx="12206068" cy="259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UNIDAD AMBIENTAL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0B677B-EC10-47A3-8B09-3DFA721D8E9A}"/>
              </a:ext>
            </a:extLst>
          </p:cNvPr>
          <p:cNvSpPr txBox="1"/>
          <p:nvPr/>
        </p:nvSpPr>
        <p:spPr>
          <a:xfrm>
            <a:off x="4607428" y="1835370"/>
            <a:ext cx="275206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SV" sz="2000" b="1" dirty="0"/>
              <a:t>AUTOPISTA COMALAPA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B2A8493-3D3E-4A80-A335-68397B48F0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78"/>
          <a:stretch/>
        </p:blipFill>
        <p:spPr>
          <a:xfrm>
            <a:off x="1661582" y="2506809"/>
            <a:ext cx="3542595" cy="34444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BB2A140-EB38-4A0B-A96A-A7501325FB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6"/>
          <a:stretch/>
        </p:blipFill>
        <p:spPr>
          <a:xfrm>
            <a:off x="6393212" y="2520876"/>
            <a:ext cx="3574875" cy="34444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641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449EAA-3CD6-4F33-89AB-B826A097D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47" y="-225083"/>
            <a:ext cx="2752060" cy="11971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601520-D820-4080-A861-DC039806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11" y="5605366"/>
            <a:ext cx="931291" cy="931291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56A54B3-FD0B-4FDC-AB6D-62C0191191A7}"/>
              </a:ext>
            </a:extLst>
          </p:cNvPr>
          <p:cNvCxnSpPr/>
          <p:nvPr/>
        </p:nvCxnSpPr>
        <p:spPr>
          <a:xfrm>
            <a:off x="0" y="807867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488A7F8B-F44C-4212-84BD-D335DF13EAD1}"/>
              </a:ext>
            </a:extLst>
          </p:cNvPr>
          <p:cNvSpPr txBox="1">
            <a:spLocks/>
          </p:cNvSpPr>
          <p:nvPr/>
        </p:nvSpPr>
        <p:spPr>
          <a:xfrm>
            <a:off x="-14068" y="779731"/>
            <a:ext cx="6464595" cy="9208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S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PUNTOS A REFORESTAR 2023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AD1F45-7F06-477F-A51B-470F88F7EB02}"/>
              </a:ext>
            </a:extLst>
          </p:cNvPr>
          <p:cNvSpPr/>
          <p:nvPr/>
        </p:nvSpPr>
        <p:spPr>
          <a:xfrm>
            <a:off x="-14068" y="6592928"/>
            <a:ext cx="12206068" cy="259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UNIDAD AMBIENTAL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4A49EEA-48FD-4D06-A7FB-50FE1D7DB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9210" y="2961906"/>
            <a:ext cx="3889283" cy="29169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DDF201F-D797-491C-BB7A-2BFDE8643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1592" y="2975967"/>
            <a:ext cx="3889284" cy="29169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065654F-8074-480D-9560-564F59420730}"/>
              </a:ext>
            </a:extLst>
          </p:cNvPr>
          <p:cNvSpPr txBox="1"/>
          <p:nvPr/>
        </p:nvSpPr>
        <p:spPr>
          <a:xfrm>
            <a:off x="3671668" y="1793166"/>
            <a:ext cx="475488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SV" sz="2000" b="1" dirty="0"/>
              <a:t>CARRETERA AL CERRO VERDE (OCCIDENTE)</a:t>
            </a:r>
          </a:p>
        </p:txBody>
      </p:sp>
    </p:spTree>
    <p:extLst>
      <p:ext uri="{BB962C8B-B14F-4D97-AF65-F5344CB8AC3E}">
        <p14:creationId xmlns:p14="http://schemas.microsoft.com/office/powerpoint/2010/main" val="1317006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922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0C567C-59AC-4156-9FF1-74FAC7D0C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940" y="-225084"/>
            <a:ext cx="2752060" cy="11971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711D4AC-E4DD-4971-8C6A-0D4E0D97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07" y="5633501"/>
            <a:ext cx="931291" cy="9312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C2E504-B6B9-423F-A552-E30A7945E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9" y="2013895"/>
            <a:ext cx="11408361" cy="3589865"/>
          </a:xfrm>
          <a:prstGeom prst="rect">
            <a:avLst/>
          </a:prstGeom>
        </p:spPr>
      </p:pic>
      <p:sp>
        <p:nvSpPr>
          <p:cNvPr id="6" name="Marcador de texto 6">
            <a:extLst>
              <a:ext uri="{FF2B5EF4-FFF2-40B4-BE49-F238E27FC236}">
                <a16:creationId xmlns:a16="http://schemas.microsoft.com/office/drawing/2014/main" id="{2E05C60E-19A6-44D7-BB79-AF7689FB1EF3}"/>
              </a:ext>
            </a:extLst>
          </p:cNvPr>
          <p:cNvSpPr txBox="1">
            <a:spLocks/>
          </p:cNvSpPr>
          <p:nvPr/>
        </p:nvSpPr>
        <p:spPr>
          <a:xfrm>
            <a:off x="-14068" y="779731"/>
            <a:ext cx="6464595" cy="92088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s-S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b="1" dirty="0">
                <a:solidFill>
                  <a:schemeClr val="bg1"/>
                </a:solidFill>
              </a:rPr>
              <a:t>ANALISIS TÉCNICO DE ESPECIES A UTILIZAR EN REFORESTACION DE DERECHOS DE VIA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0AF6D85-D392-4A94-A0E5-C2669E87A89D}"/>
              </a:ext>
            </a:extLst>
          </p:cNvPr>
          <p:cNvCxnSpPr/>
          <p:nvPr/>
        </p:nvCxnSpPr>
        <p:spPr>
          <a:xfrm>
            <a:off x="0" y="793799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5905F19A-E5C6-48ED-95E4-75750A85BBE0}"/>
              </a:ext>
            </a:extLst>
          </p:cNvPr>
          <p:cNvSpPr/>
          <p:nvPr/>
        </p:nvSpPr>
        <p:spPr>
          <a:xfrm>
            <a:off x="-14068" y="6592928"/>
            <a:ext cx="12206068" cy="259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UNIDAD AMBIENTAL</a:t>
            </a:r>
          </a:p>
        </p:txBody>
      </p:sp>
    </p:spTree>
    <p:extLst>
      <p:ext uri="{BB962C8B-B14F-4D97-AF65-F5344CB8AC3E}">
        <p14:creationId xmlns:p14="http://schemas.microsoft.com/office/powerpoint/2010/main" val="350858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8BF1BD-506C-4885-8076-9DF52059C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940" y="-225081"/>
            <a:ext cx="2752060" cy="11971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219A0B9-D176-41EC-80FB-ECC4336A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" y="5605366"/>
            <a:ext cx="931291" cy="9312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203628E-E771-4C71-9F8D-252973939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56" y="1914605"/>
            <a:ext cx="2570374" cy="3429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D334AF-EF27-4EF7-B868-0276E7E5B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14" y="1928668"/>
            <a:ext cx="2571751" cy="3429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02D89F-529C-4B9F-9358-75AA56A37E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3"/>
          <a:stretch/>
        </p:blipFill>
        <p:spPr>
          <a:xfrm>
            <a:off x="7830587" y="2198062"/>
            <a:ext cx="3617757" cy="31434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7B77014-F50F-4185-A0F0-42932668286D}"/>
              </a:ext>
            </a:extLst>
          </p:cNvPr>
          <p:cNvSpPr txBox="1"/>
          <p:nvPr/>
        </p:nvSpPr>
        <p:spPr>
          <a:xfrm>
            <a:off x="1013736" y="5453773"/>
            <a:ext cx="2030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dirty="0"/>
              <a:t>     NIM (NEEM)</a:t>
            </a:r>
          </a:p>
          <a:p>
            <a:r>
              <a:rPr lang="es-SV" i="1" dirty="0" err="1"/>
              <a:t>Azadirachta</a:t>
            </a:r>
            <a:r>
              <a:rPr lang="es-SV" i="1" dirty="0"/>
              <a:t> indica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AB2D93A-A264-4858-A8EE-2B352C86E2C2}"/>
              </a:ext>
            </a:extLst>
          </p:cNvPr>
          <p:cNvSpPr txBox="1"/>
          <p:nvPr/>
        </p:nvSpPr>
        <p:spPr>
          <a:xfrm>
            <a:off x="4869414" y="5453772"/>
            <a:ext cx="1824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dirty="0"/>
              <a:t> MAQUILISHUAT</a:t>
            </a:r>
          </a:p>
          <a:p>
            <a:r>
              <a:rPr lang="es-SV" i="1" dirty="0"/>
              <a:t> Tabebuia rosea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EE380A8-CA36-4EA4-BD3D-0DBC6F6B9D18}"/>
              </a:ext>
            </a:extLst>
          </p:cNvPr>
          <p:cNvSpPr txBox="1"/>
          <p:nvPr/>
        </p:nvSpPr>
        <p:spPr>
          <a:xfrm>
            <a:off x="8871995" y="5383435"/>
            <a:ext cx="2204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dirty="0"/>
              <a:t>    SAN ANDRÉS</a:t>
            </a:r>
          </a:p>
          <a:p>
            <a:r>
              <a:rPr lang="es-SV" i="1" dirty="0" err="1"/>
              <a:t>Tecoma</a:t>
            </a:r>
            <a:r>
              <a:rPr lang="es-SV" i="1" dirty="0"/>
              <a:t> </a:t>
            </a:r>
            <a:r>
              <a:rPr lang="es-SV" i="1" dirty="0" err="1"/>
              <a:t>stans</a:t>
            </a:r>
            <a:r>
              <a:rPr lang="es-SV" i="1" dirty="0"/>
              <a:t> (L.)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9FE45CC-6732-4835-B760-AC718955F227}"/>
              </a:ext>
            </a:extLst>
          </p:cNvPr>
          <p:cNvSpPr/>
          <p:nvPr/>
        </p:nvSpPr>
        <p:spPr>
          <a:xfrm>
            <a:off x="-14068" y="6592928"/>
            <a:ext cx="12206068" cy="259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UNIDAD AMBIENTAL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D23E01A-65B3-4E77-9B7C-FCEAC0D1F392}"/>
              </a:ext>
            </a:extLst>
          </p:cNvPr>
          <p:cNvCxnSpPr/>
          <p:nvPr/>
        </p:nvCxnSpPr>
        <p:spPr>
          <a:xfrm>
            <a:off x="0" y="807867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BB2CD758-78AB-4542-BEC4-15A3C673C8CD}"/>
              </a:ext>
            </a:extLst>
          </p:cNvPr>
          <p:cNvSpPr txBox="1">
            <a:spLocks/>
          </p:cNvSpPr>
          <p:nvPr/>
        </p:nvSpPr>
        <p:spPr>
          <a:xfrm>
            <a:off x="-14068" y="779731"/>
            <a:ext cx="6464595" cy="9208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S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b="1" dirty="0">
                <a:solidFill>
                  <a:schemeClr val="bg1"/>
                </a:solidFill>
              </a:rPr>
              <a:t>ESPECIES PARA REFORESTACION EN DERECHOS DE VIA</a:t>
            </a:r>
          </a:p>
        </p:txBody>
      </p:sp>
    </p:spTree>
    <p:extLst>
      <p:ext uri="{BB962C8B-B14F-4D97-AF65-F5344CB8AC3E}">
        <p14:creationId xmlns:p14="http://schemas.microsoft.com/office/powerpoint/2010/main" val="261170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8BF1BD-506C-4885-8076-9DF52059C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940" y="-196948"/>
            <a:ext cx="2752060" cy="11971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219A0B9-D176-41EC-80FB-ECC4336A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8" y="5450621"/>
            <a:ext cx="931291" cy="9312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3ACC01-7E7A-4CCD-9DED-0367FC11A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4" y="2868506"/>
            <a:ext cx="3093156" cy="23198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597F3B8-6C19-44C8-B97C-BBBBB8B59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54" y="1866625"/>
            <a:ext cx="1923874" cy="34202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6614D51-514E-4565-BE6A-22B73CC95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006" y="1984937"/>
            <a:ext cx="2713074" cy="32737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F965E26-6C23-454A-92A0-F6DB98B75788}"/>
              </a:ext>
            </a:extLst>
          </p:cNvPr>
          <p:cNvSpPr txBox="1"/>
          <p:nvPr/>
        </p:nvSpPr>
        <p:spPr>
          <a:xfrm>
            <a:off x="1354666" y="5348022"/>
            <a:ext cx="2122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dirty="0"/>
              <a:t>      ARRAYAN</a:t>
            </a:r>
          </a:p>
          <a:p>
            <a:r>
              <a:rPr lang="es-SV" i="1" dirty="0"/>
              <a:t>Luma </a:t>
            </a:r>
            <a:r>
              <a:rPr lang="es-SV" i="1" dirty="0" err="1"/>
              <a:t>apiculata</a:t>
            </a:r>
            <a:endParaRPr lang="es-SV" i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306BBC5-4373-4BD6-9067-EB529962E0A4}"/>
              </a:ext>
            </a:extLst>
          </p:cNvPr>
          <p:cNvSpPr txBox="1"/>
          <p:nvPr/>
        </p:nvSpPr>
        <p:spPr>
          <a:xfrm>
            <a:off x="5012266" y="5432430"/>
            <a:ext cx="233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dirty="0"/>
              <a:t> MADRE CACAO </a:t>
            </a:r>
          </a:p>
          <a:p>
            <a:r>
              <a:rPr lang="es-SV" i="1" dirty="0" err="1"/>
              <a:t>Gliricidia</a:t>
            </a:r>
            <a:r>
              <a:rPr lang="es-SV" i="1" dirty="0"/>
              <a:t> </a:t>
            </a:r>
            <a:r>
              <a:rPr lang="es-SV" i="1" dirty="0" err="1"/>
              <a:t>sepium</a:t>
            </a:r>
            <a:endParaRPr lang="es-SV" i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A4A8CD-0DF5-4A15-9FF7-D621F50A83F1}"/>
              </a:ext>
            </a:extLst>
          </p:cNvPr>
          <p:cNvSpPr txBox="1"/>
          <p:nvPr/>
        </p:nvSpPr>
        <p:spPr>
          <a:xfrm>
            <a:off x="8540305" y="5390227"/>
            <a:ext cx="2212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ÁRBOL DE FUEGO</a:t>
            </a:r>
          </a:p>
          <a:p>
            <a:r>
              <a:rPr lang="es-MX" i="1" dirty="0"/>
              <a:t>    </a:t>
            </a:r>
            <a:r>
              <a:rPr lang="es-MX" i="1" dirty="0" err="1"/>
              <a:t>Delonix</a:t>
            </a:r>
            <a:r>
              <a:rPr lang="es-MX" i="1" dirty="0"/>
              <a:t> Regia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58938C5-15E6-41E7-89B8-A7A67750D42E}"/>
              </a:ext>
            </a:extLst>
          </p:cNvPr>
          <p:cNvSpPr/>
          <p:nvPr/>
        </p:nvSpPr>
        <p:spPr>
          <a:xfrm>
            <a:off x="-14068" y="6592928"/>
            <a:ext cx="12206068" cy="259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UNIDAD AMBIENTAL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546E3F7-E224-4BC8-879E-CE56738F9775}"/>
              </a:ext>
            </a:extLst>
          </p:cNvPr>
          <p:cNvCxnSpPr/>
          <p:nvPr/>
        </p:nvCxnSpPr>
        <p:spPr>
          <a:xfrm>
            <a:off x="0" y="807867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texto 6">
            <a:extLst>
              <a:ext uri="{FF2B5EF4-FFF2-40B4-BE49-F238E27FC236}">
                <a16:creationId xmlns:a16="http://schemas.microsoft.com/office/drawing/2014/main" id="{66087910-99E9-4000-B1AC-7566BAEBFA91}"/>
              </a:ext>
            </a:extLst>
          </p:cNvPr>
          <p:cNvSpPr txBox="1">
            <a:spLocks/>
          </p:cNvSpPr>
          <p:nvPr/>
        </p:nvSpPr>
        <p:spPr>
          <a:xfrm>
            <a:off x="-14068" y="779731"/>
            <a:ext cx="6464595" cy="9208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S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b="1" dirty="0">
                <a:solidFill>
                  <a:schemeClr val="bg1"/>
                </a:solidFill>
              </a:rPr>
              <a:t>ESPECIES PARA REFORESTACION EN DERECHOS DE VIA</a:t>
            </a:r>
          </a:p>
        </p:txBody>
      </p:sp>
    </p:spTree>
    <p:extLst>
      <p:ext uri="{BB962C8B-B14F-4D97-AF65-F5344CB8AC3E}">
        <p14:creationId xmlns:p14="http://schemas.microsoft.com/office/powerpoint/2010/main" val="1749037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61E0B0-7932-41D9-B115-C65CDC77A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940" y="-196950"/>
            <a:ext cx="2752060" cy="11971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989070B-FDE3-4EC7-BBBC-580140806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036"/>
          <a:stretch/>
        </p:blipFill>
        <p:spPr>
          <a:xfrm>
            <a:off x="2789163" y="2032002"/>
            <a:ext cx="6613674" cy="156564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7997485-22D9-4E0E-B9E6-94777473BD73}"/>
              </a:ext>
            </a:extLst>
          </p:cNvPr>
          <p:cNvCxnSpPr/>
          <p:nvPr/>
        </p:nvCxnSpPr>
        <p:spPr>
          <a:xfrm>
            <a:off x="0" y="807867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0F73BCC-2145-4891-AC9F-42F268C46F2F}"/>
              </a:ext>
            </a:extLst>
          </p:cNvPr>
          <p:cNvSpPr txBox="1">
            <a:spLocks/>
          </p:cNvSpPr>
          <p:nvPr/>
        </p:nvSpPr>
        <p:spPr>
          <a:xfrm>
            <a:off x="-14068" y="779731"/>
            <a:ext cx="6464595" cy="9208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S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200" b="1" dirty="0">
                <a:solidFill>
                  <a:schemeClr val="bg1"/>
                </a:solidFill>
              </a:rPr>
              <a:t>EJECUCION DE LA SIEMBRA DE ARBOLES EN LOS DERECHOS DE VIA 2023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F6009D7-E0AE-4E75-9991-10BAAE4FB2F7}"/>
              </a:ext>
            </a:extLst>
          </p:cNvPr>
          <p:cNvSpPr/>
          <p:nvPr/>
        </p:nvSpPr>
        <p:spPr>
          <a:xfrm>
            <a:off x="-14068" y="6592928"/>
            <a:ext cx="12206068" cy="259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UNIDAD AMBIENTAL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F1C6CB6-BAD6-404F-954C-4FA7FDB9D19C}"/>
              </a:ext>
            </a:extLst>
          </p:cNvPr>
          <p:cNvSpPr txBox="1"/>
          <p:nvPr/>
        </p:nvSpPr>
        <p:spPr>
          <a:xfrm>
            <a:off x="0" y="449038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000" dirty="0"/>
              <a:t>- Actualmente se tiene contratado el proceso LG BS-02/2023, el cual contempla la siembra de 50,000 árboles en carreteras de la zona paracentral del país.</a:t>
            </a:r>
          </a:p>
        </p:txBody>
      </p:sp>
    </p:spTree>
    <p:extLst>
      <p:ext uri="{BB962C8B-B14F-4D97-AF65-F5344CB8AC3E}">
        <p14:creationId xmlns:p14="http://schemas.microsoft.com/office/powerpoint/2010/main" val="371940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449EAA-3CD6-4F33-89AB-B826A097D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940" y="-196949"/>
            <a:ext cx="2752060" cy="11971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601520-D820-4080-A861-DC039806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0" y="5402122"/>
            <a:ext cx="1185030" cy="118503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B096A8-DDED-4887-A344-C829B9BA4089}"/>
              </a:ext>
            </a:extLst>
          </p:cNvPr>
          <p:cNvSpPr txBox="1"/>
          <p:nvPr/>
        </p:nvSpPr>
        <p:spPr>
          <a:xfrm>
            <a:off x="3072316" y="1969452"/>
            <a:ext cx="5044741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/>
              <a:t>RUTAS DE REFORESTACIÓN.</a:t>
            </a:r>
          </a:p>
          <a:p>
            <a:endParaRPr lang="es-SV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SV" dirty="0"/>
              <a:t>Calle a la Herradura.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SV" dirty="0"/>
              <a:t>Carretera a Zacatecoluca.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SV" dirty="0"/>
              <a:t>Autopista Comalapa.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SV" dirty="0"/>
              <a:t>Calle antigua a Zacatecoluca.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SV" dirty="0"/>
              <a:t>Calle a costa del sol.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SV" dirty="0"/>
              <a:t>Calle Cerro verde (occidente).</a:t>
            </a:r>
          </a:p>
          <a:p>
            <a:pPr algn="just">
              <a:lnSpc>
                <a:spcPct val="150000"/>
              </a:lnSpc>
            </a:pPr>
            <a:endParaRPr lang="es-SV" dirty="0"/>
          </a:p>
          <a:p>
            <a:endParaRPr lang="es-SV" dirty="0"/>
          </a:p>
          <a:p>
            <a:endParaRPr lang="es-SV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BCE672D-4ABC-48BA-87C7-581B2D6FE389}"/>
              </a:ext>
            </a:extLst>
          </p:cNvPr>
          <p:cNvCxnSpPr/>
          <p:nvPr/>
        </p:nvCxnSpPr>
        <p:spPr>
          <a:xfrm>
            <a:off x="0" y="807867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6">
            <a:extLst>
              <a:ext uri="{FF2B5EF4-FFF2-40B4-BE49-F238E27FC236}">
                <a16:creationId xmlns:a16="http://schemas.microsoft.com/office/drawing/2014/main" id="{CB09D92F-BE49-4B3B-810A-52D4E78F7FD2}"/>
              </a:ext>
            </a:extLst>
          </p:cNvPr>
          <p:cNvSpPr txBox="1">
            <a:spLocks/>
          </p:cNvSpPr>
          <p:nvPr/>
        </p:nvSpPr>
        <p:spPr>
          <a:xfrm>
            <a:off x="-14068" y="779731"/>
            <a:ext cx="6464595" cy="9208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S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PUNTOS A REFORESTAR 2023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8CB36BA-35A2-4E92-8EF1-ABDA200015E4}"/>
              </a:ext>
            </a:extLst>
          </p:cNvPr>
          <p:cNvSpPr/>
          <p:nvPr/>
        </p:nvSpPr>
        <p:spPr>
          <a:xfrm>
            <a:off x="-14068" y="6592928"/>
            <a:ext cx="12206068" cy="259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UNIDAD AMBIENTAL</a:t>
            </a:r>
          </a:p>
        </p:txBody>
      </p:sp>
    </p:spTree>
    <p:extLst>
      <p:ext uri="{BB962C8B-B14F-4D97-AF65-F5344CB8AC3E}">
        <p14:creationId xmlns:p14="http://schemas.microsoft.com/office/powerpoint/2010/main" val="326927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449EAA-3CD6-4F33-89AB-B826A097D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47" y="-225083"/>
            <a:ext cx="2752060" cy="11971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601520-D820-4080-A861-DC039806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11" y="5605366"/>
            <a:ext cx="931291" cy="9312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2308DA-C6AB-48D6-B934-52B6315C7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92" y="2196905"/>
            <a:ext cx="3052233" cy="40696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2D3C22-4AB9-4482-98C9-D7C4A9F69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07" y="2182833"/>
            <a:ext cx="3052233" cy="40696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73489A1-DF85-4795-96FA-BC7A1FC33E91}"/>
              </a:ext>
            </a:extLst>
          </p:cNvPr>
          <p:cNvSpPr txBox="1"/>
          <p:nvPr/>
        </p:nvSpPr>
        <p:spPr>
          <a:xfrm>
            <a:off x="4509911" y="1659963"/>
            <a:ext cx="3172177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SV" sz="2000" b="1" dirty="0"/>
              <a:t>CALLE A LA HERRADURA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56A54B3-FD0B-4FDC-AB6D-62C0191191A7}"/>
              </a:ext>
            </a:extLst>
          </p:cNvPr>
          <p:cNvCxnSpPr/>
          <p:nvPr/>
        </p:nvCxnSpPr>
        <p:spPr>
          <a:xfrm>
            <a:off x="0" y="807867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488A7F8B-F44C-4212-84BD-D335DF13EAD1}"/>
              </a:ext>
            </a:extLst>
          </p:cNvPr>
          <p:cNvSpPr txBox="1">
            <a:spLocks/>
          </p:cNvSpPr>
          <p:nvPr/>
        </p:nvSpPr>
        <p:spPr>
          <a:xfrm>
            <a:off x="-14068" y="779731"/>
            <a:ext cx="6464595" cy="9208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S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PUNTOS A REFORESTAR 2023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AD1F45-7F06-477F-A51B-470F88F7EB02}"/>
              </a:ext>
            </a:extLst>
          </p:cNvPr>
          <p:cNvSpPr/>
          <p:nvPr/>
        </p:nvSpPr>
        <p:spPr>
          <a:xfrm>
            <a:off x="-14068" y="6592928"/>
            <a:ext cx="12206068" cy="259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UNIDAD AMBIENTAL</a:t>
            </a:r>
          </a:p>
        </p:txBody>
      </p:sp>
    </p:spTree>
    <p:extLst>
      <p:ext uri="{BB962C8B-B14F-4D97-AF65-F5344CB8AC3E}">
        <p14:creationId xmlns:p14="http://schemas.microsoft.com/office/powerpoint/2010/main" val="2640225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449EAA-3CD6-4F33-89AB-B826A097D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47" y="-225083"/>
            <a:ext cx="2752060" cy="11971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601520-D820-4080-A861-DC039806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11" y="5605366"/>
            <a:ext cx="931291" cy="931291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56A54B3-FD0B-4FDC-AB6D-62C0191191A7}"/>
              </a:ext>
            </a:extLst>
          </p:cNvPr>
          <p:cNvCxnSpPr/>
          <p:nvPr/>
        </p:nvCxnSpPr>
        <p:spPr>
          <a:xfrm>
            <a:off x="0" y="807867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488A7F8B-F44C-4212-84BD-D335DF13EAD1}"/>
              </a:ext>
            </a:extLst>
          </p:cNvPr>
          <p:cNvSpPr txBox="1">
            <a:spLocks/>
          </p:cNvSpPr>
          <p:nvPr/>
        </p:nvSpPr>
        <p:spPr>
          <a:xfrm>
            <a:off x="-14068" y="779731"/>
            <a:ext cx="6464595" cy="9208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S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PUNTOS A REFORESTAR 2023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AD1F45-7F06-477F-A51B-470F88F7EB02}"/>
              </a:ext>
            </a:extLst>
          </p:cNvPr>
          <p:cNvSpPr/>
          <p:nvPr/>
        </p:nvSpPr>
        <p:spPr>
          <a:xfrm>
            <a:off x="-14068" y="6592928"/>
            <a:ext cx="12206068" cy="259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UNIDAD AMBIENTAL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7E1E3E2-EFE1-4900-AAA6-360DEFC87623}"/>
              </a:ext>
            </a:extLst>
          </p:cNvPr>
          <p:cNvSpPr txBox="1"/>
          <p:nvPr/>
        </p:nvSpPr>
        <p:spPr>
          <a:xfrm>
            <a:off x="4509911" y="1716232"/>
            <a:ext cx="4137378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SV" sz="2000" b="1" dirty="0"/>
              <a:t>CARRETERA A ZACATECOLUCA.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D38ADE5-FCE8-4874-9265-8A9F84CF9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95" y="2369454"/>
            <a:ext cx="2967567" cy="3956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D24BAF-DF23-44B0-9775-381F49428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24" y="2369454"/>
            <a:ext cx="2967567" cy="3956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8225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449EAA-3CD6-4F33-89AB-B826A097D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47" y="-225083"/>
            <a:ext cx="2752060" cy="11971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601520-D820-4080-A861-DC039806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11" y="5605366"/>
            <a:ext cx="931291" cy="931291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56A54B3-FD0B-4FDC-AB6D-62C0191191A7}"/>
              </a:ext>
            </a:extLst>
          </p:cNvPr>
          <p:cNvCxnSpPr/>
          <p:nvPr/>
        </p:nvCxnSpPr>
        <p:spPr>
          <a:xfrm>
            <a:off x="0" y="807867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488A7F8B-F44C-4212-84BD-D335DF13EAD1}"/>
              </a:ext>
            </a:extLst>
          </p:cNvPr>
          <p:cNvSpPr txBox="1">
            <a:spLocks/>
          </p:cNvSpPr>
          <p:nvPr/>
        </p:nvSpPr>
        <p:spPr>
          <a:xfrm>
            <a:off x="-14068" y="779731"/>
            <a:ext cx="6464595" cy="9208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S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PUNTOS A REFORESTAR 2023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AD1F45-7F06-477F-A51B-470F88F7EB02}"/>
              </a:ext>
            </a:extLst>
          </p:cNvPr>
          <p:cNvSpPr/>
          <p:nvPr/>
        </p:nvSpPr>
        <p:spPr>
          <a:xfrm>
            <a:off x="-14068" y="6592928"/>
            <a:ext cx="12206068" cy="259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UNIDAD AMBIENTAL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1BC6B1-F5AB-4109-8AEF-EBA81282FF4C}"/>
              </a:ext>
            </a:extLst>
          </p:cNvPr>
          <p:cNvSpPr txBox="1"/>
          <p:nvPr/>
        </p:nvSpPr>
        <p:spPr>
          <a:xfrm>
            <a:off x="3934178" y="1797580"/>
            <a:ext cx="4137378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SV" sz="2000" b="1" dirty="0"/>
              <a:t>CALLE ANTIGUA A ZACATECOLUCA.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7CBE9E3-5888-4070-BE22-BCE96C6DA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50" y="2482688"/>
            <a:ext cx="2976034" cy="39680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C3677A5-B1CC-4027-9ADE-9141CDD00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32" y="2468617"/>
            <a:ext cx="2976035" cy="39680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56842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210</Words>
  <Application>Microsoft Office PowerPoint</Application>
  <PresentationFormat>Panorámica</PresentationFormat>
  <Paragraphs>50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Tema de Office</vt:lpstr>
      <vt:lpstr>UNIDAD AMBIENTAL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AMBIENTAL PRESENTA: ING. JULIO CESAR CRUZ</dc:title>
  <dc:creator>Rubén Lizama</dc:creator>
  <cp:lastModifiedBy>JULIO CESAR CRUZ MENDEZ</cp:lastModifiedBy>
  <cp:revision>39</cp:revision>
  <dcterms:created xsi:type="dcterms:W3CDTF">2023-02-03T11:39:46Z</dcterms:created>
  <dcterms:modified xsi:type="dcterms:W3CDTF">2023-02-16T20:44:45Z</dcterms:modified>
</cp:coreProperties>
</file>