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7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75A2-2DA8-4CC9-90E6-B4718C9ED65B}" type="datetimeFigureOut">
              <a:rPr lang="es-SV" smtClean="0"/>
              <a:t>11/02/2020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6B03-D2F0-42C3-82D1-B7FD309CAA3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845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75A2-2DA8-4CC9-90E6-B4718C9ED65B}" type="datetimeFigureOut">
              <a:rPr lang="es-SV" smtClean="0"/>
              <a:t>11/02/2020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6B03-D2F0-42C3-82D1-B7FD309CAA3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060691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75A2-2DA8-4CC9-90E6-B4718C9ED65B}" type="datetimeFigureOut">
              <a:rPr lang="es-SV" smtClean="0"/>
              <a:t>11/02/2020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6B03-D2F0-42C3-82D1-B7FD309CAA3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7307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75A2-2DA8-4CC9-90E6-B4718C9ED65B}" type="datetimeFigureOut">
              <a:rPr lang="es-SV" smtClean="0"/>
              <a:t>11/02/2020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6B03-D2F0-42C3-82D1-B7FD309CAA3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5579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75A2-2DA8-4CC9-90E6-B4718C9ED65B}" type="datetimeFigureOut">
              <a:rPr lang="es-SV" smtClean="0"/>
              <a:t>11/02/2020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6B03-D2F0-42C3-82D1-B7FD309CAA3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92065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75A2-2DA8-4CC9-90E6-B4718C9ED65B}" type="datetimeFigureOut">
              <a:rPr lang="es-SV" smtClean="0"/>
              <a:t>11/02/2020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6B03-D2F0-42C3-82D1-B7FD309CAA3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90097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75A2-2DA8-4CC9-90E6-B4718C9ED65B}" type="datetimeFigureOut">
              <a:rPr lang="es-SV" smtClean="0"/>
              <a:t>11/02/2020</a:t>
            </a:fld>
            <a:endParaRPr lang="es-SV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6B03-D2F0-42C3-82D1-B7FD309CAA3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952228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75A2-2DA8-4CC9-90E6-B4718C9ED65B}" type="datetimeFigureOut">
              <a:rPr lang="es-SV" smtClean="0"/>
              <a:t>11/02/2020</a:t>
            </a:fld>
            <a:endParaRPr lang="es-SV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6B03-D2F0-42C3-82D1-B7FD309CAA3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94949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75A2-2DA8-4CC9-90E6-B4718C9ED65B}" type="datetimeFigureOut">
              <a:rPr lang="es-SV" smtClean="0"/>
              <a:t>11/02/2020</a:t>
            </a:fld>
            <a:endParaRPr lang="es-SV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6B03-D2F0-42C3-82D1-B7FD309CAA3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30404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75A2-2DA8-4CC9-90E6-B4718C9ED65B}" type="datetimeFigureOut">
              <a:rPr lang="es-SV" smtClean="0"/>
              <a:t>11/02/2020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6B03-D2F0-42C3-82D1-B7FD309CAA3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32843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75A2-2DA8-4CC9-90E6-B4718C9ED65B}" type="datetimeFigureOut">
              <a:rPr lang="es-SV" smtClean="0"/>
              <a:t>11/02/2020</a:t>
            </a:fld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6B03-D2F0-42C3-82D1-B7FD309CAA3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7687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F75A2-2DA8-4CC9-90E6-B4718C9ED65B}" type="datetimeFigureOut">
              <a:rPr lang="es-SV" smtClean="0"/>
              <a:t>11/02/2020</a:t>
            </a:fld>
            <a:endParaRPr lang="es-SV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D6B03-D2F0-42C3-82D1-B7FD309CAA3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0359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-1252538"/>
            <a:ext cx="12058650" cy="936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03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90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64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1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52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54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51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49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26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031"/>
            <a:ext cx="12192000" cy="696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18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5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72" y="154546"/>
            <a:ext cx="11694017" cy="655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26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31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28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45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3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0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3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61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08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6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37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14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141970"/>
              </p:ext>
            </p:extLst>
          </p:nvPr>
        </p:nvGraphicFramePr>
        <p:xfrm>
          <a:off x="0" y="92074"/>
          <a:ext cx="12192000" cy="6765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92074"/>
                        <a:ext cx="12192000" cy="67659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2564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66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82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031"/>
            <a:ext cx="12192000" cy="696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032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716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06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95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649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15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70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686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6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318053"/>
            <a:ext cx="11315700" cy="620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432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79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263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820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077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282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814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465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342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728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18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325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148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909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4546"/>
            <a:ext cx="12192000" cy="701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449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023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455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318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013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812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93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38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407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517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972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422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0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172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733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042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591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294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21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896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718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047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605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81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508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49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10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702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0</Words>
  <Application>Microsoft Office PowerPoint</Application>
  <PresentationFormat>Panorámica</PresentationFormat>
  <Paragraphs>0</Paragraphs>
  <Slides>75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75</vt:i4>
      </vt:variant>
    </vt:vector>
  </HeadingPairs>
  <TitlesOfParts>
    <vt:vector size="80" baseType="lpstr">
      <vt:lpstr>Arial</vt:lpstr>
      <vt:lpstr>Calibri</vt:lpstr>
      <vt:lpstr>Calibri Light</vt:lpstr>
      <vt:lpstr>Tema de Office</vt:lpstr>
      <vt:lpstr>PDF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Xiomara Guardado</dc:creator>
  <cp:lastModifiedBy>Xiomara Guardado</cp:lastModifiedBy>
  <cp:revision>22</cp:revision>
  <dcterms:created xsi:type="dcterms:W3CDTF">2020-02-06T18:04:12Z</dcterms:created>
  <dcterms:modified xsi:type="dcterms:W3CDTF">2020-02-11T17:51:57Z</dcterms:modified>
</cp:coreProperties>
</file>