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95694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AGOSTO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541721" y="355032"/>
            <a:ext cx="9377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- AGOSTO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=""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238881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=""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=""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=""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=""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$1,747,254.22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1,194,205.84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68.35%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ABCEE87F-5890-4F75-B326-E5041334C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920" y="1578784"/>
            <a:ext cx="10792159" cy="51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325142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5BA7CBE7-45CD-4E0A-AFC8-E407ACFBC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1271" y="888127"/>
            <a:ext cx="9939086" cy="461953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88EED93D-F790-4053-862B-0838CB68C4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93" y="888128"/>
            <a:ext cx="1898151" cy="223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AGOSTO POR OFICINA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4650547D-B054-4560-B6BB-A6524ED4B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190" y="474639"/>
            <a:ext cx="7583150" cy="408532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602BDA52-78E1-4387-B7D8-06DC048B15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3939" y="4662633"/>
            <a:ext cx="6684121" cy="190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=""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=""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=""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81DF8A96-8510-48D0-960C-B43A02DAB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94" y="958394"/>
            <a:ext cx="9175842" cy="502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108</Words>
  <Application>Microsoft Office PowerPoint</Application>
  <PresentationFormat>Personalizado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User</cp:lastModifiedBy>
  <cp:revision>111</cp:revision>
  <cp:lastPrinted>2021-08-16T19:10:26Z</cp:lastPrinted>
  <dcterms:created xsi:type="dcterms:W3CDTF">2020-08-17T23:35:56Z</dcterms:created>
  <dcterms:modified xsi:type="dcterms:W3CDTF">2021-11-06T16:06:38Z</dcterms:modified>
</cp:coreProperties>
</file>