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05/11/2021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95694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JULIO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806206" y="355032"/>
            <a:ext cx="91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- JULIO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339660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$1,723,512.41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1,192,178.09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12EFE9DD-2F92-4BF1-BCFE-4DE93459D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329" y="1578784"/>
            <a:ext cx="10327342" cy="492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8733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565D0A1-57B9-4E80-9B4A-2B73F67BF3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814" y="374358"/>
            <a:ext cx="10162371" cy="419474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9EB2B10-8F61-4B6F-AE31-AC49C031D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2649" y="4683233"/>
            <a:ext cx="2806700" cy="20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JULIO POR OFICINA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272291D-60BB-42A3-BD22-45A01A639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139" y="4705163"/>
            <a:ext cx="6274458" cy="179133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60CA35B-6D8D-4D41-B7F3-36AAD069C2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9741" y="474639"/>
            <a:ext cx="7572518" cy="407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423C53C-A2B0-4FC4-BC8A-82BBD202E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069" y="958394"/>
            <a:ext cx="9165099" cy="50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108</Words>
  <Application>Microsoft Office PowerPoint</Application>
  <PresentationFormat>Panorámica</PresentationFormat>
  <Paragraphs>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99</cp:revision>
  <cp:lastPrinted>2021-08-16T19:10:26Z</cp:lastPrinted>
  <dcterms:created xsi:type="dcterms:W3CDTF">2020-08-17T23:35:56Z</dcterms:created>
  <dcterms:modified xsi:type="dcterms:W3CDTF">2021-11-05T21:48:49Z</dcterms:modified>
</cp:coreProperties>
</file>