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MAYO 2021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1806206" y="355032"/>
            <a:ext cx="9113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/>
              <a:t>SALDOS DE CARTERA DE JULIO 2019, JULIO 2020, ENERO - MAYO 2021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451501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$1,703,224.52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1,193,415.77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70.07%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B92640A0-7ABD-4F9D-9A78-85B0F426D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172" y="1578784"/>
            <a:ext cx="10532429" cy="5013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8733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AEADA79-7E4E-42FE-8463-15A2CCB452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778" y="639597"/>
            <a:ext cx="11274443" cy="4429409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9787EEF-E606-458E-B950-02C0DA5D3A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6360" y="5187583"/>
            <a:ext cx="3048000" cy="155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70139" y="130126"/>
            <a:ext cx="5635982" cy="34451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MAYO POR OFICINA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1B07AE8-1843-4E62-9ED5-149E16752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779" y="516309"/>
            <a:ext cx="7844441" cy="423113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176D2F54-9DF1-44AE-80C5-D96CF22F3D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5752" y="4877566"/>
            <a:ext cx="6344755" cy="1850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052121C-713C-4E46-97F3-124069E4E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1823" y="958394"/>
            <a:ext cx="9307713" cy="510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</TotalTime>
  <Words>108</Words>
  <Application>Microsoft Office PowerPoint</Application>
  <PresentationFormat>Panorámica</PresentationFormat>
  <Paragraphs>23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80</cp:revision>
  <cp:lastPrinted>2020-12-08T19:07:08Z</cp:lastPrinted>
  <dcterms:created xsi:type="dcterms:W3CDTF">2020-08-17T23:35:56Z</dcterms:created>
  <dcterms:modified xsi:type="dcterms:W3CDTF">2021-08-09T14:29:15Z</dcterms:modified>
</cp:coreProperties>
</file>