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ABRIL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806206" y="355032"/>
            <a:ext cx="91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- ABRIL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88572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$1,711,286.64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1,191,450.19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69.62%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DBF4FD40-A4F0-4D4A-A352-313DC2C48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704" y="1720065"/>
            <a:ext cx="10280293" cy="489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3945694" y="701317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8F66560-876F-4582-AB16-84B5D1FEB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2985" y="131567"/>
            <a:ext cx="3048000" cy="12974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5C796EE-05D6-4F6B-A752-1309AFE4B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896" y="1645634"/>
            <a:ext cx="11208207" cy="380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ABRIL POR OFICINA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BBE89BA-0195-4FEB-AD05-CA4CA3E3E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465" y="547263"/>
            <a:ext cx="6901069" cy="3722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6A28B75-DDDE-4C2B-BE86-28B7A8AE03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0886" y="4533567"/>
            <a:ext cx="6750228" cy="196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91ED1E1-2D59-491E-BFB1-AEE5B5C45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143" y="958394"/>
            <a:ext cx="9172106" cy="50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108</Words>
  <Application>Microsoft Office PowerPoint</Application>
  <PresentationFormat>Panorámica</PresentationFormat>
  <Paragraphs>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73</cp:revision>
  <cp:lastPrinted>2020-12-08T19:07:08Z</cp:lastPrinted>
  <dcterms:created xsi:type="dcterms:W3CDTF">2020-08-17T23:35:56Z</dcterms:created>
  <dcterms:modified xsi:type="dcterms:W3CDTF">2021-08-09T14:26:13Z</dcterms:modified>
</cp:coreProperties>
</file>