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E6C1A-67D6-4C4E-BFA0-EB6634BBCC9E}" v="2" dt="2023-10-03T12:23:32.24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57BE6C1A-67D6-4C4E-BFA0-EB6634BBCC9E}"/>
    <pc:docChg chg="undo custSel modSld">
      <pc:chgData name="Jackie Sughey Alvarado de Barrera" userId="ca3f6634-53be-42c4-9425-808eacd600f6" providerId="ADAL" clId="{57BE6C1A-67D6-4C4E-BFA0-EB6634BBCC9E}" dt="2023-10-03T15:07:34.045" v="646" actId="20577"/>
      <pc:docMkLst>
        <pc:docMk/>
      </pc:docMkLst>
      <pc:sldChg chg="modSp mod">
        <pc:chgData name="Jackie Sughey Alvarado de Barrera" userId="ca3f6634-53be-42c4-9425-808eacd600f6" providerId="ADAL" clId="{57BE6C1A-67D6-4C4E-BFA0-EB6634BBCC9E}" dt="2023-09-28T13:36:46.787" v="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57BE6C1A-67D6-4C4E-BFA0-EB6634BBCC9E}" dt="2023-09-28T13:36:46.787" v="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6:50.210" v="623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7BE6C1A-67D6-4C4E-BFA0-EB6634BBCC9E}" dt="2023-10-03T15:06:50.210" v="623" actId="20577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57BE6C1A-67D6-4C4E-BFA0-EB6634BBCC9E}" dt="2023-10-02T19:49:18.061" v="17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57BE6C1A-67D6-4C4E-BFA0-EB6634BBCC9E}" dt="2023-10-03T15:06:32.158" v="607" actId="20577"/>
          <ac:spMkLst>
            <pc:docMk/>
            <pc:sldMk cId="960921223" sldId="258"/>
            <ac:spMk id="21" creationId="{E77F5BFA-490A-41EC-86FA-C3B82C92BBA6}"/>
          </ac:spMkLst>
        </pc:spChg>
        <pc:spChg chg="mod">
          <ac:chgData name="Jackie Sughey Alvarado de Barrera" userId="ca3f6634-53be-42c4-9425-808eacd600f6" providerId="ADAL" clId="{57BE6C1A-67D6-4C4E-BFA0-EB6634BBCC9E}" dt="2023-10-02T19:49:48.342" v="182" actId="20577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57BE6C1A-67D6-4C4E-BFA0-EB6634BBCC9E}" dt="2023-10-03T15:06:40.977" v="616" actId="20577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57BE6C1A-67D6-4C4E-BFA0-EB6634BBCC9E}" dt="2023-10-02T19:50:04.913" v="187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34.045" v="64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7BE6C1A-67D6-4C4E-BFA0-EB6634BBCC9E}" dt="2023-10-03T15:07:34.045" v="64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19.150" v="638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57BE6C1A-67D6-4C4E-BFA0-EB6634BBCC9E}" dt="2023-10-02T19:42:37.053" v="127" actId="20577"/>
          <ac:spMkLst>
            <pc:docMk/>
            <pc:sldMk cId="1006392756" sldId="289"/>
            <ac:spMk id="3" creationId="{664B8046-89A8-4C27-A447-860A03915DDB}"/>
          </ac:spMkLst>
        </pc:spChg>
        <pc:graphicFrameChg chg="modGraphic">
          <ac:chgData name="Jackie Sughey Alvarado de Barrera" userId="ca3f6634-53be-42c4-9425-808eacd600f6" providerId="ADAL" clId="{57BE6C1A-67D6-4C4E-BFA0-EB6634BBCC9E}" dt="2023-10-03T15:07:19.150" v="638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57BE6C1A-67D6-4C4E-BFA0-EB6634BBCC9E}" dt="2023-10-02T20:00:35.739" v="238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57BE6C1A-67D6-4C4E-BFA0-EB6634BBCC9E}" dt="2023-10-02T19:59:28.280" v="230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57BE6C1A-67D6-4C4E-BFA0-EB6634BBCC9E}" dt="2023-10-02T19:55:09.338" v="203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57BE6C1A-67D6-4C4E-BFA0-EB6634BBCC9E}" dt="2023-10-02T20:00:35.739" v="238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57BE6C1A-67D6-4C4E-BFA0-EB6634BBCC9E}" dt="2023-10-02T19:59:30.904" v="2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57BE6C1A-67D6-4C4E-BFA0-EB6634BBCC9E}" dt="2023-10-02T19:59:32.863" v="232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2:45.569" v="306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57BE6C1A-67D6-4C4E-BFA0-EB6634BBCC9E}" dt="2023-10-03T12:22:45.569" v="306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57BE6C1A-67D6-4C4E-BFA0-EB6634BBCC9E}" dt="2023-10-03T12:21:09.798" v="267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8:27.763" v="452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57BE6C1A-67D6-4C4E-BFA0-EB6634BBCC9E}" dt="2023-10-03T12:23:26.757" v="31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57BE6C1A-67D6-4C4E-BFA0-EB6634BBCC9E}" dt="2023-10-03T12:28:27.763" v="452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57BE6C1A-67D6-4C4E-BFA0-EB6634BBCC9E}" dt="2023-10-03T12:28:20.562" v="451" actId="14100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33:50.515" v="492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57BE6C1A-67D6-4C4E-BFA0-EB6634BBCC9E}" dt="2023-09-28T13:38:31.335" v="50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57BE6C1A-67D6-4C4E-BFA0-EB6634BBCC9E}" dt="2023-10-03T12:33:50.515" v="492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57BE6C1A-67D6-4C4E-BFA0-EB6634BBCC9E}" dt="2023-10-03T12:28:51.262" v="458" actId="20577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57BE6C1A-67D6-4C4E-BFA0-EB6634BBCC9E}" dt="2023-10-03T12:29:05.667" v="46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57BE6C1A-67D6-4C4E-BFA0-EB6634BBCC9E}" dt="2023-10-03T12:29:25.226" v="484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44:16.019" v="5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57BE6C1A-67D6-4C4E-BFA0-EB6634BBCC9E}" dt="2023-10-03T12:39:45.604" v="50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57BE6C1A-67D6-4C4E-BFA0-EB6634BBCC9E}" dt="2023-10-03T12:43:31.223" v="542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57BE6C1A-67D6-4C4E-BFA0-EB6634BBCC9E}" dt="2023-10-03T12:41:46.054" v="52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57BE6C1A-67D6-4C4E-BFA0-EB6634BBCC9E}" dt="2023-10-03T12:44:16.019" v="55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57BE6C1A-67D6-4C4E-BFA0-EB6634BBCC9E}" dt="2023-10-03T12:42:19.159" v="53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3:25:54.749" v="600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57BE6C1A-67D6-4C4E-BFA0-EB6634BBCC9E}" dt="2023-10-03T13:24:53.137" v="559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57BE6C1A-67D6-4C4E-BFA0-EB6634BBCC9E}" dt="2023-10-03T13:25:17.981" v="573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57BE6C1A-67D6-4C4E-BFA0-EB6634BBCC9E}" dt="2023-10-03T13:25:27.188" v="581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57BE6C1A-67D6-4C4E-BFA0-EB6634BBCC9E}" dt="2023-10-03T13:25:37.008" v="588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57BE6C1A-67D6-4C4E-BFA0-EB6634BBCC9E}" dt="2023-10-03T13:25:54.749" v="600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57BE6C1A-67D6-4C4E-BFA0-EB6634BBCC9E}" dt="2023-10-03T13:25:02.457" v="565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10D35D66-5259-4E49-8685-25A3815A4652}"/>
    <pc:docChg chg="custSel modSld">
      <pc:chgData name="Jackie Sughey Alvarado de Barrera" userId="ca3f6634-53be-42c4-9425-808eacd600f6" providerId="ADAL" clId="{10D35D66-5259-4E49-8685-25A3815A4652}" dt="2023-07-03T18:43:47.756" v="414" actId="13926"/>
      <pc:docMkLst>
        <pc:docMk/>
      </pc:docMkLst>
      <pc:sldChg chg="modSp mod">
        <pc:chgData name="Jackie Sughey Alvarado de Barrera" userId="ca3f6634-53be-42c4-9425-808eacd600f6" providerId="ADAL" clId="{10D35D66-5259-4E49-8685-25A3815A4652}" dt="2023-07-03T18:16:44.377" v="86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10D35D66-5259-4E49-8685-25A3815A4652}" dt="2023-07-03T18:16:44.377" v="86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9:17.279" v="14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0D35D66-5259-4E49-8685-25A3815A4652}" dt="2023-06-29T20:30:32.641" v="3" actId="33524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10D35D66-5259-4E49-8685-25A3815A4652}" dt="2023-07-03T18:17:37.776" v="10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10D35D66-5259-4E49-8685-25A3815A4652}" dt="2023-07-03T18:18:27.592" v="116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10D35D66-5259-4E49-8685-25A3815A4652}" dt="2023-07-03T18:17:48.841" v="10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10D35D66-5259-4E49-8685-25A3815A4652}" dt="2023-07-03T18:19:17.279" v="142" actId="20577"/>
          <ac:spMkLst>
            <pc:docMk/>
            <pc:sldMk cId="960921223" sldId="258"/>
            <ac:spMk id="25" creationId="{079E88D0-0594-43F3-8617-3B9C34F2B044}"/>
          </ac:spMkLst>
        </pc:spChg>
        <pc:spChg chg="mod">
          <ac:chgData name="Jackie Sughey Alvarado de Barrera" userId="ca3f6634-53be-42c4-9425-808eacd600f6" providerId="ADAL" clId="{10D35D66-5259-4E49-8685-25A3815A4652}" dt="2023-06-29T20:30:47.393" v="6" actId="33524"/>
          <ac:spMkLst>
            <pc:docMk/>
            <pc:sldMk cId="960921223" sldId="258"/>
            <ac:spMk id="26" creationId="{FBD5B8C1-D2D2-40B1-9D49-0EA10CE1F2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7:01.259" v="89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10D35D66-5259-4E49-8685-25A3815A4652}" dt="2023-07-03T18:17:01.259" v="89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4:49.295" v="191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10D35D66-5259-4E49-8685-25A3815A4652}" dt="2023-07-03T18:24:31.290" v="183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10D35D66-5259-4E49-8685-25A3815A4652}" dt="2023-07-03T18:23:15.221" v="15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10D35D66-5259-4E49-8685-25A3815A4652}" dt="2023-07-03T18:24:20.243" v="180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10D35D66-5259-4E49-8685-25A3815A4652}" dt="2023-07-03T18:24:44.201" v="188" actId="20577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10D35D66-5259-4E49-8685-25A3815A4652}" dt="2023-07-03T18:24:49.295" v="191" actId="20577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7:31.992" v="234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10D35D66-5259-4E49-8685-25A3815A4652}" dt="2023-07-03T18:27:31.992" v="234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10D35D66-5259-4E49-8685-25A3815A4652}" dt="2023-07-03T18:27:09.969" v="223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0:03.586" v="274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10D35D66-5259-4E49-8685-25A3815A4652}" dt="2023-07-03T18:27:55.385" v="24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10D35D66-5259-4E49-8685-25A3815A4652}" dt="2023-07-03T18:29:39.293" v="26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10D35D66-5259-4E49-8685-25A3815A4652}" dt="2023-07-03T18:30:03.586" v="274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3:31.136" v="310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10D35D66-5259-4E49-8685-25A3815A4652}" dt="2023-07-03T18:32:26.162" v="281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10D35D66-5259-4E49-8685-25A3815A4652}" dt="2023-07-03T18:32:55.732" v="288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10D35D66-5259-4E49-8685-25A3815A4652}" dt="2023-07-03T18:33:10.842" v="296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10D35D66-5259-4E49-8685-25A3815A4652}" dt="2023-07-03T18:33:31.136" v="310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2:15.393" v="368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10D35D66-5259-4E49-8685-25A3815A4652}" dt="2023-07-03T18:38:13.904" v="338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10D35D66-5259-4E49-8685-25A3815A4652}" dt="2023-07-03T18:39:43.764" v="35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10D35D66-5259-4E49-8685-25A3815A4652}" dt="2023-07-03T18:38:33.562" v="34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10D35D66-5259-4E49-8685-25A3815A4652}" dt="2023-07-03T18:40:54.389" v="362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10D35D66-5259-4E49-8685-25A3815A4652}" dt="2023-07-03T18:42:15.393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3:47.756" v="414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10D35D66-5259-4E49-8685-25A3815A4652}" dt="2023-07-03T18:42:43.584" v="37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10D35D66-5259-4E49-8685-25A3815A4652}" dt="2023-07-03T18:43:09.366" v="38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10D35D66-5259-4E49-8685-25A3815A4652}" dt="2023-07-03T18:43:18.974" v="3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10D35D66-5259-4E49-8685-25A3815A4652}" dt="2023-07-03T18:43:28.339" v="402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10D35D66-5259-4E49-8685-25A3815A4652}" dt="2023-07-03T18:43:47.756" v="41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10D35D66-5259-4E49-8685-25A3815A4652}" dt="2023-07-03T18:42:57.773" v="38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3/10/2023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9,311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204,444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330,118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9,620 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3,573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19,113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4,773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52322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Se detalla la producción realizada y que está en sistemas al 30 de septiembre 2023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66260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CENTROS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centros, en los cuales las mujeres embarazadas que viven lejos de un hospital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2,289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enero-septiembre 2023.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en los centros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3.8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5,783</a:t>
            </a:r>
            <a:r>
              <a:rPr lang="es-MX" sz="1200" b="1" dirty="0">
                <a:latin typeface="Palatino Linotype" panose="02040502050505030304" pitchFamily="18" charset="0"/>
              </a:rPr>
              <a:t> </a:t>
            </a:r>
            <a:r>
              <a:rPr lang="es-MX" sz="1200" dirty="0">
                <a:latin typeface="Palatino Linotype" panose="02040502050505030304" pitchFamily="18" charset="0"/>
              </a:rPr>
              <a:t>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11,640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2,238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5,338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médica,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566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108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633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191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8,959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6,458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6,561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3,919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3,262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59,075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317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32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dos trimestres 2023, realizaron </a:t>
            </a:r>
            <a:r>
              <a:rPr lang="es-MX" sz="1400" b="1" dirty="0">
                <a:latin typeface="Palatino Linotype" panose="02040502050505030304" pitchFamily="18" charset="0"/>
              </a:rPr>
              <a:t>123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35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26,862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10,947</a:t>
            </a:r>
            <a:r>
              <a:rPr lang="es-MX" sz="1400" dirty="0">
                <a:latin typeface="Palatino Linotype" panose="02040502050505030304" pitchFamily="18" charset="0"/>
              </a:rPr>
              <a:t> atenciones  y </a:t>
            </a:r>
            <a:r>
              <a:rPr lang="es-MX" sz="1400" b="1" dirty="0">
                <a:latin typeface="Palatino Linotype" panose="02040502050505030304" pitchFamily="18" charset="0"/>
              </a:rPr>
              <a:t>17,525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150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474297" y="4927493"/>
            <a:ext cx="2924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>
                <a:solidFill>
                  <a:srgbClr val="002060"/>
                </a:solidFill>
              </a:rPr>
              <a:t>HA BRINDADO</a:t>
            </a:r>
          </a:p>
          <a:p>
            <a:endParaRPr lang="es-SV" sz="1600" b="1" dirty="0">
              <a:solidFill>
                <a:srgbClr val="002060"/>
              </a:solidFill>
            </a:endParaRPr>
          </a:p>
          <a:p>
            <a:r>
              <a:rPr lang="es-SV" sz="1600" b="1" dirty="0">
                <a:solidFill>
                  <a:srgbClr val="002060"/>
                </a:solidFill>
              </a:rPr>
              <a:t>Atenciones           Emergencias      </a:t>
            </a:r>
          </a:p>
          <a:p>
            <a:r>
              <a:rPr lang="es-SV" sz="1600" b="1" dirty="0"/>
              <a:t>    15,347                   3,758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5,094,646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965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3,932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  <a:p>
            <a:r>
              <a:rPr lang="es-SV" sz="1300" dirty="0">
                <a:latin typeface="Palatino Linotype" panose="02040502050505030304" pitchFamily="18" charset="0"/>
              </a:rPr>
              <a:t>418 pruebas de VIH realizadas</a:t>
            </a:r>
          </a:p>
          <a:p>
            <a:r>
              <a:rPr lang="es-SV" sz="1300" dirty="0">
                <a:latin typeface="Palatino Linotype" panose="02040502050505030304" pitchFamily="18" charset="0"/>
              </a:rPr>
              <a:t>314 emergencias atendidas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8891319" y="4740412"/>
            <a:ext cx="26175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3,963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médicas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3,528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79 sintomáticos respiratorios identificados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136,369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35,438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65479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1,139,965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3195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104,418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123,886 procedimientos odontológicos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03/10/2023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273452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5,574 inscripciones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743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14,323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2,546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11,777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2,537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2,691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2,088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58,402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</TotalTime>
  <Words>845</Words>
  <Application>Microsoft Office PowerPoint</Application>
  <PresentationFormat>Panorámica</PresentationFormat>
  <Paragraphs>121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38</cp:revision>
  <dcterms:created xsi:type="dcterms:W3CDTF">2021-01-28T16:05:24Z</dcterms:created>
  <dcterms:modified xsi:type="dcterms:W3CDTF">2023-10-03T17:53:45Z</dcterms:modified>
</cp:coreProperties>
</file>