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E7DC7-144B-4A00-9D39-F882AC7CF557}" v="237" dt="2021-05-03T19:21:22.16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3/5/2021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8.jpe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295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 – MARZO 2021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3,474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63,835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28530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82,299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2,072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1,468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4,939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225663" y="6421940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1,293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Comunitarias de Salud Familiar (UCSF)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2600" y="5773336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27642"/>
              </p:ext>
            </p:extLst>
          </p:nvPr>
        </p:nvGraphicFramePr>
        <p:xfrm>
          <a:off x="3738522" y="2973031"/>
          <a:ext cx="5663624" cy="2725903"/>
        </p:xfrm>
        <a:graphic>
          <a:graphicData uri="http://schemas.openxmlformats.org/drawingml/2006/table">
            <a:tbl>
              <a:tblPr firstRow="1" firstCol="1" bandRow="1"/>
              <a:tblGrid>
                <a:gridCol w="412390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4731084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  <a:gridCol w="520150">
                  <a:extLst>
                    <a:ext uri="{9D8B030D-6E8A-4147-A177-3AD203B41FA5}">
                      <a16:colId xmlns:a16="http://schemas.microsoft.com/office/drawing/2014/main" val="3130579058"/>
                    </a:ext>
                  </a:extLst>
                </a:gridCol>
              </a:tblGrid>
              <a:tr h="333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comunitarias de Salud Familiar 24 horas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comunitarias de Salud Familiar Fines de semana y días festivos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pic>
        <p:nvPicPr>
          <p:cNvPr id="2050" name="Picture 2" descr="Fosalud constata necesidades prioritarias en Hogares de Espera Materna de  todo el país">
            <a:extLst>
              <a:ext uri="{FF2B5EF4-FFF2-40B4-BE49-F238E27FC236}">
                <a16:creationId xmlns:a16="http://schemas.microsoft.com/office/drawing/2014/main" id="{49A15D6C-674E-4568-A183-2368A048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6" y="3526811"/>
            <a:ext cx="2473802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512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embarazadas alojadas de enero a marzo, de las cuales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452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fueron por fecha próxima de parto y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60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por otras causas. Las edades de atención:  12 a 44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256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9252615" y="5446928"/>
            <a:ext cx="195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1621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250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3076" name="Picture 4" descr="Fosalud on Twitter: &quot;La horticultura (cultivo de plantas), es una de las  terapias ocupacionales que recibirán los pacientes en este CPTA como parte  de su tratamiento. Mediante dicha terapia desarrollarán facultades  cognitivas,">
            <a:extLst>
              <a:ext uri="{FF2B5EF4-FFF2-40B4-BE49-F238E27FC236}">
                <a16:creationId xmlns:a16="http://schemas.microsoft.com/office/drawing/2014/main" id="{DB9A5B63-DCBC-47D3-872C-187E63E0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8" y="9561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17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103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62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97995" y="2706308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790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634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313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612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411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98" y="3590362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447962" y="1208854"/>
            <a:ext cx="3778899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635963" y="2578238"/>
            <a:ext cx="37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>
                <a:latin typeface="Palatino Linotype" panose="02040502050505030304" pitchFamily="18" charset="0"/>
              </a:rPr>
              <a:t>18,397 atenciones brindadas por unidades móviles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" y="3670291"/>
            <a:ext cx="2619375" cy="1600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D764D0-85C7-420C-99C7-BFA18C6407DC}"/>
              </a:ext>
            </a:extLst>
          </p:cNvPr>
          <p:cNvSpPr txBox="1"/>
          <p:nvPr/>
        </p:nvSpPr>
        <p:spPr>
          <a:xfrm>
            <a:off x="138275" y="5401473"/>
            <a:ext cx="316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4,002</a:t>
            </a:r>
            <a:r>
              <a:rPr lang="es-SV" sz="1400" dirty="0">
                <a:latin typeface="Palatino Linotype" panose="02040502050505030304" pitchFamily="18" charset="0"/>
              </a:rPr>
              <a:t> atenciones odontológicas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7B12C7-B4D6-47EB-9D6C-6545E87AF909}"/>
              </a:ext>
            </a:extLst>
          </p:cNvPr>
          <p:cNvSpPr txBox="1"/>
          <p:nvPr/>
        </p:nvSpPr>
        <p:spPr>
          <a:xfrm>
            <a:off x="3805669" y="5394550"/>
            <a:ext cx="308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14,573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medicas curativas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286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preventivas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398" y="2325858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8001942" y="1159303"/>
            <a:ext cx="3227275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3521949-5E18-4833-973A-E4EB53C4A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216" y="4339272"/>
            <a:ext cx="3228975" cy="8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400,127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187,005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301800" y="4860379"/>
            <a:ext cx="33119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2,033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 impartidas, con un promedio de 13 asistentes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184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581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medicas 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461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1,406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18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COMUNITARIAS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166 Unidades Comunitarias de Salud Familiar (UCSF)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Hipertensión arterial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35,316</a:t>
            </a:r>
            <a:r>
              <a:rPr lang="es-SV" sz="1300" dirty="0">
                <a:latin typeface="Palatino Linotype" panose="02040502050505030304" pitchFamily="18" charset="0"/>
              </a:rPr>
              <a:t> 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6,601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1942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101,874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101,874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9,901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03/05/2021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79" y="58656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COMUNITARIAS DE SALUD FAMILIAR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0" y="42175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1051571" y="2884385"/>
            <a:ext cx="2619374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1,027</a:t>
            </a:r>
            <a:r>
              <a:rPr lang="es-SV" sz="1300" dirty="0">
                <a:latin typeface="Palatino Linotype" panose="02040502050505030304" pitchFamily="18" charset="0"/>
              </a:rPr>
              <a:t> inscripciones en menores de 1 año.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1,020</a:t>
            </a:r>
            <a:r>
              <a:rPr lang="es-SV" sz="1300" dirty="0">
                <a:latin typeface="Palatino Linotype" panose="02040502050505030304" pitchFamily="18" charset="0"/>
              </a:rPr>
              <a:t> en niños de 1 a 9 años.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8,852 </a:t>
            </a:r>
            <a:r>
              <a:rPr lang="es-SV" sz="1300" dirty="0">
                <a:latin typeface="Palatino Linotype" panose="02040502050505030304" pitchFamily="18" charset="0"/>
              </a:rPr>
              <a:t>controles infantiles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962026" y="6028978"/>
            <a:ext cx="261937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1,362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4,600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1,316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1,044</a:t>
            </a:r>
            <a:r>
              <a:rPr lang="es-SV" sz="1300" dirty="0">
                <a:latin typeface="Palatino Linotype" panose="02040502050505030304" pitchFamily="18" charset="0"/>
              </a:rPr>
              <a:t> 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118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15,734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823</Words>
  <Application>Microsoft Office PowerPoint</Application>
  <PresentationFormat>Panorámica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COMUNITARIAS DE SALUD FAMILIAR</vt:lpstr>
      <vt:lpstr>UNIDADES COMUNITARIAS DE SALUD FAMILIAR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26</cp:revision>
  <dcterms:created xsi:type="dcterms:W3CDTF">2021-01-28T16:05:24Z</dcterms:created>
  <dcterms:modified xsi:type="dcterms:W3CDTF">2021-05-03T19:35:20Z</dcterms:modified>
</cp:coreProperties>
</file>