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9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11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14</a:t>
            </a:r>
          </a:p>
          <a:p>
            <a:r>
              <a:rPr lang="es-SV" sz="1800" dirty="0"/>
              <a:t>Hombres 9</a:t>
            </a:r>
          </a:p>
          <a:p>
            <a:r>
              <a:rPr lang="es-SV" sz="1800" dirty="0"/>
              <a:t>Total empleados 23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12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 2</a:t>
            </a:r>
          </a:p>
          <a:p>
            <a:r>
              <a:rPr lang="es-SV" sz="1800" dirty="0"/>
              <a:t>Total empleadas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6</a:t>
            </a:r>
          </a:p>
          <a:p>
            <a:r>
              <a:rPr lang="es-SV" sz="1800" dirty="0"/>
              <a:t>Total empleadas: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/>
              <a:t>La Junta Directiva estará integrada de la siguiente manera:  </a:t>
            </a:r>
          </a:p>
          <a:p>
            <a:r>
              <a:rPr lang="es-SV" sz="5200" dirty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/>
              <a:t>b) Un representante permanente del Instituto Salvadoreño de Rehabilitación de Inválidos;</a:t>
            </a:r>
          </a:p>
          <a:p>
            <a:r>
              <a:rPr lang="es-SV" sz="5200" dirty="0"/>
              <a:t>c) Un representante permanente del Ministerio de Salud Pública y Asistencia Social; </a:t>
            </a:r>
          </a:p>
          <a:p>
            <a:r>
              <a:rPr lang="es-SV" sz="5200" dirty="0"/>
              <a:t>d) Un representante del Ministerio de Trabajo y Previsión Social; </a:t>
            </a:r>
          </a:p>
          <a:p>
            <a:r>
              <a:rPr lang="es-SV" sz="5200" dirty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/>
              <a:t>f) Un representante permanente del Instituto de Previsión Social de la Fuerza Armada; y,  </a:t>
            </a:r>
          </a:p>
          <a:p>
            <a:r>
              <a:rPr lang="es-SV" sz="5200" dirty="0"/>
              <a:t>g) Dos representantes de las Asociaciones de Lisiados y Discapacitados que hayan servido en el FMLN, electos conforme a sus estatutos. </a:t>
            </a:r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8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funcionarios  17</a:t>
            </a:r>
          </a:p>
          <a:p>
            <a:pPr marL="0" indent="0">
              <a:buNone/>
            </a:pPr>
            <a:r>
              <a:rPr lang="es-SV" dirty="0"/>
              <a:t>    </a:t>
            </a:r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25</a:t>
            </a:r>
          </a:p>
          <a:p>
            <a:r>
              <a:rPr lang="es-SV" sz="1800" dirty="0"/>
              <a:t>Total empleados 25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22</a:t>
            </a:r>
          </a:p>
          <a:p>
            <a:r>
              <a:rPr lang="es-SV" sz="1800" dirty="0"/>
              <a:t>Total empleados: 22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Mujer 1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Total empleados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empleadas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 9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empleados: 8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endParaRPr lang="es-SV" sz="1800" b="1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Mujeres: 1</a:t>
            </a:r>
          </a:p>
          <a:p>
            <a:r>
              <a:rPr lang="es-SV" sz="1800" dirty="0"/>
              <a:t>Total empleados: 1</a:t>
            </a:r>
          </a:p>
          <a:p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acción.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beneficiarios.</a:t>
            </a:r>
          </a:p>
          <a:p>
            <a:pPr marL="0" indent="0" algn="just">
              <a:buNone/>
            </a:pPr>
            <a:r>
              <a:rPr lang="es-SV" sz="1800" dirty="0"/>
              <a:t> 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Evaluadora</a:t>
            </a:r>
            <a:r>
              <a:rPr lang="es-SV" sz="1800" dirty="0"/>
              <a:t>.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empleadas .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3348</TotalTime>
  <Words>2518</Words>
  <Application>Microsoft Office PowerPoint</Application>
  <PresentationFormat>Panorámica</PresentationFormat>
  <Paragraphs>268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389</cp:revision>
  <cp:lastPrinted>2017-08-30T20:44:38Z</cp:lastPrinted>
  <dcterms:created xsi:type="dcterms:W3CDTF">2017-08-29T16:46:27Z</dcterms:created>
  <dcterms:modified xsi:type="dcterms:W3CDTF">2022-06-10T17:36:30Z</dcterms:modified>
</cp:coreProperties>
</file>