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10/6/2022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 el archivo  principal  de  la  institución,  así  como  sus  archivos secundarios,  periféricos,  de  gestión y demás relacionados  con la administración de los documentos de la institución, para su adecuada organización, conservación y administración.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establecimiento de condiciones para la incorporación de la vida productiva de las y los beneficiarios, mediante la adecuada administración efectiva del Fondo Rotativo para el otorgamiento de créditos para vivienda, tierra y producción.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9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733778"/>
            <a:ext cx="11377187" cy="5886334"/>
          </a:xfrm>
          <a:prstGeom prst="rect">
            <a:avLst/>
          </a:prstGeom>
        </p:spPr>
      </p:pic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la atención efectiva a la población beneficiaria, así como el otorgamiento de las prestaciones económicas, en salud y especies.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empleadas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rehabilitación social y productiva de las y los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9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11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reparar y proveer prótesis, ortesis y calzado ortopédico a la población beneficiaria, a través de un servicio oportuno y de calidad  en apoyo a su rehabilitación, para mejorar su desempeño en el campo laboral e incorporación a la vida social y productiva.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5</a:t>
            </a:r>
          </a:p>
          <a:p>
            <a:r>
              <a:rPr lang="es-SV" sz="1800" dirty="0"/>
              <a:t>Total empleados 10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y los beneficiarios con discapacidad, para alcanzar su rehabilitación física que permita su incorporación a la vida social y productiva.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13</a:t>
            </a:r>
          </a:p>
          <a:p>
            <a:r>
              <a:rPr lang="es-SV" sz="1800" dirty="0"/>
              <a:t>Hombres 8</a:t>
            </a:r>
          </a:p>
          <a:p>
            <a:r>
              <a:rPr lang="es-SV" sz="1800" dirty="0"/>
              <a:t>Total empleados 21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</a:p>
          <a:p>
            <a:pPr marL="0" indent="0" algn="just">
              <a:buNone/>
            </a:pPr>
            <a:r>
              <a:rPr lang="es-SV" sz="1800" b="1" dirty="0"/>
              <a:t>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8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12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Dar soporte técnico y apoyo logístico a las unidades organizativas de FOPROLYD, mediante la  automatización de los sistemas de información existentes, disponiendo de la Plataforma de Tecnologías de Información y Comunicación en un ambiente actualizado,  que permita la operatividad eficaz y eficiente de las unidades usuarias del servicio, que a su vez generen información fiable y oportuna que facilite la toma de decisiones de los mandos ejecutivos de FOPROLYD.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Mujer 1</a:t>
            </a:r>
          </a:p>
          <a:p>
            <a:r>
              <a:rPr lang="es-SV" sz="1800" dirty="0"/>
              <a:t>Total empleados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 2</a:t>
            </a:r>
          </a:p>
          <a:p>
            <a:r>
              <a:rPr lang="es-SV" sz="1800" dirty="0"/>
              <a:t>Total empleadas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Total empleadas: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/>
              <a:t>La Junta Directiva estará integrada de la siguiente manera:  </a:t>
            </a:r>
          </a:p>
          <a:p>
            <a:r>
              <a:rPr lang="es-SV" sz="5200" dirty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/>
              <a:t>b) Un representante permanente del Instituto Salvadoreño de Rehabilitación de Inválidos;</a:t>
            </a:r>
          </a:p>
          <a:p>
            <a:r>
              <a:rPr lang="es-SV" sz="5200" dirty="0"/>
              <a:t>c) Un representante permanente del Ministerio de Salud Pública y Asistencia Social; </a:t>
            </a:r>
          </a:p>
          <a:p>
            <a:r>
              <a:rPr lang="es-SV" sz="5200" dirty="0"/>
              <a:t>d) Un representante del Ministerio de Trabajo y Previsión Social; </a:t>
            </a:r>
          </a:p>
          <a:p>
            <a:r>
              <a:rPr lang="es-SV" sz="5200" dirty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/>
              <a:t>f) Un representante permanente del Instituto de Previsión Social de la Fuerza Armada; y,  </a:t>
            </a:r>
          </a:p>
          <a:p>
            <a:r>
              <a:rPr lang="es-SV" sz="5200" dirty="0"/>
              <a:t>g) Dos representantes de las Asociaciones de Lisiados y Discapacitados que hayan servido en el FMLN, electos conforme a sus estatutos. </a:t>
            </a:r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Mujeres 8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9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funcionarios  17</a:t>
            </a:r>
          </a:p>
          <a:p>
            <a:pPr marL="0" indent="0">
              <a:buNone/>
            </a:pPr>
            <a:r>
              <a:rPr lang="es-SV" dirty="0"/>
              <a:t>    </a:t>
            </a:r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Salvador..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6</a:t>
            </a:r>
          </a:p>
          <a:p>
            <a:r>
              <a:rPr lang="es-SV" sz="1800" dirty="0"/>
              <a:t>Total empleados 11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25</a:t>
            </a:r>
          </a:p>
          <a:p>
            <a:r>
              <a:rPr lang="es-SV" sz="1800" dirty="0"/>
              <a:t>Total empleados 25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22</a:t>
            </a:r>
          </a:p>
          <a:p>
            <a:r>
              <a:rPr lang="es-SV" sz="1800" dirty="0"/>
              <a:t>Total empleados: 22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 las estrategias que permiten la Reinserción Social y Productiva de las y los beneficiarios de FOPROLYD, conforme a los objetivos, políticas y normas institucionales.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Hombres 2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Total empleados 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 6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4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empleadas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3</a:t>
            </a:r>
          </a:p>
          <a:p>
            <a:r>
              <a:rPr lang="es-SV" sz="1800" dirty="0"/>
              <a:t>Total empleados 5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b="1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4</a:t>
            </a:r>
          </a:p>
          <a:p>
            <a:r>
              <a:rPr lang="es-SV" sz="1800" dirty="0"/>
              <a:t>Total empleados  7</a:t>
            </a:r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y operativizar las actividades administrativas y de campo del Programa de Apoyo a la Reinserción Laboral y Productiva de las y los beneficiarios de FOPROLYD,  así como de sus procedimientos relacionados.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4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5</a:t>
            </a:r>
          </a:p>
          <a:p>
            <a:r>
              <a:rPr lang="es-SV" sz="1800" dirty="0"/>
              <a:t>Hombres 2</a:t>
            </a:r>
          </a:p>
          <a:p>
            <a:r>
              <a:rPr lang="es-SV" sz="1800" dirty="0"/>
              <a:t>Total empleados: 7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</a:t>
            </a:r>
          </a:p>
          <a:p>
            <a:pPr marL="0" indent="0" algn="just">
              <a:buNone/>
            </a:pPr>
            <a:endParaRPr lang="es-SV" sz="1800" dirty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Total empleados: 0</a:t>
            </a:r>
          </a:p>
          <a:p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apoyo a las diferentes Unidades de Gestión en el diseño, consolidación, comunicación y actualización de sus procesos para garantizar la satisfacción de nuestros beneficiarios.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/>
              <a:t>Mujeres 2</a:t>
            </a:r>
          </a:p>
          <a:p>
            <a:r>
              <a:rPr lang="es-SV" sz="1800" dirty="0"/>
              <a:t>Hombres 1</a:t>
            </a:r>
          </a:p>
          <a:p>
            <a:r>
              <a:rPr lang="es-SV" sz="1800" dirty="0"/>
              <a:t>Total empleados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 las actividades inherentes, de acuerdo a sus competencias y mandatos institucionales; liderar el proceso de formulación de la Política Institucional de Igualdad y No Discriminación y su respectivo plan de acción</a:t>
            </a:r>
          </a:p>
          <a:p>
            <a:pPr marL="0" indent="0" algn="just">
              <a:buNone/>
            </a:pPr>
            <a:endParaRPr lang="es-SV" sz="1800" dirty="0"/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Total empleadas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beneficiarios.</a:t>
            </a:r>
          </a:p>
          <a:p>
            <a:pPr marL="0" indent="0" algn="just">
              <a:buNone/>
            </a:pPr>
            <a:r>
              <a:rPr lang="es-SV" sz="1800" dirty="0"/>
              <a:t> </a:t>
            </a:r>
          </a:p>
          <a:p>
            <a:r>
              <a:rPr lang="es-SV" sz="1800" dirty="0"/>
              <a:t>Mujeres 1</a:t>
            </a:r>
          </a:p>
          <a:p>
            <a:r>
              <a:rPr lang="es-SV" sz="1800" dirty="0"/>
              <a:t>Hombres 0</a:t>
            </a:r>
          </a:p>
          <a:p>
            <a:r>
              <a:rPr lang="es-SV" sz="1800" dirty="0"/>
              <a:t>Total empleados 1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Evaluadora</a:t>
            </a:r>
            <a:r>
              <a:rPr lang="es-SV" sz="1800" dirty="0"/>
              <a:t>.</a:t>
            </a:r>
          </a:p>
          <a:p>
            <a:pPr marL="0" indent="0">
              <a:buNone/>
            </a:pPr>
            <a:endParaRPr lang="es-SV" sz="1800" dirty="0"/>
          </a:p>
          <a:p>
            <a:r>
              <a:rPr lang="es-SV" sz="1800" dirty="0"/>
              <a:t>Mujeres 3</a:t>
            </a:r>
          </a:p>
          <a:p>
            <a:r>
              <a:rPr lang="es-SV" sz="1800" dirty="0"/>
              <a:t>Total empleadas 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3209</TotalTime>
  <Words>2513</Words>
  <Application>Microsoft Office PowerPoint</Application>
  <PresentationFormat>Panorámica</PresentationFormat>
  <Paragraphs>258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382</cp:revision>
  <cp:lastPrinted>2017-08-30T20:44:38Z</cp:lastPrinted>
  <dcterms:created xsi:type="dcterms:W3CDTF">2017-08-29T16:46:27Z</dcterms:created>
  <dcterms:modified xsi:type="dcterms:W3CDTF">2022-06-10T20:08:04Z</dcterms:modified>
</cp:coreProperties>
</file>