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82" d="100"/>
          <a:sy n="82" d="100"/>
        </p:scale>
        <p:origin x="2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12/10/2020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Karen Aracely Aguillón de Alfaro.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Sra. Claudia Gil,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Herbert Ramírez.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Alex Enrique </a:t>
            </a:r>
            <a:r>
              <a:rPr lang="es-SV" sz="1800" b="1" dirty="0" err="1" smtClean="0"/>
              <a:t>Doradea</a:t>
            </a:r>
            <a:r>
              <a:rPr lang="es-SV" sz="1800" b="1" dirty="0" smtClean="0"/>
              <a:t> Silva.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David Antonio Flores Meza,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Nohemí Estévez.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/>
              <a:t>Licda. Bárbara Ivette Valle Parada.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Marco Aponte.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Isidro Fernández.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Carmen Velasco de Oliva.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Dr. Mauro </a:t>
            </a:r>
            <a:r>
              <a:rPr lang="es-SV" sz="1800" b="1" dirty="0"/>
              <a:t>Iglesias</a:t>
            </a:r>
            <a:r>
              <a:rPr lang="es-SV" sz="1800" b="1" dirty="0" smtClean="0"/>
              <a:t>. Jefe Interino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Margarita Chávez de Ángel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Edgar Crisóstomo.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Silvia </a:t>
            </a:r>
            <a:r>
              <a:rPr lang="es-SV" sz="1800" b="1" dirty="0"/>
              <a:t>Guadalupe Ramírez </a:t>
            </a:r>
            <a:r>
              <a:rPr lang="es-SV" sz="1800" b="1" dirty="0" smtClean="0"/>
              <a:t>Roque,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Mauro Iglesias.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12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Alejandro González.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Marvin Alexis Peña </a:t>
            </a:r>
            <a:r>
              <a:rPr lang="es-SV" sz="1800" b="1" dirty="0" err="1" smtClean="0"/>
              <a:t>Pleitez</a:t>
            </a:r>
            <a:r>
              <a:rPr lang="es-SV" sz="1800" b="1" dirty="0" smtClean="0"/>
              <a:t>, Jefe Interino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</a:t>
            </a:r>
            <a:r>
              <a:rPr lang="es-SV" sz="1800" b="1" dirty="0"/>
              <a:t>Eberhardo </a:t>
            </a:r>
            <a:r>
              <a:rPr lang="es-SV" sz="1800" b="1" dirty="0" smtClean="0"/>
              <a:t>Argueta.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 1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Jennifer </a:t>
            </a:r>
            <a:r>
              <a:rPr lang="es-SV" sz="1800" b="1" dirty="0" err="1" smtClean="0"/>
              <a:t>Yanmileth</a:t>
            </a:r>
            <a:r>
              <a:rPr lang="es-SV" sz="1800" b="1" dirty="0" smtClean="0"/>
              <a:t> Aguilera Natividad.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Total empleadas: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b="1" dirty="0">
                <a:solidFill>
                  <a:prstClr val="black"/>
                </a:solidFill>
              </a:rPr>
              <a:t>Nombre </a:t>
            </a:r>
            <a:r>
              <a:rPr lang="es-SV" sz="4800" b="1" dirty="0" smtClean="0">
                <a:solidFill>
                  <a:prstClr val="black"/>
                </a:solidFill>
              </a:rPr>
              <a:t>del funcionario: </a:t>
            </a:r>
          </a:p>
          <a:p>
            <a:pPr lvl="0"/>
            <a:r>
              <a:rPr lang="es-SV" sz="4800" dirty="0" smtClean="0">
                <a:solidFill>
                  <a:prstClr val="black"/>
                </a:solidFill>
              </a:rPr>
              <a:t>Mujeres </a:t>
            </a:r>
            <a:r>
              <a:rPr lang="es-SV" sz="4800" dirty="0">
                <a:solidFill>
                  <a:prstClr val="black"/>
                </a:solidFill>
              </a:rPr>
              <a:t>6</a:t>
            </a:r>
            <a:r>
              <a:rPr lang="es-SV" sz="4800" dirty="0" smtClean="0">
                <a:solidFill>
                  <a:prstClr val="black"/>
                </a:solidFill>
              </a:rPr>
              <a:t> 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15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Sr. Rafael Benigno Carranza, Jefe </a:t>
            </a:r>
            <a:r>
              <a:rPr lang="es-SV" sz="1800" b="1" dirty="0" smtClean="0"/>
              <a:t>Interino</a:t>
            </a: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</a:t>
            </a:r>
            <a:r>
              <a:rPr lang="es-SV" sz="1800" b="1" dirty="0"/>
              <a:t>Reynaldo Augusto Pineda García.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Sr. Rafael Benigno </a:t>
            </a:r>
            <a:r>
              <a:rPr lang="es-SV" sz="1800" b="1" dirty="0" smtClean="0"/>
              <a:t>Carranza.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Julio Sensente.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25</a:t>
            </a:r>
          </a:p>
          <a:p>
            <a:r>
              <a:rPr lang="es-SV" sz="1800" dirty="0" smtClean="0"/>
              <a:t>Total empleados 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20</a:t>
            </a:r>
          </a:p>
          <a:p>
            <a:r>
              <a:rPr lang="es-SV" sz="1800" dirty="0" smtClean="0"/>
              <a:t>Total empleados: 20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Nicolás Marroquín.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Aída </a:t>
            </a:r>
            <a:r>
              <a:rPr lang="es-SV" sz="1800" b="1" dirty="0"/>
              <a:t>U</a:t>
            </a:r>
            <a:r>
              <a:rPr lang="es-SV" sz="1800" b="1" dirty="0" smtClean="0"/>
              <a:t>rbina.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0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Juan Nolasco.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r>
              <a:rPr lang="es-SV" sz="1800" b="1" dirty="0" smtClean="0"/>
              <a:t>Nombre de la funcionaria: Dra. Silvia Nora González de Rivera.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 </a:t>
            </a:r>
            <a:r>
              <a:rPr lang="es-SV" sz="1800" dirty="0"/>
              <a:t>7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Susana Vargas.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Ambrosio </a:t>
            </a:r>
            <a:r>
              <a:rPr lang="es-SV" sz="1800" b="1" dirty="0" err="1" smtClean="0"/>
              <a:t>Arróliga</a:t>
            </a:r>
            <a:r>
              <a:rPr lang="es-SV" sz="1800" b="1" dirty="0" smtClean="0"/>
              <a:t> Cubas.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6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empleados: </a:t>
            </a:r>
            <a:r>
              <a:rPr lang="es-SV" sz="1800" dirty="0"/>
              <a:t>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Ing. Mirna Nieto.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Total empleados: 0</a:t>
            </a:r>
          </a:p>
          <a:p>
            <a:endParaRPr lang="es-SV" sz="1800" dirty="0" smtClean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Renato Mayorga.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</a:t>
            </a:r>
            <a:r>
              <a:rPr lang="es-SV" sz="1800" smtClean="0"/>
              <a:t>empleados 1</a:t>
            </a:r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Iris </a:t>
            </a:r>
            <a:r>
              <a:rPr lang="es-SV" sz="1800" b="1" dirty="0" err="1" smtClean="0"/>
              <a:t>Nathaly</a:t>
            </a:r>
            <a:r>
              <a:rPr lang="es-SV" sz="1800" b="1" dirty="0" smtClean="0"/>
              <a:t> Melgar Mercado.  Jefa Interina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</a:t>
            </a:r>
            <a:r>
              <a:rPr lang="es-SV" sz="1800" b="1" dirty="0"/>
              <a:t>Elder </a:t>
            </a:r>
            <a:r>
              <a:rPr lang="es-SV" sz="1800" b="1" dirty="0" smtClean="0"/>
              <a:t>Flores.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Belbia Mendoza. </a:t>
            </a: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r>
              <a:rPr lang="es-SV" sz="1800" b="1" dirty="0" smtClean="0"/>
              <a:t>Nombre de la funcionaria: Licda. Lucia Benavides.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Núñez.</a:t>
            </a:r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3059</TotalTime>
  <Words>2898</Words>
  <Application>Microsoft Office PowerPoint</Application>
  <PresentationFormat>Panorámica</PresentationFormat>
  <Paragraphs>325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EDNA BETZABEL ALVAREZ GARCIA</cp:lastModifiedBy>
  <cp:revision>363</cp:revision>
  <cp:lastPrinted>2017-08-30T20:44:38Z</cp:lastPrinted>
  <dcterms:created xsi:type="dcterms:W3CDTF">2017-08-29T16:46:27Z</dcterms:created>
  <dcterms:modified xsi:type="dcterms:W3CDTF">2020-10-12T15:03:22Z</dcterms:modified>
</cp:coreProperties>
</file>