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59" r:id="rId29"/>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13/6/2022</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13/6/2022</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Dra. </a:t>
            </a:r>
            <a:r>
              <a:rPr lang="es-SV" sz="2000" dirty="0" err="1">
                <a:latin typeface="Bembo Std" panose="02020605060306020A03" pitchFamily="18" charset="0"/>
              </a:rPr>
              <a:t>xxxxxxxxxxxxxxxx</a:t>
            </a:r>
            <a:r>
              <a:rPr lang="es-SV" sz="2000" dirty="0">
                <a:latin typeface="Bembo Std" panose="02020605060306020A03" pitchFamily="18" charset="0"/>
              </a:rPr>
              <a:t>.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a:t>
            </a:r>
            <a:r>
              <a:rPr lang="es-SV" sz="1600" dirty="0">
                <a:latin typeface="Bembo Std" panose="02020605060306020A03" pitchFamily="18" charset="0"/>
              </a:rPr>
              <a:t>Dra. </a:t>
            </a:r>
            <a:r>
              <a:rPr lang="es-SV" sz="1600" dirty="0" err="1">
                <a:latin typeface="Bembo Std" panose="02020605060306020A03" pitchFamily="18" charset="0"/>
              </a:rPr>
              <a:t>xxxxxxxxxxxxxxxxxxxx</a:t>
            </a:r>
            <a:r>
              <a:rPr lang="es-SV" sz="1600" dirty="0">
                <a:latin typeface="Bembo Std" panose="02020605060306020A03" pitchFamily="18" charset="0"/>
              </a:rPr>
              <a:t>.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3</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9</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Mba</a:t>
            </a:r>
            <a:r>
              <a:rPr lang="es-SV" sz="2000" dirty="0">
                <a:latin typeface="Bembo Std" panose="02020605060306020A03" pitchFamily="18" charset="0"/>
              </a:rPr>
              <a:t>. </a:t>
            </a:r>
            <a:r>
              <a:rPr lang="es-SV" sz="2000" dirty="0" err="1">
                <a:latin typeface="Bembo Std" panose="02020605060306020A03" pitchFamily="18" charset="0"/>
              </a:rPr>
              <a:t>xxxxxxxxxxxxxxxxxxxxxxxx</a:t>
            </a:r>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a:t>
            </a:r>
            <a:r>
              <a:rPr lang="es-SV" sz="2000" dirty="0">
                <a:latin typeface="Bembo Std" panose="02020605060306020A03" pitchFamily="18" charset="0"/>
              </a:rPr>
              <a:t> </a:t>
            </a:r>
            <a:r>
              <a:rPr lang="es-SV" sz="1400" dirty="0">
                <a:latin typeface="Bembo Std" panose="02020605060306020A03" pitchFamily="18" charset="0"/>
              </a:rPr>
              <a:t>(Nombrado 28/09/2021)</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2       Hombres:  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4</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154984"/>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br>
              <a:rPr lang="es-SV" sz="2400" dirty="0">
                <a:latin typeface="Bembo Std" panose="02020605060306020A03" pitchFamily="18" charset="0"/>
              </a:rPr>
            </a:br>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xxxxxxxxxxxxxxxxxxxxxx</a:t>
            </a:r>
            <a:r>
              <a:rPr lang="es-SV" sz="1400" dirty="0">
                <a:latin typeface="Bembo Std" panose="02020605060306020A03" pitchFamily="18" charset="0"/>
              </a:rPr>
              <a:t>(Ad Honorem)</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Mcr</a:t>
            </a:r>
            <a:r>
              <a:rPr lang="es-SV" sz="2000" dirty="0">
                <a:latin typeface="Bembo Std" panose="02020605060306020A03" pitchFamily="18" charset="0"/>
              </a:rPr>
              <a:t>. </a:t>
            </a:r>
            <a:r>
              <a:rPr lang="es-SV" sz="2000" dirty="0" err="1">
                <a:latin typeface="Bembo Std" panose="02020605060306020A03" pitchFamily="18" charset="0"/>
              </a:rPr>
              <a:t>xxxxxxxxxxxxxxxxxxxx</a:t>
            </a:r>
            <a:r>
              <a:rPr lang="es-SV" sz="2000" dirty="0">
                <a:latin typeface="Bembo Std" panose="02020605060306020A03" pitchFamily="18" charset="0"/>
              </a:rPr>
              <a:t>. </a:t>
            </a:r>
            <a:r>
              <a:rPr lang="es-SV" sz="1100" dirty="0">
                <a:latin typeface="Bembo Std" panose="02020605060306020A03" pitchFamily="18" charset="0"/>
              </a:rPr>
              <a:t>(nombrado 5/10/2020)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Msc. </a:t>
            </a:r>
            <a:r>
              <a:rPr lang="es-SV" sz="2000" dirty="0" err="1">
                <a:latin typeface="Bembo Std" panose="02020605060306020A03" pitchFamily="18" charset="0"/>
              </a:rPr>
              <a:t>xxxxxxxxxxxxxxxxxxx</a:t>
            </a:r>
            <a:r>
              <a:rPr lang="es-SV" sz="1200" dirty="0">
                <a:latin typeface="Bembo Std" panose="02020605060306020A03" pitchFamily="18" charset="0"/>
              </a:rPr>
              <a:t>(nombrada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6</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3</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370427"/>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Xxxxxxxxxxxxxxxxxxxxxxx</a:t>
            </a:r>
            <a:r>
              <a:rPr lang="es-SV" sz="2000" dirty="0">
                <a:latin typeface="Bembo Std" panose="02020605060306020A03" pitchFamily="18" charset="0"/>
              </a:rPr>
              <a:t>.</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Licda. </a:t>
            </a:r>
            <a:r>
              <a:rPr lang="es-SV" sz="2400" dirty="0" err="1">
                <a:latin typeface="Bembo Std" panose="02020605060306020A03" pitchFamily="18" charset="0"/>
              </a:rPr>
              <a:t>xxxxxxxxxxxxxxx</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1</a:t>
            </a:r>
          </a:p>
          <a:p>
            <a:pPr algn="just"/>
            <a:r>
              <a:rPr lang="es-SV" sz="2400" dirty="0">
                <a:latin typeface="Bembo Std" panose="02020605060306020A03" pitchFamily="18" charset="0"/>
              </a:rPr>
              <a:t>Hombres: 0</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 </a:t>
            </a:r>
            <a:r>
              <a:rPr lang="es-SV" sz="2000" dirty="0" err="1">
                <a:latin typeface="Bembo Std" panose="02020605060306020A03" pitchFamily="18" charset="0"/>
              </a:rPr>
              <a:t>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Licda. </a:t>
            </a:r>
            <a:r>
              <a:rPr lang="es-SV" sz="2000" dirty="0" err="1">
                <a:latin typeface="Bembo Std" panose="02020605060306020A03" pitchFamily="18" charset="0"/>
              </a:rPr>
              <a:t>Xxxxxxxxxxxxxxxxxxxxxxxx</a:t>
            </a:r>
            <a:r>
              <a:rPr lang="es-SV" sz="2000" dirty="0">
                <a:latin typeface="Bembo Std" panose="02020605060306020A03" pitchFamily="18" charset="0"/>
              </a:rPr>
              <a:t> </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Licda. </a:t>
            </a:r>
            <a:r>
              <a:rPr lang="es-SV" sz="2200" dirty="0" err="1">
                <a:latin typeface="Bembo Std" panose="02020605060306020A03" pitchFamily="18" charset="0"/>
              </a:rPr>
              <a:t>Xxxxxxxxxxxxxxxxxx</a:t>
            </a:r>
            <a:r>
              <a:rPr lang="es-SV" sz="2200">
                <a:latin typeface="Bembo Std" panose="02020605060306020A03" pitchFamily="18" charset="0"/>
              </a:rPr>
              <a:t>.</a:t>
            </a:r>
            <a:endParaRPr lang="es-SV" sz="2200" dirty="0">
              <a:latin typeface="Bembo Std" panose="02020605060306020A03" pitchFamily="18" charset="0"/>
            </a:endParaRP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1B15F4D-3B28-4C87-A563-3EDB765B2ECB}"/>
              </a:ext>
            </a:extLst>
          </p:cNvPr>
          <p:cNvPicPr>
            <a:picLocks noChangeAspect="1"/>
          </p:cNvPicPr>
          <p:nvPr/>
        </p:nvPicPr>
        <p:blipFill>
          <a:blip r:embed="rId2"/>
          <a:stretch>
            <a:fillRect/>
          </a:stretch>
        </p:blipFill>
        <p:spPr>
          <a:xfrm>
            <a:off x="5686423" y="148515"/>
            <a:ext cx="5206863" cy="6560970"/>
          </a:xfrm>
          <a:prstGeom prst="roundRect">
            <a:avLst>
              <a:gd name="adj" fmla="val 604"/>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 Yuri Esperanza  Ibarra de Zepeda, Delegada Propietaria)Nombramiento (      ).</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(Comisionado Alex Enrique Lemus Recinos, Delegado Propietario)Nombramiento (     ).</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Alonso Cruz Moreno, Delegado Propietario)Nombramiento 02/07/2019.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Licda. </a:t>
            </a:r>
            <a:r>
              <a:rPr lang="es-SV" sz="2700" dirty="0" err="1">
                <a:latin typeface="Bembo Std" panose="02020605060306020A03" pitchFamily="18" charset="0"/>
              </a:rPr>
              <a:t>xxxxxxxxxxxxxxxxx</a:t>
            </a:r>
            <a:r>
              <a:rPr lang="es-SV" sz="2700" dirty="0">
                <a:latin typeface="Bembo Std" panose="02020605060306020A03" pitchFamily="18" charset="0"/>
              </a:rPr>
              <a:t>.</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xxxxxxxxxxxxxxxxxxxxxx</a:t>
            </a:r>
            <a:r>
              <a:rPr lang="es-SV" sz="2000" dirty="0">
                <a:latin typeface="Bembo Std" panose="02020605060306020A03" pitchFamily="18" charset="0"/>
              </a:rPr>
              <a:t>.</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2000" dirty="0" err="1">
                <a:latin typeface="Bembo Std" panose="02020605060306020A03" pitchFamily="18" charset="0"/>
              </a:rPr>
              <a:t>MDe</a:t>
            </a:r>
            <a:r>
              <a:rPr lang="es-SV" sz="2000" dirty="0">
                <a:latin typeface="Bembo Std" panose="02020605060306020A03" pitchFamily="18" charset="0"/>
              </a:rPr>
              <a:t>. </a:t>
            </a:r>
            <a:r>
              <a:rPr lang="es-SV" sz="2000" dirty="0" err="1">
                <a:latin typeface="Bembo Std" panose="02020605060306020A03" pitchFamily="18" charset="0"/>
              </a:rPr>
              <a:t>xxxxxxxxxxxxxxxxxxxx</a:t>
            </a:r>
            <a:r>
              <a:rPr lang="es-SV" sz="1000" dirty="0">
                <a:latin typeface="Bembo Std" panose="02020605060306020A03" pitchFamily="18" charset="0"/>
              </a:rPr>
              <a:t>. </a:t>
            </a:r>
            <a:r>
              <a:rPr lang="es-SV" sz="1100" dirty="0">
                <a:latin typeface="Bembo Std" panose="02020605060306020A03" pitchFamily="18" charset="0"/>
              </a:rPr>
              <a:t>(Nombramiento 16/03/2020)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Ing. Saúl Antonio Castelar Contreras.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4878259"/>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Ing. Saúl Antonio Castelar Contreras, Coordinador</a:t>
            </a:r>
          </a:p>
          <a:p>
            <a:pPr algn="just"/>
            <a:r>
              <a:rPr lang="es-SV" sz="2000" dirty="0"/>
              <a:t>                                               </a:t>
            </a:r>
            <a:r>
              <a:rPr lang="es-SV" sz="2000" dirty="0" err="1"/>
              <a:t>Msc</a:t>
            </a:r>
            <a:r>
              <a:rPr lang="es-SV" sz="2000" dirty="0"/>
              <a:t>. María Paola Bardi de Acosta, Coordinadora  Delegada.</a:t>
            </a:r>
          </a:p>
          <a:p>
            <a:pPr algn="ctr"/>
            <a:r>
              <a:rPr lang="es-SV" sz="2000" dirty="0"/>
              <a:t>                                            Licda. </a:t>
            </a:r>
            <a:r>
              <a:rPr lang="es-SV" sz="2000" dirty="0" err="1"/>
              <a:t>xxxxxxxxxxxxxxxxxx</a:t>
            </a:r>
            <a:r>
              <a:rPr lang="es-SV" sz="2000" dirty="0"/>
              <a:t>, Coordinadora Técnica Conasevi</a:t>
            </a:r>
            <a:r>
              <a:rPr lang="es-SV" sz="1100" dirty="0"/>
              <a:t>.(nombrada 29/11/2019)</a:t>
            </a:r>
            <a:endParaRPr lang="es-SV" sz="2000" b="1" dirty="0"/>
          </a:p>
          <a:p>
            <a:pPr algn="just"/>
            <a:r>
              <a:rPr lang="es-SV" sz="2000" b="1" dirty="0"/>
              <a:t>Personal del CONASEVI</a:t>
            </a:r>
            <a:r>
              <a:rPr lang="es-SV" sz="2000" dirty="0"/>
              <a:t>				</a:t>
            </a:r>
            <a:endParaRPr lang="es-SV" sz="2000" b="1" dirty="0"/>
          </a:p>
          <a:p>
            <a:pPr algn="just"/>
            <a:r>
              <a:rPr lang="es-SV" sz="2000" dirty="0"/>
              <a:t>Mujeres: 5				</a:t>
            </a:r>
          </a:p>
          <a:p>
            <a:pPr algn="just"/>
            <a:r>
              <a:rPr lang="es-SV" sz="2000" dirty="0"/>
              <a:t>Hombres: 3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2286</Words>
  <Application>Microsoft Office PowerPoint</Application>
  <PresentationFormat>Panorámica</PresentationFormat>
  <Paragraphs>215</Paragraphs>
  <Slides>28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28</vt:i4>
      </vt:variant>
    </vt:vector>
  </HeadingPairs>
  <TitlesOfParts>
    <vt:vector size="34"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Delegada del Banco de Desarrollo de El Salvador (Lic. Yuri Esperanza  Ibarra de Zepeda, Delegada Propietaria)Nombramiento (      ). 4) Un Delegado de la División de Tránsito de la Policía Nacional Civil (Comisionado Alex Enrique Lemus Recinos, Delegado Propietario)Nombramiento (     ). 5) Un Delegado del Ministerio de Educación (Lic. Luis Alonso Cruz Moreno, Delegado Propietario)Nombramiento 02/07/2019.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Licda. xxxxxxxxxxxxxxxxx.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76</cp:revision>
  <dcterms:created xsi:type="dcterms:W3CDTF">2020-10-02T20:24:33Z</dcterms:created>
  <dcterms:modified xsi:type="dcterms:W3CDTF">2022-06-13T19:54:54Z</dcterms:modified>
</cp:coreProperties>
</file>