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0" r:id="rId2"/>
    <p:sldId id="258" r:id="rId3"/>
    <p:sldId id="259" r:id="rId4"/>
    <p:sldId id="281" r:id="rId5"/>
    <p:sldId id="282" r:id="rId6"/>
    <p:sldId id="283" r:id="rId7"/>
    <p:sldId id="284" r:id="rId8"/>
    <p:sldId id="268" r:id="rId9"/>
    <p:sldId id="285" r:id="rId10"/>
    <p:sldId id="286" r:id="rId11"/>
    <p:sldId id="287" r:id="rId12"/>
    <p:sldId id="288" r:id="rId13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E4F70-D933-48A8-8B5B-EF56A1E74D6C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87784-48CD-4995-9810-8CEE2DCF129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1651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05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11025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9061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5475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8605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2398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577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6578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0275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100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727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7DFF4-ADBF-4E24-BB0E-863B8714034E}" type="datetimeFigureOut">
              <a:rPr lang="es-SV" smtClean="0"/>
              <a:t>30/7/2021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C24BA-DD48-48D8-A373-173F820592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63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4"/>
            <a:ext cx="12192000" cy="6862164"/>
          </a:xfrm>
        </p:spPr>
      </p:pic>
      <p:sp>
        <p:nvSpPr>
          <p:cNvPr id="7" name="CuadroTexto 6"/>
          <p:cNvSpPr txBox="1"/>
          <p:nvPr/>
        </p:nvSpPr>
        <p:spPr>
          <a:xfrm>
            <a:off x="1413164" y="5403273"/>
            <a:ext cx="8548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bg1"/>
                </a:solidFill>
              </a:rPr>
              <a:t>INFORME DE EVALUACIÓN Y LIQUIDACIÓN  </a:t>
            </a:r>
          </a:p>
          <a:p>
            <a:pPr algn="ctr"/>
            <a:r>
              <a:rPr lang="es-SV" sz="2400" b="1" dirty="0">
                <a:solidFill>
                  <a:schemeClr val="bg1"/>
                </a:solidFill>
              </a:rPr>
              <a:t>PEI 2016-2020</a:t>
            </a:r>
          </a:p>
        </p:txBody>
      </p:sp>
    </p:spTree>
    <p:extLst>
      <p:ext uri="{BB962C8B-B14F-4D97-AF65-F5344CB8AC3E}">
        <p14:creationId xmlns:p14="http://schemas.microsoft.com/office/powerpoint/2010/main" val="239518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B321925-4433-4B62-ABB4-4831E90EE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CDF07B2-A66B-43D6-95D8-770DC2C90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64" y="276432"/>
            <a:ext cx="9976671" cy="88976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1F7E635E-20CC-4E49-8AA8-A597EA9F15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0765" y="1166192"/>
            <a:ext cx="5364232" cy="491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0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B321925-4433-4B62-ABB4-4831E90EE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E81A27A-2402-42BA-9B3A-EF928B9ED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4897" y="522840"/>
            <a:ext cx="9602205" cy="5347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11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3E67FC-8385-46C7-A073-02F485C95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61" y="773723"/>
            <a:ext cx="11005678" cy="507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04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915" y="711925"/>
            <a:ext cx="9270682" cy="555546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BEF8A5E-D6C6-4716-A0E4-C7C87DA8F4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2845FC0-8C15-460A-99AC-12D080A3F6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8371" y="468174"/>
            <a:ext cx="8335735" cy="515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1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228" y="397737"/>
            <a:ext cx="9309871" cy="62182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97382D-3BEA-49C1-8020-9B4C943C1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7DEEB7E-97C2-4609-81EB-C566BFCE4D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6736" y="397737"/>
            <a:ext cx="7978411" cy="553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419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228" y="397737"/>
            <a:ext cx="9309871" cy="62182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97382D-3BEA-49C1-8020-9B4C943C1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9EE7DE8-438B-4C29-AEB7-EA75A5473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231" y="678346"/>
            <a:ext cx="9797538" cy="499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13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228" y="397737"/>
            <a:ext cx="9309871" cy="62182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97382D-3BEA-49C1-8020-9B4C943C1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0866987-7492-4038-80E5-E8D526483E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0448" y="1683646"/>
            <a:ext cx="9611651" cy="417961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E4B5375-3B2E-4770-93DC-0480FC29FE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149" y="465242"/>
            <a:ext cx="10167701" cy="75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42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228" y="397737"/>
            <a:ext cx="9309871" cy="62182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97382D-3BEA-49C1-8020-9B4C943C1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01A5DEB-20EB-4851-886E-B11DD1B100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6419" y="636724"/>
            <a:ext cx="8199161" cy="523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69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228" y="397737"/>
            <a:ext cx="9309871" cy="62182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97382D-3BEA-49C1-8020-9B4C943C1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E4B5375-3B2E-4770-93DC-0480FC29FE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149" y="465242"/>
            <a:ext cx="10167701" cy="75316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263929A-4707-4CFD-A85D-A1F10B0EA2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812" y="1865400"/>
            <a:ext cx="11314373" cy="347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280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B321925-4433-4B62-ABB4-4831E90EE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94D5355-1598-485C-A417-B58671B0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154" y="373959"/>
            <a:ext cx="8425691" cy="561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987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B321925-4433-4B62-ABB4-4831E90EE1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1B9C6A7-ADA0-4E38-B43E-E175915C6A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914" y="257091"/>
            <a:ext cx="8468140" cy="579451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050A8FB-1DDF-4C3F-8BC9-FE78D72EF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57" y="617469"/>
            <a:ext cx="5917791" cy="113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51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</Words>
  <Application>Microsoft Office PowerPoint</Application>
  <PresentationFormat>Panorámica</PresentationFormat>
  <Paragraphs>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Escobar</dc:creator>
  <cp:lastModifiedBy>Carolina Portillo</cp:lastModifiedBy>
  <cp:revision>13</cp:revision>
  <dcterms:created xsi:type="dcterms:W3CDTF">2020-11-26T15:19:37Z</dcterms:created>
  <dcterms:modified xsi:type="dcterms:W3CDTF">2021-07-30T14:48:40Z</dcterms:modified>
</cp:coreProperties>
</file>